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7" r:id="rId9"/>
    <p:sldId id="263" r:id="rId10"/>
    <p:sldId id="264" r:id="rId11"/>
    <p:sldId id="265" r:id="rId12"/>
    <p:sldId id="266" r:id="rId13"/>
    <p:sldId id="268" r:id="rId14"/>
    <p:sldId id="269" r:id="rId1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8A4A3AB-F5AC-B5DD-3E65-D96A10AAB8AB}"/>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37634B5E-5D8F-192E-3A24-17EB28760F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F492DE8E-0532-D949-880F-EE496018948B}"/>
              </a:ext>
            </a:extLst>
          </p:cNvPr>
          <p:cNvSpPr>
            <a:spLocks noGrp="1"/>
          </p:cNvSpPr>
          <p:nvPr>
            <p:ph type="dt" sz="half" idx="10"/>
          </p:nvPr>
        </p:nvSpPr>
        <p:spPr/>
        <p:txBody>
          <a:bodyPr/>
          <a:lstStyle/>
          <a:p>
            <a:fld id="{755E3DF6-9D59-4E40-8297-3F7B70E3B02F}" type="datetimeFigureOut">
              <a:rPr lang="nb-NO" smtClean="0"/>
              <a:t>27.11.2023</a:t>
            </a:fld>
            <a:endParaRPr lang="nb-NO"/>
          </a:p>
        </p:txBody>
      </p:sp>
      <p:sp>
        <p:nvSpPr>
          <p:cNvPr id="5" name="Plassholder for bunntekst 4">
            <a:extLst>
              <a:ext uri="{FF2B5EF4-FFF2-40B4-BE49-F238E27FC236}">
                <a16:creationId xmlns:a16="http://schemas.microsoft.com/office/drawing/2014/main" id="{E2B9EF62-DC5F-CF20-DCFC-DEE4B7F0715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8F8D40-9354-54AE-BC82-AB24CECFA56E}"/>
              </a:ext>
            </a:extLst>
          </p:cNvPr>
          <p:cNvSpPr>
            <a:spLocks noGrp="1"/>
          </p:cNvSpPr>
          <p:nvPr>
            <p:ph type="sldNum" sz="quarter" idx="12"/>
          </p:nvPr>
        </p:nvSpPr>
        <p:spPr/>
        <p:txBody>
          <a:bodyPr/>
          <a:lstStyle/>
          <a:p>
            <a:fld id="{72852808-60A2-D749-9B44-4904B8B5130F}" type="slidenum">
              <a:rPr lang="nb-NO" smtClean="0"/>
              <a:t>‹#›</a:t>
            </a:fld>
            <a:endParaRPr lang="nb-NO"/>
          </a:p>
        </p:txBody>
      </p:sp>
    </p:spTree>
    <p:extLst>
      <p:ext uri="{BB962C8B-B14F-4D97-AF65-F5344CB8AC3E}">
        <p14:creationId xmlns:p14="http://schemas.microsoft.com/office/powerpoint/2010/main" val="902704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156E54B-3CF0-20F3-E579-3DEAB7BF968E}"/>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63779D38-9225-D4EC-8920-542222AB8ADC}"/>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1CE5B86-5BF3-2550-5018-2BE5919EFD1D}"/>
              </a:ext>
            </a:extLst>
          </p:cNvPr>
          <p:cNvSpPr>
            <a:spLocks noGrp="1"/>
          </p:cNvSpPr>
          <p:nvPr>
            <p:ph type="dt" sz="half" idx="10"/>
          </p:nvPr>
        </p:nvSpPr>
        <p:spPr/>
        <p:txBody>
          <a:bodyPr/>
          <a:lstStyle/>
          <a:p>
            <a:fld id="{755E3DF6-9D59-4E40-8297-3F7B70E3B02F}" type="datetimeFigureOut">
              <a:rPr lang="nb-NO" smtClean="0"/>
              <a:t>27.11.2023</a:t>
            </a:fld>
            <a:endParaRPr lang="nb-NO"/>
          </a:p>
        </p:txBody>
      </p:sp>
      <p:sp>
        <p:nvSpPr>
          <p:cNvPr id="5" name="Plassholder for bunntekst 4">
            <a:extLst>
              <a:ext uri="{FF2B5EF4-FFF2-40B4-BE49-F238E27FC236}">
                <a16:creationId xmlns:a16="http://schemas.microsoft.com/office/drawing/2014/main" id="{987E2A39-9093-FB0D-807A-CF188D1F2F5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CA428DF-4415-93E4-4E95-8E29249BB04D}"/>
              </a:ext>
            </a:extLst>
          </p:cNvPr>
          <p:cNvSpPr>
            <a:spLocks noGrp="1"/>
          </p:cNvSpPr>
          <p:nvPr>
            <p:ph type="sldNum" sz="quarter" idx="12"/>
          </p:nvPr>
        </p:nvSpPr>
        <p:spPr/>
        <p:txBody>
          <a:bodyPr/>
          <a:lstStyle/>
          <a:p>
            <a:fld id="{72852808-60A2-D749-9B44-4904B8B5130F}" type="slidenum">
              <a:rPr lang="nb-NO" smtClean="0"/>
              <a:t>‹#›</a:t>
            </a:fld>
            <a:endParaRPr lang="nb-NO"/>
          </a:p>
        </p:txBody>
      </p:sp>
    </p:spTree>
    <p:extLst>
      <p:ext uri="{BB962C8B-B14F-4D97-AF65-F5344CB8AC3E}">
        <p14:creationId xmlns:p14="http://schemas.microsoft.com/office/powerpoint/2010/main" val="3799725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8CF33753-FDF1-9EB4-D8BD-7088D8AD91E6}"/>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02F46E8B-6EA9-3977-8B06-0E5136A3D785}"/>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31F1077-6EE0-5817-EA04-297ABC34F734}"/>
              </a:ext>
            </a:extLst>
          </p:cNvPr>
          <p:cNvSpPr>
            <a:spLocks noGrp="1"/>
          </p:cNvSpPr>
          <p:nvPr>
            <p:ph type="dt" sz="half" idx="10"/>
          </p:nvPr>
        </p:nvSpPr>
        <p:spPr/>
        <p:txBody>
          <a:bodyPr/>
          <a:lstStyle/>
          <a:p>
            <a:fld id="{755E3DF6-9D59-4E40-8297-3F7B70E3B02F}" type="datetimeFigureOut">
              <a:rPr lang="nb-NO" smtClean="0"/>
              <a:t>27.11.2023</a:t>
            </a:fld>
            <a:endParaRPr lang="nb-NO"/>
          </a:p>
        </p:txBody>
      </p:sp>
      <p:sp>
        <p:nvSpPr>
          <p:cNvPr id="5" name="Plassholder for bunntekst 4">
            <a:extLst>
              <a:ext uri="{FF2B5EF4-FFF2-40B4-BE49-F238E27FC236}">
                <a16:creationId xmlns:a16="http://schemas.microsoft.com/office/drawing/2014/main" id="{C5B53967-6DE6-4DB1-02A4-B3759DEDEE0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A9F690F-6813-5353-2E9C-F789A86E60B4}"/>
              </a:ext>
            </a:extLst>
          </p:cNvPr>
          <p:cNvSpPr>
            <a:spLocks noGrp="1"/>
          </p:cNvSpPr>
          <p:nvPr>
            <p:ph type="sldNum" sz="quarter" idx="12"/>
          </p:nvPr>
        </p:nvSpPr>
        <p:spPr/>
        <p:txBody>
          <a:bodyPr/>
          <a:lstStyle/>
          <a:p>
            <a:fld id="{72852808-60A2-D749-9B44-4904B8B5130F}" type="slidenum">
              <a:rPr lang="nb-NO" smtClean="0"/>
              <a:t>‹#›</a:t>
            </a:fld>
            <a:endParaRPr lang="nb-NO"/>
          </a:p>
        </p:txBody>
      </p:sp>
    </p:spTree>
    <p:extLst>
      <p:ext uri="{BB962C8B-B14F-4D97-AF65-F5344CB8AC3E}">
        <p14:creationId xmlns:p14="http://schemas.microsoft.com/office/powerpoint/2010/main" val="1200845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57E3D7-8929-71DF-5FD8-4FE9E47525DD}"/>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E6D2AA26-19D2-C4F6-38E4-4F8C5CAA3BC5}"/>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2FC3F26-E9DB-8915-8E3A-303CF040437A}"/>
              </a:ext>
            </a:extLst>
          </p:cNvPr>
          <p:cNvSpPr>
            <a:spLocks noGrp="1"/>
          </p:cNvSpPr>
          <p:nvPr>
            <p:ph type="dt" sz="half" idx="10"/>
          </p:nvPr>
        </p:nvSpPr>
        <p:spPr/>
        <p:txBody>
          <a:bodyPr/>
          <a:lstStyle/>
          <a:p>
            <a:fld id="{755E3DF6-9D59-4E40-8297-3F7B70E3B02F}" type="datetimeFigureOut">
              <a:rPr lang="nb-NO" smtClean="0"/>
              <a:t>27.11.2023</a:t>
            </a:fld>
            <a:endParaRPr lang="nb-NO"/>
          </a:p>
        </p:txBody>
      </p:sp>
      <p:sp>
        <p:nvSpPr>
          <p:cNvPr id="5" name="Plassholder for bunntekst 4">
            <a:extLst>
              <a:ext uri="{FF2B5EF4-FFF2-40B4-BE49-F238E27FC236}">
                <a16:creationId xmlns:a16="http://schemas.microsoft.com/office/drawing/2014/main" id="{31DDECE4-B1D4-13C2-68AA-1FD4D72F8F0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7943091-9B63-C9C6-DDBE-E9BA83906157}"/>
              </a:ext>
            </a:extLst>
          </p:cNvPr>
          <p:cNvSpPr>
            <a:spLocks noGrp="1"/>
          </p:cNvSpPr>
          <p:nvPr>
            <p:ph type="sldNum" sz="quarter" idx="12"/>
          </p:nvPr>
        </p:nvSpPr>
        <p:spPr/>
        <p:txBody>
          <a:bodyPr/>
          <a:lstStyle/>
          <a:p>
            <a:fld id="{72852808-60A2-D749-9B44-4904B8B5130F}" type="slidenum">
              <a:rPr lang="nb-NO" smtClean="0"/>
              <a:t>‹#›</a:t>
            </a:fld>
            <a:endParaRPr lang="nb-NO"/>
          </a:p>
        </p:txBody>
      </p:sp>
    </p:spTree>
    <p:extLst>
      <p:ext uri="{BB962C8B-B14F-4D97-AF65-F5344CB8AC3E}">
        <p14:creationId xmlns:p14="http://schemas.microsoft.com/office/powerpoint/2010/main" val="3910141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B438FB9-A245-41CA-3411-D37A187C153E}"/>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5BD56D5B-105F-20F1-DEFC-28D7C2DC8C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EB7C2A11-74BE-02D5-E81E-E3A931DC3686}"/>
              </a:ext>
            </a:extLst>
          </p:cNvPr>
          <p:cNvSpPr>
            <a:spLocks noGrp="1"/>
          </p:cNvSpPr>
          <p:nvPr>
            <p:ph type="dt" sz="half" idx="10"/>
          </p:nvPr>
        </p:nvSpPr>
        <p:spPr/>
        <p:txBody>
          <a:bodyPr/>
          <a:lstStyle/>
          <a:p>
            <a:fld id="{755E3DF6-9D59-4E40-8297-3F7B70E3B02F}" type="datetimeFigureOut">
              <a:rPr lang="nb-NO" smtClean="0"/>
              <a:t>27.11.2023</a:t>
            </a:fld>
            <a:endParaRPr lang="nb-NO"/>
          </a:p>
        </p:txBody>
      </p:sp>
      <p:sp>
        <p:nvSpPr>
          <p:cNvPr id="5" name="Plassholder for bunntekst 4">
            <a:extLst>
              <a:ext uri="{FF2B5EF4-FFF2-40B4-BE49-F238E27FC236}">
                <a16:creationId xmlns:a16="http://schemas.microsoft.com/office/drawing/2014/main" id="{8C5D7A6F-2A6F-EB15-8A75-7ED5D77F8A4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5440C5B-10E0-47D4-D843-748B18181263}"/>
              </a:ext>
            </a:extLst>
          </p:cNvPr>
          <p:cNvSpPr>
            <a:spLocks noGrp="1"/>
          </p:cNvSpPr>
          <p:nvPr>
            <p:ph type="sldNum" sz="quarter" idx="12"/>
          </p:nvPr>
        </p:nvSpPr>
        <p:spPr/>
        <p:txBody>
          <a:bodyPr/>
          <a:lstStyle/>
          <a:p>
            <a:fld id="{72852808-60A2-D749-9B44-4904B8B5130F}" type="slidenum">
              <a:rPr lang="nb-NO" smtClean="0"/>
              <a:t>‹#›</a:t>
            </a:fld>
            <a:endParaRPr lang="nb-NO"/>
          </a:p>
        </p:txBody>
      </p:sp>
    </p:spTree>
    <p:extLst>
      <p:ext uri="{BB962C8B-B14F-4D97-AF65-F5344CB8AC3E}">
        <p14:creationId xmlns:p14="http://schemas.microsoft.com/office/powerpoint/2010/main" val="1191598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E8C05BF-8C8B-AAA0-53E2-38B0319759D4}"/>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C0422983-233F-8C6E-27B1-AAFF11B45720}"/>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BC1B7AB3-5B2B-2776-A7C4-28DB4FE00116}"/>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43CDAD71-E303-D552-AA45-5C00BFE7CCAB}"/>
              </a:ext>
            </a:extLst>
          </p:cNvPr>
          <p:cNvSpPr>
            <a:spLocks noGrp="1"/>
          </p:cNvSpPr>
          <p:nvPr>
            <p:ph type="dt" sz="half" idx="10"/>
          </p:nvPr>
        </p:nvSpPr>
        <p:spPr/>
        <p:txBody>
          <a:bodyPr/>
          <a:lstStyle/>
          <a:p>
            <a:fld id="{755E3DF6-9D59-4E40-8297-3F7B70E3B02F}" type="datetimeFigureOut">
              <a:rPr lang="nb-NO" smtClean="0"/>
              <a:t>27.11.2023</a:t>
            </a:fld>
            <a:endParaRPr lang="nb-NO"/>
          </a:p>
        </p:txBody>
      </p:sp>
      <p:sp>
        <p:nvSpPr>
          <p:cNvPr id="6" name="Plassholder for bunntekst 5">
            <a:extLst>
              <a:ext uri="{FF2B5EF4-FFF2-40B4-BE49-F238E27FC236}">
                <a16:creationId xmlns:a16="http://schemas.microsoft.com/office/drawing/2014/main" id="{74CE5282-7CC5-30FE-2B0E-E524F01EDAA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C209D668-EAB6-707D-DF3D-F7DCF45C8388}"/>
              </a:ext>
            </a:extLst>
          </p:cNvPr>
          <p:cNvSpPr>
            <a:spLocks noGrp="1"/>
          </p:cNvSpPr>
          <p:nvPr>
            <p:ph type="sldNum" sz="quarter" idx="12"/>
          </p:nvPr>
        </p:nvSpPr>
        <p:spPr/>
        <p:txBody>
          <a:bodyPr/>
          <a:lstStyle/>
          <a:p>
            <a:fld id="{72852808-60A2-D749-9B44-4904B8B5130F}" type="slidenum">
              <a:rPr lang="nb-NO" smtClean="0"/>
              <a:t>‹#›</a:t>
            </a:fld>
            <a:endParaRPr lang="nb-NO"/>
          </a:p>
        </p:txBody>
      </p:sp>
    </p:spTree>
    <p:extLst>
      <p:ext uri="{BB962C8B-B14F-4D97-AF65-F5344CB8AC3E}">
        <p14:creationId xmlns:p14="http://schemas.microsoft.com/office/powerpoint/2010/main" val="392500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5E0F73-C95A-BE02-4D8B-9138982C1964}"/>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BEBC0614-E84E-1436-A22D-813A850BD1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BC08C406-7166-79B3-9964-1CA40C02FBE4}"/>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A1C98493-DE64-BB9F-A921-E3B2B4AA6F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9FB0E5B7-86B6-6A0E-CADF-B2017F526E87}"/>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638421C2-2091-7775-22B7-C96FE346832F}"/>
              </a:ext>
            </a:extLst>
          </p:cNvPr>
          <p:cNvSpPr>
            <a:spLocks noGrp="1"/>
          </p:cNvSpPr>
          <p:nvPr>
            <p:ph type="dt" sz="half" idx="10"/>
          </p:nvPr>
        </p:nvSpPr>
        <p:spPr/>
        <p:txBody>
          <a:bodyPr/>
          <a:lstStyle/>
          <a:p>
            <a:fld id="{755E3DF6-9D59-4E40-8297-3F7B70E3B02F}" type="datetimeFigureOut">
              <a:rPr lang="nb-NO" smtClean="0"/>
              <a:t>27.11.2023</a:t>
            </a:fld>
            <a:endParaRPr lang="nb-NO"/>
          </a:p>
        </p:txBody>
      </p:sp>
      <p:sp>
        <p:nvSpPr>
          <p:cNvPr id="8" name="Plassholder for bunntekst 7">
            <a:extLst>
              <a:ext uri="{FF2B5EF4-FFF2-40B4-BE49-F238E27FC236}">
                <a16:creationId xmlns:a16="http://schemas.microsoft.com/office/drawing/2014/main" id="{19F82C33-FB12-3427-AA72-84F270B1CAE5}"/>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EE31F296-C5CF-27BF-3AF4-BA47BA4544F4}"/>
              </a:ext>
            </a:extLst>
          </p:cNvPr>
          <p:cNvSpPr>
            <a:spLocks noGrp="1"/>
          </p:cNvSpPr>
          <p:nvPr>
            <p:ph type="sldNum" sz="quarter" idx="12"/>
          </p:nvPr>
        </p:nvSpPr>
        <p:spPr/>
        <p:txBody>
          <a:bodyPr/>
          <a:lstStyle/>
          <a:p>
            <a:fld id="{72852808-60A2-D749-9B44-4904B8B5130F}" type="slidenum">
              <a:rPr lang="nb-NO" smtClean="0"/>
              <a:t>‹#›</a:t>
            </a:fld>
            <a:endParaRPr lang="nb-NO"/>
          </a:p>
        </p:txBody>
      </p:sp>
    </p:spTree>
    <p:extLst>
      <p:ext uri="{BB962C8B-B14F-4D97-AF65-F5344CB8AC3E}">
        <p14:creationId xmlns:p14="http://schemas.microsoft.com/office/powerpoint/2010/main" val="4063923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71E1E0-8472-897E-1E64-8B39119B687E}"/>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2F86E639-CDE7-2604-C0D8-DD87B427478E}"/>
              </a:ext>
            </a:extLst>
          </p:cNvPr>
          <p:cNvSpPr>
            <a:spLocks noGrp="1"/>
          </p:cNvSpPr>
          <p:nvPr>
            <p:ph type="dt" sz="half" idx="10"/>
          </p:nvPr>
        </p:nvSpPr>
        <p:spPr/>
        <p:txBody>
          <a:bodyPr/>
          <a:lstStyle/>
          <a:p>
            <a:fld id="{755E3DF6-9D59-4E40-8297-3F7B70E3B02F}" type="datetimeFigureOut">
              <a:rPr lang="nb-NO" smtClean="0"/>
              <a:t>27.11.2023</a:t>
            </a:fld>
            <a:endParaRPr lang="nb-NO"/>
          </a:p>
        </p:txBody>
      </p:sp>
      <p:sp>
        <p:nvSpPr>
          <p:cNvPr id="4" name="Plassholder for bunntekst 3">
            <a:extLst>
              <a:ext uri="{FF2B5EF4-FFF2-40B4-BE49-F238E27FC236}">
                <a16:creationId xmlns:a16="http://schemas.microsoft.com/office/drawing/2014/main" id="{8CF45E8D-250A-917A-30EC-801C36CE7AA3}"/>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0E197652-F9F1-C62B-93B9-3C7D15AE65ED}"/>
              </a:ext>
            </a:extLst>
          </p:cNvPr>
          <p:cNvSpPr>
            <a:spLocks noGrp="1"/>
          </p:cNvSpPr>
          <p:nvPr>
            <p:ph type="sldNum" sz="quarter" idx="12"/>
          </p:nvPr>
        </p:nvSpPr>
        <p:spPr/>
        <p:txBody>
          <a:bodyPr/>
          <a:lstStyle/>
          <a:p>
            <a:fld id="{72852808-60A2-D749-9B44-4904B8B5130F}" type="slidenum">
              <a:rPr lang="nb-NO" smtClean="0"/>
              <a:t>‹#›</a:t>
            </a:fld>
            <a:endParaRPr lang="nb-NO"/>
          </a:p>
        </p:txBody>
      </p:sp>
    </p:spTree>
    <p:extLst>
      <p:ext uri="{BB962C8B-B14F-4D97-AF65-F5344CB8AC3E}">
        <p14:creationId xmlns:p14="http://schemas.microsoft.com/office/powerpoint/2010/main" val="925725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98D38072-6DC9-A2AB-5931-D00FA7789034}"/>
              </a:ext>
            </a:extLst>
          </p:cNvPr>
          <p:cNvSpPr>
            <a:spLocks noGrp="1"/>
          </p:cNvSpPr>
          <p:nvPr>
            <p:ph type="dt" sz="half" idx="10"/>
          </p:nvPr>
        </p:nvSpPr>
        <p:spPr/>
        <p:txBody>
          <a:bodyPr/>
          <a:lstStyle/>
          <a:p>
            <a:fld id="{755E3DF6-9D59-4E40-8297-3F7B70E3B02F}" type="datetimeFigureOut">
              <a:rPr lang="nb-NO" smtClean="0"/>
              <a:t>27.11.2023</a:t>
            </a:fld>
            <a:endParaRPr lang="nb-NO"/>
          </a:p>
        </p:txBody>
      </p:sp>
      <p:sp>
        <p:nvSpPr>
          <p:cNvPr id="3" name="Plassholder for bunntekst 2">
            <a:extLst>
              <a:ext uri="{FF2B5EF4-FFF2-40B4-BE49-F238E27FC236}">
                <a16:creationId xmlns:a16="http://schemas.microsoft.com/office/drawing/2014/main" id="{BF47F9DA-3C6E-89A1-CCA8-F88C00492672}"/>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D32B2A71-809A-9F06-2B0C-8BE97BA9470F}"/>
              </a:ext>
            </a:extLst>
          </p:cNvPr>
          <p:cNvSpPr>
            <a:spLocks noGrp="1"/>
          </p:cNvSpPr>
          <p:nvPr>
            <p:ph type="sldNum" sz="quarter" idx="12"/>
          </p:nvPr>
        </p:nvSpPr>
        <p:spPr/>
        <p:txBody>
          <a:bodyPr/>
          <a:lstStyle/>
          <a:p>
            <a:fld id="{72852808-60A2-D749-9B44-4904B8B5130F}" type="slidenum">
              <a:rPr lang="nb-NO" smtClean="0"/>
              <a:t>‹#›</a:t>
            </a:fld>
            <a:endParaRPr lang="nb-NO"/>
          </a:p>
        </p:txBody>
      </p:sp>
    </p:spTree>
    <p:extLst>
      <p:ext uri="{BB962C8B-B14F-4D97-AF65-F5344CB8AC3E}">
        <p14:creationId xmlns:p14="http://schemas.microsoft.com/office/powerpoint/2010/main" val="3970342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36C52D-0EBA-EED8-C26F-249F8F131312}"/>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FD639C80-0A62-4EB5-74DB-B57E3FAA3D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5A5C5B24-6686-383A-AB3C-ECD28226F9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DE1F4BD4-274A-BAAD-8068-B1D7E41B53A2}"/>
              </a:ext>
            </a:extLst>
          </p:cNvPr>
          <p:cNvSpPr>
            <a:spLocks noGrp="1"/>
          </p:cNvSpPr>
          <p:nvPr>
            <p:ph type="dt" sz="half" idx="10"/>
          </p:nvPr>
        </p:nvSpPr>
        <p:spPr/>
        <p:txBody>
          <a:bodyPr/>
          <a:lstStyle/>
          <a:p>
            <a:fld id="{755E3DF6-9D59-4E40-8297-3F7B70E3B02F}" type="datetimeFigureOut">
              <a:rPr lang="nb-NO" smtClean="0"/>
              <a:t>27.11.2023</a:t>
            </a:fld>
            <a:endParaRPr lang="nb-NO"/>
          </a:p>
        </p:txBody>
      </p:sp>
      <p:sp>
        <p:nvSpPr>
          <p:cNvPr id="6" name="Plassholder for bunntekst 5">
            <a:extLst>
              <a:ext uri="{FF2B5EF4-FFF2-40B4-BE49-F238E27FC236}">
                <a16:creationId xmlns:a16="http://schemas.microsoft.com/office/drawing/2014/main" id="{548AD7FD-C916-9B92-4276-1A31C6B2F0EC}"/>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1AF24611-D0CA-6B3C-FB17-59C1FB046C23}"/>
              </a:ext>
            </a:extLst>
          </p:cNvPr>
          <p:cNvSpPr>
            <a:spLocks noGrp="1"/>
          </p:cNvSpPr>
          <p:nvPr>
            <p:ph type="sldNum" sz="quarter" idx="12"/>
          </p:nvPr>
        </p:nvSpPr>
        <p:spPr/>
        <p:txBody>
          <a:bodyPr/>
          <a:lstStyle/>
          <a:p>
            <a:fld id="{72852808-60A2-D749-9B44-4904B8B5130F}" type="slidenum">
              <a:rPr lang="nb-NO" smtClean="0"/>
              <a:t>‹#›</a:t>
            </a:fld>
            <a:endParaRPr lang="nb-NO"/>
          </a:p>
        </p:txBody>
      </p:sp>
    </p:spTree>
    <p:extLst>
      <p:ext uri="{BB962C8B-B14F-4D97-AF65-F5344CB8AC3E}">
        <p14:creationId xmlns:p14="http://schemas.microsoft.com/office/powerpoint/2010/main" val="173413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EA3B9A4-524E-0138-72F0-D7B9059B1302}"/>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4BF7947C-9CFE-500E-C9E2-E8CA3E30E1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8F4E3F17-717B-CEDF-3C18-B026925319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1D164FAE-EB02-6C74-6863-D5B02CD0FB8F}"/>
              </a:ext>
            </a:extLst>
          </p:cNvPr>
          <p:cNvSpPr>
            <a:spLocks noGrp="1"/>
          </p:cNvSpPr>
          <p:nvPr>
            <p:ph type="dt" sz="half" idx="10"/>
          </p:nvPr>
        </p:nvSpPr>
        <p:spPr/>
        <p:txBody>
          <a:bodyPr/>
          <a:lstStyle/>
          <a:p>
            <a:fld id="{755E3DF6-9D59-4E40-8297-3F7B70E3B02F}" type="datetimeFigureOut">
              <a:rPr lang="nb-NO" smtClean="0"/>
              <a:t>27.11.2023</a:t>
            </a:fld>
            <a:endParaRPr lang="nb-NO"/>
          </a:p>
        </p:txBody>
      </p:sp>
      <p:sp>
        <p:nvSpPr>
          <p:cNvPr id="6" name="Plassholder for bunntekst 5">
            <a:extLst>
              <a:ext uri="{FF2B5EF4-FFF2-40B4-BE49-F238E27FC236}">
                <a16:creationId xmlns:a16="http://schemas.microsoft.com/office/drawing/2014/main" id="{38C7C71B-1E22-B21D-EEEB-485A5EEC4196}"/>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23A6EDE-1F72-7AFD-BEAA-BE1BC695CA8B}"/>
              </a:ext>
            </a:extLst>
          </p:cNvPr>
          <p:cNvSpPr>
            <a:spLocks noGrp="1"/>
          </p:cNvSpPr>
          <p:nvPr>
            <p:ph type="sldNum" sz="quarter" idx="12"/>
          </p:nvPr>
        </p:nvSpPr>
        <p:spPr/>
        <p:txBody>
          <a:bodyPr/>
          <a:lstStyle/>
          <a:p>
            <a:fld id="{72852808-60A2-D749-9B44-4904B8B5130F}" type="slidenum">
              <a:rPr lang="nb-NO" smtClean="0"/>
              <a:t>‹#›</a:t>
            </a:fld>
            <a:endParaRPr lang="nb-NO"/>
          </a:p>
        </p:txBody>
      </p:sp>
    </p:spTree>
    <p:extLst>
      <p:ext uri="{BB962C8B-B14F-4D97-AF65-F5344CB8AC3E}">
        <p14:creationId xmlns:p14="http://schemas.microsoft.com/office/powerpoint/2010/main" val="814832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48AF3256-E926-86F4-DBFF-FE9097F05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088278D5-FD43-EBAA-3405-54924F53BC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F37FDAD-D568-F67F-A95D-F4A9270361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5E3DF6-9D59-4E40-8297-3F7B70E3B02F}" type="datetimeFigureOut">
              <a:rPr lang="nb-NO" smtClean="0"/>
              <a:t>27.11.2023</a:t>
            </a:fld>
            <a:endParaRPr lang="nb-NO"/>
          </a:p>
        </p:txBody>
      </p:sp>
      <p:sp>
        <p:nvSpPr>
          <p:cNvPr id="5" name="Plassholder for bunntekst 4">
            <a:extLst>
              <a:ext uri="{FF2B5EF4-FFF2-40B4-BE49-F238E27FC236}">
                <a16:creationId xmlns:a16="http://schemas.microsoft.com/office/drawing/2014/main" id="{C1EB5B2E-C0F9-E682-6CB9-438900B64C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77C865FF-B39C-D4E8-CBBC-8028234CDD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852808-60A2-D749-9B44-4904B8B5130F}" type="slidenum">
              <a:rPr lang="nb-NO" smtClean="0"/>
              <a:t>‹#›</a:t>
            </a:fld>
            <a:endParaRPr lang="nb-NO"/>
          </a:p>
        </p:txBody>
      </p:sp>
    </p:spTree>
    <p:extLst>
      <p:ext uri="{BB962C8B-B14F-4D97-AF65-F5344CB8AC3E}">
        <p14:creationId xmlns:p14="http://schemas.microsoft.com/office/powerpoint/2010/main" val="316905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4">
            <a:extLst>
              <a:ext uri="{FF2B5EF4-FFF2-40B4-BE49-F238E27FC236}">
                <a16:creationId xmlns:a16="http://schemas.microsoft.com/office/drawing/2014/main" id="{2710D0D8-DC43-6278-0E6C-DEFA2548FEB6}"/>
              </a:ext>
            </a:extLst>
          </p:cNvPr>
          <p:cNvPicPr>
            <a:picLocks noChangeAspect="1"/>
          </p:cNvPicPr>
          <p:nvPr/>
        </p:nvPicPr>
        <p:blipFill rotWithShape="1">
          <a:blip r:embed="rId2">
            <a:extLst>
              <a:ext uri="{28A0092B-C50C-407E-A947-70E740481C1C}">
                <a14:useLocalDpi xmlns:a14="http://schemas.microsoft.com/office/drawing/2010/main" val="0"/>
              </a:ext>
            </a:extLst>
          </a:blip>
          <a:srcRect t="10821" b="14179"/>
          <a:stretch/>
        </p:blipFill>
        <p:spPr>
          <a:xfrm>
            <a:off x="-3047" y="10"/>
            <a:ext cx="12191999" cy="6857990"/>
          </a:xfrm>
          <a:prstGeom prst="rect">
            <a:avLst/>
          </a:prstGeom>
        </p:spPr>
      </p:pic>
      <p:sp>
        <p:nvSpPr>
          <p:cNvPr id="2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7D1A6D06-BE8E-391C-C429-63C26B9B5D7C}"/>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b-NO" sz="5200">
                <a:solidFill>
                  <a:srgbClr val="FFFFFF"/>
                </a:solidFill>
              </a:rPr>
              <a:t>Årsrapport 2023 for</a:t>
            </a:r>
            <a:br>
              <a:rPr lang="nb-NO" sz="5200">
                <a:solidFill>
                  <a:srgbClr val="FFFFFF"/>
                </a:solidFill>
              </a:rPr>
            </a:br>
            <a:r>
              <a:rPr lang="nb-NO" sz="5200">
                <a:solidFill>
                  <a:srgbClr val="FFFFFF"/>
                </a:solidFill>
              </a:rPr>
              <a:t>Langsua Nasjonalparkstyre</a:t>
            </a:r>
          </a:p>
        </p:txBody>
      </p:sp>
      <p:sp>
        <p:nvSpPr>
          <p:cNvPr id="3" name="Undertittel 2">
            <a:extLst>
              <a:ext uri="{FF2B5EF4-FFF2-40B4-BE49-F238E27FC236}">
                <a16:creationId xmlns:a16="http://schemas.microsoft.com/office/drawing/2014/main" id="{4D883FA9-62C1-E7E5-DA80-C902D55950AD}"/>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nb-NO">
                <a:solidFill>
                  <a:srgbClr val="FFFFFF"/>
                </a:solidFill>
              </a:rPr>
              <a:t>Statens Naturoppsyn</a:t>
            </a:r>
          </a:p>
        </p:txBody>
      </p:sp>
    </p:spTree>
    <p:extLst>
      <p:ext uri="{BB962C8B-B14F-4D97-AF65-F5344CB8AC3E}">
        <p14:creationId xmlns:p14="http://schemas.microsoft.com/office/powerpoint/2010/main" val="968268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30B63D74-BF42-C9FA-3442-B9A9B8BEBCA6}"/>
              </a:ext>
            </a:extLst>
          </p:cNvPr>
          <p:cNvSpPr>
            <a:spLocks noGrp="1"/>
          </p:cNvSpPr>
          <p:nvPr>
            <p:ph idx="1"/>
          </p:nvPr>
        </p:nvSpPr>
        <p:spPr>
          <a:xfrm>
            <a:off x="838200" y="245241"/>
            <a:ext cx="10515600" cy="5931722"/>
          </a:xfrm>
        </p:spPr>
        <p:txBody>
          <a:bodyPr>
            <a:normAutofit fontScale="92500" lnSpcReduction="20000"/>
          </a:bodyPr>
          <a:lstStyle/>
          <a:p>
            <a:pPr marL="0" indent="0">
              <a:buNone/>
            </a:pPr>
            <a:r>
              <a:rPr lang="nb-NO" sz="4000" dirty="0"/>
              <a:t>Skjøtsel:</a:t>
            </a:r>
          </a:p>
          <a:p>
            <a:endParaRPr lang="nb-NO" sz="4000" dirty="0"/>
          </a:p>
          <a:p>
            <a:pPr marL="0" indent="0">
              <a:buNone/>
            </a:pPr>
            <a:r>
              <a:rPr lang="nb-NO" sz="4000" dirty="0"/>
              <a:t>Engelmanngran Vollsetra:</a:t>
            </a:r>
          </a:p>
          <a:p>
            <a:pPr marL="0" indent="0">
              <a:buNone/>
            </a:pPr>
            <a:r>
              <a:rPr lang="nb-NO" dirty="0"/>
              <a:t>Hogsten av Engelmanngran opp for Vollsetra var sommerens største oppdrag, Finn, </a:t>
            </a:r>
            <a:r>
              <a:rPr lang="nb-NO" dirty="0" err="1"/>
              <a:t>Kjølv</a:t>
            </a:r>
            <a:r>
              <a:rPr lang="nb-NO" dirty="0"/>
              <a:t>, Ole </a:t>
            </a:r>
            <a:r>
              <a:rPr lang="nb-NO" dirty="0" err="1"/>
              <a:t>knut</a:t>
            </a:r>
            <a:r>
              <a:rPr lang="nb-NO" dirty="0"/>
              <a:t> og Stein fra SNO samt Harald fra Fron fjellstyre og Anne, Nina og Ivar fra Øystre Slidre fjellstyre bidro </a:t>
            </a:r>
            <a:r>
              <a:rPr lang="nb-NO"/>
              <a:t>med 16 </a:t>
            </a:r>
            <a:r>
              <a:rPr lang="nb-NO" dirty="0"/>
              <a:t>lange dagsverk for å få jobben gjort.</a:t>
            </a:r>
          </a:p>
          <a:p>
            <a:pPr marL="0" indent="0">
              <a:buNone/>
            </a:pPr>
            <a:r>
              <a:rPr lang="nb-NO" dirty="0"/>
              <a:t>Det bør sjekkes for oppslag og </a:t>
            </a:r>
            <a:r>
              <a:rPr lang="nb-NO" dirty="0" err="1"/>
              <a:t>evt</a:t>
            </a:r>
            <a:r>
              <a:rPr lang="nb-NO" dirty="0"/>
              <a:t> </a:t>
            </a:r>
            <a:r>
              <a:rPr lang="nb-NO" dirty="0" err="1"/>
              <a:t>igjenglemte</a:t>
            </a:r>
            <a:r>
              <a:rPr lang="nb-NO" dirty="0"/>
              <a:t> trær i årene som kommer, noe frøkongler ble funnet under hogsten.</a:t>
            </a:r>
          </a:p>
          <a:p>
            <a:pPr marL="0" indent="0">
              <a:buNone/>
            </a:pPr>
            <a:endParaRPr lang="nb-NO" dirty="0"/>
          </a:p>
          <a:p>
            <a:pPr marL="0" indent="0">
              <a:buNone/>
            </a:pPr>
            <a:r>
              <a:rPr lang="nb-NO" dirty="0"/>
              <a:t>Fjerning av buskfuru ved grensa til </a:t>
            </a:r>
            <a:r>
              <a:rPr lang="nb-NO" dirty="0" err="1"/>
              <a:t>Kjølaåne</a:t>
            </a:r>
            <a:r>
              <a:rPr lang="nb-NO" dirty="0"/>
              <a:t> </a:t>
            </a:r>
            <a:r>
              <a:rPr lang="nb-NO" dirty="0" err="1"/>
              <a:t>nr</a:t>
            </a:r>
            <a:r>
              <a:rPr lang="nb-NO" dirty="0"/>
              <a:t>, og fjerning av einer ved gamle </a:t>
            </a:r>
            <a:r>
              <a:rPr lang="nb-NO" dirty="0" err="1"/>
              <a:t>Tronhusvollen</a:t>
            </a:r>
            <a:r>
              <a:rPr lang="nb-NO" dirty="0"/>
              <a:t> ble ikke utført i år, ved </a:t>
            </a:r>
            <a:r>
              <a:rPr lang="nb-NO" dirty="0" err="1"/>
              <a:t>Kjølaåne</a:t>
            </a:r>
            <a:r>
              <a:rPr lang="nb-NO" dirty="0"/>
              <a:t> </a:t>
            </a:r>
            <a:r>
              <a:rPr lang="nb-NO" dirty="0" err="1"/>
              <a:t>nr</a:t>
            </a:r>
            <a:r>
              <a:rPr lang="nb-NO" dirty="0"/>
              <a:t> viste det seg at forekomsten av buskfuru var mye større enn oppdraget beskrev og SNO hadde kapasitet til, må også ha grunneiers godkjenning. </a:t>
            </a:r>
          </a:p>
          <a:p>
            <a:pPr marL="0" indent="0">
              <a:buNone/>
            </a:pPr>
            <a:r>
              <a:rPr lang="nb-NO" dirty="0"/>
              <a:t>Ved gamle </a:t>
            </a:r>
            <a:r>
              <a:rPr lang="nb-NO" dirty="0" err="1"/>
              <a:t>Tronhusvollen</a:t>
            </a:r>
            <a:r>
              <a:rPr lang="nb-NO" dirty="0"/>
              <a:t> manglet grunneiers godkjenning.</a:t>
            </a:r>
          </a:p>
          <a:p>
            <a:endParaRPr lang="nb-NO" sz="4000" dirty="0"/>
          </a:p>
        </p:txBody>
      </p:sp>
    </p:spTree>
    <p:extLst>
      <p:ext uri="{BB962C8B-B14F-4D97-AF65-F5344CB8AC3E}">
        <p14:creationId xmlns:p14="http://schemas.microsoft.com/office/powerpoint/2010/main" val="2788232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FD5390D7-400C-B4E6-10B3-1666A116E886}"/>
              </a:ext>
            </a:extLst>
          </p:cNvPr>
          <p:cNvSpPr>
            <a:spLocks noGrp="1"/>
          </p:cNvSpPr>
          <p:nvPr>
            <p:ph type="title"/>
          </p:nvPr>
        </p:nvSpPr>
        <p:spPr/>
        <p:txBody>
          <a:bodyPr/>
          <a:lstStyle/>
          <a:p>
            <a:endParaRPr lang="nb-NO"/>
          </a:p>
        </p:txBody>
      </p:sp>
      <p:pic>
        <p:nvPicPr>
          <p:cNvPr id="4" name="Plassholder for innhold 3">
            <a:extLst>
              <a:ext uri="{FF2B5EF4-FFF2-40B4-BE49-F238E27FC236}">
                <a16:creationId xmlns:a16="http://schemas.microsoft.com/office/drawing/2014/main" id="{3040D366-1757-7610-21DA-98262051CA2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513" r="2513"/>
          <a:stretch/>
        </p:blipFill>
        <p:spPr>
          <a:xfrm>
            <a:off x="6652975" y="2441356"/>
            <a:ext cx="5171497" cy="4083461"/>
          </a:xfrm>
          <a:prstGeom prst="rect">
            <a:avLst/>
          </a:prstGeom>
        </p:spPr>
      </p:pic>
      <p:sp>
        <p:nvSpPr>
          <p:cNvPr id="7" name="Plassholder for tekst 6">
            <a:extLst>
              <a:ext uri="{FF2B5EF4-FFF2-40B4-BE49-F238E27FC236}">
                <a16:creationId xmlns:a16="http://schemas.microsoft.com/office/drawing/2014/main" id="{14578C46-BC91-5638-0942-D2CE8BABB931}"/>
              </a:ext>
            </a:extLst>
          </p:cNvPr>
          <p:cNvSpPr>
            <a:spLocks noGrp="1"/>
          </p:cNvSpPr>
          <p:nvPr>
            <p:ph type="body" sz="half" idx="2"/>
          </p:nvPr>
        </p:nvSpPr>
        <p:spPr/>
        <p:txBody>
          <a:bodyPr/>
          <a:lstStyle/>
          <a:p>
            <a:endParaRPr lang="nb-NO"/>
          </a:p>
        </p:txBody>
      </p:sp>
      <p:pic>
        <p:nvPicPr>
          <p:cNvPr id="5" name="Bilde 4">
            <a:extLst>
              <a:ext uri="{FF2B5EF4-FFF2-40B4-BE49-F238E27FC236}">
                <a16:creationId xmlns:a16="http://schemas.microsoft.com/office/drawing/2014/main" id="{6B3C033C-8419-0B5F-B4E2-E2AAD1100E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03" y="136382"/>
            <a:ext cx="7490999" cy="5617676"/>
          </a:xfrm>
          <a:prstGeom prst="rect">
            <a:avLst/>
          </a:prstGeom>
        </p:spPr>
      </p:pic>
    </p:spTree>
    <p:extLst>
      <p:ext uri="{BB962C8B-B14F-4D97-AF65-F5344CB8AC3E}">
        <p14:creationId xmlns:p14="http://schemas.microsoft.com/office/powerpoint/2010/main" val="228802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C515D12-AB9B-4841-4FC8-FEEE7B99CB69}"/>
              </a:ext>
            </a:extLst>
          </p:cNvPr>
          <p:cNvSpPr>
            <a:spLocks noGrp="1"/>
          </p:cNvSpPr>
          <p:nvPr>
            <p:ph idx="1"/>
          </p:nvPr>
        </p:nvSpPr>
        <p:spPr>
          <a:xfrm>
            <a:off x="838200" y="262759"/>
            <a:ext cx="10515600" cy="6244896"/>
          </a:xfrm>
        </p:spPr>
        <p:txBody>
          <a:bodyPr>
            <a:normAutofit/>
          </a:bodyPr>
          <a:lstStyle/>
          <a:p>
            <a:pPr marL="0" indent="0">
              <a:buNone/>
            </a:pPr>
            <a:r>
              <a:rPr lang="nb-NO" sz="4000" dirty="0"/>
              <a:t>Verksodden:</a:t>
            </a:r>
          </a:p>
          <a:p>
            <a:pPr marL="0" indent="0">
              <a:buNone/>
            </a:pPr>
            <a:r>
              <a:rPr lang="nb-NO" dirty="0"/>
              <a:t>Tursti ved Verksodden ble merket opp sammen med Morten </a:t>
            </a:r>
            <a:r>
              <a:rPr lang="nb-NO" dirty="0" err="1"/>
              <a:t>Liebe</a:t>
            </a:r>
            <a:r>
              <a:rPr lang="nb-NO" dirty="0"/>
              <a:t>, vi samarbeidet også om oppsett av infotavlene, jeg var også innom senere og satte opp en plakett med byggherre og finansiering.</a:t>
            </a:r>
          </a:p>
          <a:p>
            <a:pPr marL="0" indent="0">
              <a:buNone/>
            </a:pPr>
            <a:endParaRPr lang="nb-NO" sz="4000" dirty="0"/>
          </a:p>
        </p:txBody>
      </p:sp>
      <p:pic>
        <p:nvPicPr>
          <p:cNvPr id="2" name="Bilde 1">
            <a:extLst>
              <a:ext uri="{FF2B5EF4-FFF2-40B4-BE49-F238E27FC236}">
                <a16:creationId xmlns:a16="http://schemas.microsoft.com/office/drawing/2014/main" id="{304A9585-589E-9219-3BA4-2754CACC24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7725" y="2640805"/>
            <a:ext cx="4663847" cy="3497528"/>
          </a:xfrm>
          <a:prstGeom prst="rect">
            <a:avLst/>
          </a:prstGeom>
        </p:spPr>
      </p:pic>
      <p:pic>
        <p:nvPicPr>
          <p:cNvPr id="4" name="Bilde 3">
            <a:extLst>
              <a:ext uri="{FF2B5EF4-FFF2-40B4-BE49-F238E27FC236}">
                <a16:creationId xmlns:a16="http://schemas.microsoft.com/office/drawing/2014/main" id="{7BE469FE-8946-B02F-6193-7B445A8A37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289" y="2623287"/>
            <a:ext cx="4663847" cy="3497528"/>
          </a:xfrm>
          <a:prstGeom prst="rect">
            <a:avLst/>
          </a:prstGeom>
        </p:spPr>
      </p:pic>
    </p:spTree>
    <p:extLst>
      <p:ext uri="{BB962C8B-B14F-4D97-AF65-F5344CB8AC3E}">
        <p14:creationId xmlns:p14="http://schemas.microsoft.com/office/powerpoint/2010/main" val="2260338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772DD507-A24D-AA48-DE04-D41B3A21ABA7}"/>
              </a:ext>
            </a:extLst>
          </p:cNvPr>
          <p:cNvSpPr>
            <a:spLocks noGrp="1"/>
          </p:cNvSpPr>
          <p:nvPr>
            <p:ph idx="1"/>
          </p:nvPr>
        </p:nvSpPr>
        <p:spPr>
          <a:xfrm>
            <a:off x="838200" y="464207"/>
            <a:ext cx="10515600" cy="5712756"/>
          </a:xfrm>
        </p:spPr>
        <p:txBody>
          <a:bodyPr>
            <a:normAutofit/>
          </a:bodyPr>
          <a:lstStyle/>
          <a:p>
            <a:pPr marL="0" indent="0">
              <a:buNone/>
            </a:pPr>
            <a:r>
              <a:rPr lang="nb-NO" sz="4000" dirty="0"/>
              <a:t>Infotavler og skilt:</a:t>
            </a:r>
          </a:p>
          <a:p>
            <a:pPr marL="0" indent="0">
              <a:buNone/>
            </a:pPr>
            <a:r>
              <a:rPr lang="nb-NO" dirty="0"/>
              <a:t>Nye løveskilt oppsatt ved </a:t>
            </a:r>
            <a:r>
              <a:rPr lang="nb-NO" dirty="0" err="1"/>
              <a:t>Snæresputten</a:t>
            </a:r>
            <a:r>
              <a:rPr lang="nb-NO" dirty="0"/>
              <a:t> og opp for </a:t>
            </a:r>
            <a:r>
              <a:rPr lang="nb-NO" dirty="0" err="1"/>
              <a:t>Gardssætra</a:t>
            </a:r>
            <a:r>
              <a:rPr lang="nb-NO" dirty="0"/>
              <a:t>, og </a:t>
            </a:r>
          </a:p>
          <a:p>
            <a:pPr marL="0" indent="0">
              <a:buNone/>
            </a:pPr>
            <a:r>
              <a:rPr lang="nb-NO" dirty="0"/>
              <a:t>11 gamle infotavler er tatt ned i sommer. </a:t>
            </a:r>
          </a:p>
          <a:p>
            <a:pPr marL="0" indent="0">
              <a:buNone/>
            </a:pPr>
            <a:r>
              <a:rPr lang="nb-NO" dirty="0"/>
              <a:t>Noen infotavler begynner å bli lite presentable, spesielt tavler som står værutsatt og solvendt.</a:t>
            </a:r>
          </a:p>
          <a:p>
            <a:pPr marL="0" indent="0">
              <a:buNone/>
            </a:pPr>
            <a:endParaRPr lang="nb-NO" dirty="0"/>
          </a:p>
          <a:p>
            <a:pPr marL="0" indent="0">
              <a:buNone/>
            </a:pPr>
            <a:r>
              <a:rPr lang="nb-NO" dirty="0"/>
              <a:t>Skifertavlene med info om henholdsvis Skrautvål </a:t>
            </a:r>
            <a:r>
              <a:rPr lang="nb-NO" dirty="0" err="1"/>
              <a:t>sameige</a:t>
            </a:r>
            <a:r>
              <a:rPr lang="nb-NO" dirty="0"/>
              <a:t> og </a:t>
            </a:r>
            <a:r>
              <a:rPr lang="nb-NO" dirty="0" err="1"/>
              <a:t>Langsua</a:t>
            </a:r>
            <a:r>
              <a:rPr lang="nb-NO" dirty="0"/>
              <a:t> Nasjonalpark er nå i så dårlig forfatning at de bør taes ned uansett om vi ikke ennå har noe å erstatte dem med.</a:t>
            </a:r>
          </a:p>
          <a:p>
            <a:pPr marL="0" indent="0">
              <a:buNone/>
            </a:pPr>
            <a:endParaRPr lang="nb-NO" dirty="0"/>
          </a:p>
          <a:p>
            <a:pPr marL="0" indent="0">
              <a:buNone/>
            </a:pPr>
            <a:endParaRPr lang="nb-NO" dirty="0"/>
          </a:p>
        </p:txBody>
      </p:sp>
    </p:spTree>
    <p:extLst>
      <p:ext uri="{BB962C8B-B14F-4D97-AF65-F5344CB8AC3E}">
        <p14:creationId xmlns:p14="http://schemas.microsoft.com/office/powerpoint/2010/main" val="3739094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BD88E776-D2C1-225A-DC53-C311755F2517}"/>
              </a:ext>
            </a:extLst>
          </p:cNvPr>
          <p:cNvSpPr>
            <a:spLocks noGrp="1"/>
          </p:cNvSpPr>
          <p:nvPr>
            <p:ph idx="1"/>
          </p:nvPr>
        </p:nvSpPr>
        <p:spPr>
          <a:xfrm>
            <a:off x="838200" y="332828"/>
            <a:ext cx="10515600" cy="6139793"/>
          </a:xfrm>
        </p:spPr>
        <p:txBody>
          <a:bodyPr>
            <a:normAutofit/>
          </a:bodyPr>
          <a:lstStyle/>
          <a:p>
            <a:pPr marL="0" indent="0">
              <a:buNone/>
            </a:pPr>
            <a:r>
              <a:rPr lang="nb-NO" sz="4000" dirty="0"/>
              <a:t>Ferdselstellere:</a:t>
            </a:r>
          </a:p>
          <a:p>
            <a:pPr marL="0" indent="0">
              <a:buNone/>
            </a:pPr>
            <a:r>
              <a:rPr lang="nb-NO" dirty="0"/>
              <a:t>Telleren på Ormtjernkampen viste totalt 1421 passeringer mellom 9/6 og 9/10, 936 inn og 485 ut, en nedgang på 969 passeringer fra 2022 (20/6-12/10) som var på 2390 passeringer.</a:t>
            </a:r>
          </a:p>
          <a:p>
            <a:pPr marL="0" indent="0">
              <a:buNone/>
            </a:pPr>
            <a:endParaRPr lang="nb-NO" dirty="0"/>
          </a:p>
          <a:p>
            <a:pPr marL="0" indent="0">
              <a:buNone/>
            </a:pPr>
            <a:r>
              <a:rPr lang="nb-NO" dirty="0" err="1"/>
              <a:t>Tellaren</a:t>
            </a:r>
            <a:r>
              <a:rPr lang="nb-NO" dirty="0"/>
              <a:t> på Skag viste kun 168 passeringer totalt, den har neppe fungert som normalt i sommer, men den ville nok også vist en større nedgang hvis den var i orden.</a:t>
            </a:r>
          </a:p>
        </p:txBody>
      </p:sp>
      <p:pic>
        <p:nvPicPr>
          <p:cNvPr id="2" name="Bilde 1">
            <a:extLst>
              <a:ext uri="{FF2B5EF4-FFF2-40B4-BE49-F238E27FC236}">
                <a16:creationId xmlns:a16="http://schemas.microsoft.com/office/drawing/2014/main" id="{D4FE24D7-CDEA-B47C-533D-28DD86348F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8137" y="4186621"/>
            <a:ext cx="8128000" cy="2338551"/>
          </a:xfrm>
          <a:prstGeom prst="rect">
            <a:avLst/>
          </a:prstGeom>
        </p:spPr>
      </p:pic>
    </p:spTree>
    <p:extLst>
      <p:ext uri="{BB962C8B-B14F-4D97-AF65-F5344CB8AC3E}">
        <p14:creationId xmlns:p14="http://schemas.microsoft.com/office/powerpoint/2010/main" val="2168392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4784036-6C49-464B-D9BA-748C6B4E31C4}"/>
              </a:ext>
            </a:extLst>
          </p:cNvPr>
          <p:cNvSpPr>
            <a:spLocks noGrp="1"/>
          </p:cNvSpPr>
          <p:nvPr>
            <p:ph type="title"/>
          </p:nvPr>
        </p:nvSpPr>
        <p:spPr/>
        <p:txBody>
          <a:bodyPr>
            <a:normAutofit/>
          </a:bodyPr>
          <a:lstStyle/>
          <a:p>
            <a:r>
              <a:rPr lang="nb-NO" sz="6000" dirty="0"/>
              <a:t>Sno Lokalt</a:t>
            </a:r>
          </a:p>
        </p:txBody>
      </p:sp>
      <p:sp>
        <p:nvSpPr>
          <p:cNvPr id="3" name="Plassholder for innhold 2">
            <a:extLst>
              <a:ext uri="{FF2B5EF4-FFF2-40B4-BE49-F238E27FC236}">
                <a16:creationId xmlns:a16="http://schemas.microsoft.com/office/drawing/2014/main" id="{5E5280E2-857E-6AA9-6955-830CFD281F2D}"/>
              </a:ext>
            </a:extLst>
          </p:cNvPr>
          <p:cNvSpPr>
            <a:spLocks noGrp="1"/>
          </p:cNvSpPr>
          <p:nvPr>
            <p:ph idx="1"/>
          </p:nvPr>
        </p:nvSpPr>
        <p:spPr/>
        <p:txBody>
          <a:bodyPr/>
          <a:lstStyle/>
          <a:p>
            <a:r>
              <a:rPr lang="nb-NO" dirty="0"/>
              <a:t>Fagansvarlig: </a:t>
            </a:r>
            <a:r>
              <a:rPr lang="nb-NO" dirty="0" err="1"/>
              <a:t>Kjølv</a:t>
            </a:r>
            <a:r>
              <a:rPr lang="nb-NO" dirty="0"/>
              <a:t> </a:t>
            </a:r>
            <a:r>
              <a:rPr lang="nb-NO" dirty="0" err="1"/>
              <a:t>Falklev</a:t>
            </a:r>
            <a:endParaRPr lang="nb-NO" dirty="0"/>
          </a:p>
          <a:p>
            <a:r>
              <a:rPr lang="nb-NO" dirty="0"/>
              <a:t>Vikar 15/5 til 15/11: Stein </a:t>
            </a:r>
            <a:r>
              <a:rPr lang="nb-NO" dirty="0" err="1"/>
              <a:t>Windingstad</a:t>
            </a:r>
            <a:endParaRPr lang="nb-NO" dirty="0"/>
          </a:p>
          <a:p>
            <a:endParaRPr lang="nb-NO" dirty="0"/>
          </a:p>
          <a:p>
            <a:r>
              <a:rPr lang="nb-NO" dirty="0"/>
              <a:t>I tillegg er det kjøpt tjenester av:</a:t>
            </a:r>
          </a:p>
          <a:p>
            <a:r>
              <a:rPr lang="nb-NO" dirty="0"/>
              <a:t>Øystre Slidre fjellstyre</a:t>
            </a:r>
          </a:p>
          <a:p>
            <a:r>
              <a:rPr lang="nb-NO" dirty="0"/>
              <a:t>Fron Fjellstyre</a:t>
            </a:r>
          </a:p>
        </p:txBody>
      </p:sp>
    </p:spTree>
    <p:extLst>
      <p:ext uri="{BB962C8B-B14F-4D97-AF65-F5344CB8AC3E}">
        <p14:creationId xmlns:p14="http://schemas.microsoft.com/office/powerpoint/2010/main" val="3102568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C65BFD-9304-F805-531F-24C519F539CA}"/>
              </a:ext>
            </a:extLst>
          </p:cNvPr>
          <p:cNvSpPr>
            <a:spLocks noGrp="1"/>
          </p:cNvSpPr>
          <p:nvPr>
            <p:ph type="title"/>
          </p:nvPr>
        </p:nvSpPr>
        <p:spPr/>
        <p:txBody>
          <a:bodyPr>
            <a:normAutofit/>
          </a:bodyPr>
          <a:lstStyle/>
          <a:p>
            <a:r>
              <a:rPr lang="nb-NO" sz="6000" dirty="0"/>
              <a:t>Innhold</a:t>
            </a:r>
          </a:p>
        </p:txBody>
      </p:sp>
      <p:sp>
        <p:nvSpPr>
          <p:cNvPr id="3" name="Plassholder for innhold 2">
            <a:extLst>
              <a:ext uri="{FF2B5EF4-FFF2-40B4-BE49-F238E27FC236}">
                <a16:creationId xmlns:a16="http://schemas.microsoft.com/office/drawing/2014/main" id="{65DF3A00-39F9-A331-9407-87A5E2B21304}"/>
              </a:ext>
            </a:extLst>
          </p:cNvPr>
          <p:cNvSpPr>
            <a:spLocks noGrp="1"/>
          </p:cNvSpPr>
          <p:nvPr>
            <p:ph idx="1"/>
          </p:nvPr>
        </p:nvSpPr>
        <p:spPr>
          <a:xfrm>
            <a:off x="838200" y="1825624"/>
            <a:ext cx="10515600" cy="4857203"/>
          </a:xfrm>
        </p:spPr>
        <p:txBody>
          <a:bodyPr>
            <a:normAutofit/>
          </a:bodyPr>
          <a:lstStyle/>
          <a:p>
            <a:r>
              <a:rPr lang="nb-NO" sz="4000" dirty="0"/>
              <a:t>Kjerneoppgave:</a:t>
            </a:r>
          </a:p>
          <a:p>
            <a:r>
              <a:rPr lang="nb-NO" dirty="0"/>
              <a:t>Kontroll, tilsyn og info.</a:t>
            </a:r>
          </a:p>
          <a:p>
            <a:endParaRPr lang="nb-NO" dirty="0"/>
          </a:p>
          <a:p>
            <a:r>
              <a:rPr lang="nb-NO" sz="4000" dirty="0"/>
              <a:t>Bestillingsoppgaver:</a:t>
            </a:r>
          </a:p>
          <a:p>
            <a:r>
              <a:rPr lang="nb-NO" dirty="0"/>
              <a:t>I år hadde vi bestillinger fra Nasjonalparkstyret på etablering av sti verksodden, kontroll av vedtak, overvåke myrhauk, ferdselstellere, motorferdsel og skjøtsel.</a:t>
            </a:r>
          </a:p>
        </p:txBody>
      </p:sp>
    </p:spTree>
    <p:extLst>
      <p:ext uri="{BB962C8B-B14F-4D97-AF65-F5344CB8AC3E}">
        <p14:creationId xmlns:p14="http://schemas.microsoft.com/office/powerpoint/2010/main" val="126771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973B098-011F-4FA7-EF26-BBF6720FA01E}"/>
              </a:ext>
            </a:extLst>
          </p:cNvPr>
          <p:cNvSpPr>
            <a:spLocks noGrp="1"/>
          </p:cNvSpPr>
          <p:nvPr>
            <p:ph type="title"/>
          </p:nvPr>
        </p:nvSpPr>
        <p:spPr/>
        <p:txBody>
          <a:bodyPr/>
          <a:lstStyle/>
          <a:p>
            <a:r>
              <a:rPr lang="nb-NO" dirty="0"/>
              <a:t>Kjerneoppgave:</a:t>
            </a:r>
          </a:p>
        </p:txBody>
      </p:sp>
      <p:sp>
        <p:nvSpPr>
          <p:cNvPr id="3" name="Plassholder for innhold 2">
            <a:extLst>
              <a:ext uri="{FF2B5EF4-FFF2-40B4-BE49-F238E27FC236}">
                <a16:creationId xmlns:a16="http://schemas.microsoft.com/office/drawing/2014/main" id="{44217B53-2F51-3DC8-1AAD-DF1EF38FF46A}"/>
              </a:ext>
            </a:extLst>
          </p:cNvPr>
          <p:cNvSpPr>
            <a:spLocks noGrp="1"/>
          </p:cNvSpPr>
          <p:nvPr>
            <p:ph idx="1"/>
          </p:nvPr>
        </p:nvSpPr>
        <p:spPr/>
        <p:txBody>
          <a:bodyPr>
            <a:normAutofit lnSpcReduction="10000"/>
          </a:bodyPr>
          <a:lstStyle/>
          <a:p>
            <a:pPr marL="0" indent="0">
              <a:buNone/>
            </a:pPr>
            <a:r>
              <a:rPr lang="nb-NO" dirty="0"/>
              <a:t>Oppsyn har blitt utført i </a:t>
            </a:r>
            <a:r>
              <a:rPr lang="nb-NO" dirty="0" err="1"/>
              <a:t>Langsua</a:t>
            </a:r>
            <a:r>
              <a:rPr lang="nb-NO" dirty="0"/>
              <a:t> </a:t>
            </a:r>
            <a:r>
              <a:rPr lang="nb-NO" dirty="0" err="1"/>
              <a:t>np</a:t>
            </a:r>
            <a:r>
              <a:rPr lang="nb-NO" dirty="0"/>
              <a:t> og tilhørende verneområder gjennom hele året, det har vært et rolig år uten store hendelser.</a:t>
            </a:r>
          </a:p>
          <a:p>
            <a:pPr marL="0" indent="0">
              <a:buNone/>
            </a:pPr>
            <a:r>
              <a:rPr lang="nb-NO" dirty="0"/>
              <a:t>Sno må dele sin tid mellom </a:t>
            </a:r>
            <a:r>
              <a:rPr lang="nb-NO" dirty="0" err="1"/>
              <a:t>Langsua</a:t>
            </a:r>
            <a:r>
              <a:rPr lang="nb-NO" dirty="0"/>
              <a:t> </a:t>
            </a:r>
            <a:r>
              <a:rPr lang="nb-NO" dirty="0" err="1"/>
              <a:t>np</a:t>
            </a:r>
            <a:r>
              <a:rPr lang="nb-NO" dirty="0"/>
              <a:t> med tilhørende verneområder, og over 30 naturreservater underlagt Statsforvalteren Innlandet. Dette betyr at det blir mindre timer med utført oppsyn enn ønskelig, men med aktiviteten vi har i verneområdene pr i dag føler vi at vi likevel har en god oversikt.</a:t>
            </a:r>
          </a:p>
          <a:p>
            <a:pPr marL="0" indent="0">
              <a:buNone/>
            </a:pPr>
            <a:r>
              <a:rPr lang="nb-NO" dirty="0"/>
              <a:t>Antall besøkende har vi inntrykk av var enda mindre enn i 2022,                              ferdselen langs veiene virker også til å være mindre, også med bobiler.</a:t>
            </a:r>
          </a:p>
          <a:p>
            <a:pPr marL="0" indent="0">
              <a:buNone/>
            </a:pPr>
            <a:r>
              <a:rPr lang="nb-NO" dirty="0"/>
              <a:t>Været i sommer er vel utover naturlige variasjoner mye av grunnen til    mindre besøk.</a:t>
            </a:r>
          </a:p>
        </p:txBody>
      </p:sp>
    </p:spTree>
    <p:extLst>
      <p:ext uri="{BB962C8B-B14F-4D97-AF65-F5344CB8AC3E}">
        <p14:creationId xmlns:p14="http://schemas.microsoft.com/office/powerpoint/2010/main" val="3113883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013190-CD46-FE29-9102-354526F5F976}"/>
              </a:ext>
            </a:extLst>
          </p:cNvPr>
          <p:cNvSpPr>
            <a:spLocks noGrp="1"/>
          </p:cNvSpPr>
          <p:nvPr>
            <p:ph type="title"/>
          </p:nvPr>
        </p:nvSpPr>
        <p:spPr/>
        <p:txBody>
          <a:bodyPr/>
          <a:lstStyle/>
          <a:p>
            <a:r>
              <a:rPr lang="nb-NO" dirty="0"/>
              <a:t>Bestillingsoppgaver:</a:t>
            </a:r>
          </a:p>
        </p:txBody>
      </p:sp>
      <p:sp>
        <p:nvSpPr>
          <p:cNvPr id="3" name="Plassholder for innhold 2">
            <a:extLst>
              <a:ext uri="{FF2B5EF4-FFF2-40B4-BE49-F238E27FC236}">
                <a16:creationId xmlns:a16="http://schemas.microsoft.com/office/drawing/2014/main" id="{99CE62FB-E699-38C4-1B98-B89F939B8C2A}"/>
              </a:ext>
            </a:extLst>
          </p:cNvPr>
          <p:cNvSpPr>
            <a:spLocks noGrp="1"/>
          </p:cNvSpPr>
          <p:nvPr>
            <p:ph idx="1"/>
          </p:nvPr>
        </p:nvSpPr>
        <p:spPr/>
        <p:txBody>
          <a:bodyPr>
            <a:normAutofit/>
          </a:bodyPr>
          <a:lstStyle/>
          <a:p>
            <a:pPr marL="0" indent="0">
              <a:buNone/>
            </a:pPr>
            <a:r>
              <a:rPr lang="nb-NO" sz="4000" dirty="0"/>
              <a:t>Kontroll vedtak:</a:t>
            </a:r>
          </a:p>
          <a:p>
            <a:pPr marL="0" indent="0">
              <a:buNone/>
            </a:pPr>
            <a:r>
              <a:rPr lang="nb-NO" dirty="0"/>
              <a:t>Steindeponering </a:t>
            </a:r>
            <a:r>
              <a:rPr lang="nb-NO" dirty="0" err="1"/>
              <a:t>Storhøliseter</a:t>
            </a:r>
            <a:r>
              <a:rPr lang="nb-NO" dirty="0"/>
              <a:t>:</a:t>
            </a:r>
          </a:p>
          <a:p>
            <a:pPr marL="0" indent="0">
              <a:buNone/>
            </a:pPr>
            <a:r>
              <a:rPr lang="nb-NO" dirty="0"/>
              <a:t>Arbeidet med å ferdigstille steindeponeringa på </a:t>
            </a:r>
            <a:r>
              <a:rPr lang="nb-NO" dirty="0" err="1"/>
              <a:t>Storhøliseter</a:t>
            </a:r>
            <a:r>
              <a:rPr lang="nb-NO" dirty="0"/>
              <a:t> gikk langt utover gitt frist, men deponiet var ved besøk 23 Oktober overdekt med jordmasser. Overdekninga så veldig tynn ut, kan ikke si pr nå om det vil holde og om en kan si at vedtaket er utført som bestemt.</a:t>
            </a:r>
          </a:p>
          <a:p>
            <a:pPr marL="0" indent="0">
              <a:buNone/>
            </a:pPr>
            <a:endParaRPr lang="nb-NO" dirty="0"/>
          </a:p>
          <a:p>
            <a:pPr marL="0" indent="0">
              <a:buNone/>
            </a:pPr>
            <a:r>
              <a:rPr lang="nb-NO" dirty="0"/>
              <a:t>Erosjonssikring </a:t>
            </a:r>
            <a:r>
              <a:rPr lang="nb-NO" dirty="0" err="1"/>
              <a:t>Dokkvollan</a:t>
            </a:r>
            <a:r>
              <a:rPr lang="nb-NO" dirty="0"/>
              <a:t>:</a:t>
            </a:r>
          </a:p>
          <a:p>
            <a:pPr marL="0" indent="0">
              <a:buNone/>
            </a:pPr>
            <a:r>
              <a:rPr lang="nb-NO" dirty="0"/>
              <a:t>Ved besøk 3 Oktober var arbeidet utført, </a:t>
            </a:r>
            <a:r>
              <a:rPr lang="nb-NO" dirty="0" err="1"/>
              <a:t>såg</a:t>
            </a:r>
            <a:r>
              <a:rPr lang="nb-NO" dirty="0"/>
              <a:t> veldig bra ut.</a:t>
            </a:r>
          </a:p>
        </p:txBody>
      </p:sp>
    </p:spTree>
    <p:extLst>
      <p:ext uri="{BB962C8B-B14F-4D97-AF65-F5344CB8AC3E}">
        <p14:creationId xmlns:p14="http://schemas.microsoft.com/office/powerpoint/2010/main" val="1626715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4">
            <a:extLst>
              <a:ext uri="{FF2B5EF4-FFF2-40B4-BE49-F238E27FC236}">
                <a16:creationId xmlns:a16="http://schemas.microsoft.com/office/drawing/2014/main" id="{9C212812-190A-2C87-5F1B-2F1EFC2C8796}"/>
              </a:ext>
            </a:extLst>
          </p:cNvPr>
          <p:cNvSpPr>
            <a:spLocks noGrp="1"/>
          </p:cNvSpPr>
          <p:nvPr>
            <p:ph idx="1"/>
          </p:nvPr>
        </p:nvSpPr>
        <p:spPr>
          <a:xfrm>
            <a:off x="838200" y="376621"/>
            <a:ext cx="10515600" cy="5800342"/>
          </a:xfrm>
        </p:spPr>
        <p:txBody>
          <a:bodyPr>
            <a:normAutofit lnSpcReduction="10000"/>
          </a:bodyPr>
          <a:lstStyle/>
          <a:p>
            <a:pPr marL="0" indent="0">
              <a:buNone/>
            </a:pPr>
            <a:r>
              <a:rPr lang="nb-NO" dirty="0"/>
              <a:t>Kontroll restaurering kjørespor etter </a:t>
            </a:r>
            <a:r>
              <a:rPr lang="nb-NO" dirty="0" err="1"/>
              <a:t>muskegg</a:t>
            </a:r>
            <a:r>
              <a:rPr lang="nb-NO" dirty="0"/>
              <a:t> 2022:</a:t>
            </a:r>
          </a:p>
          <a:p>
            <a:pPr marL="0" indent="0">
              <a:buNone/>
            </a:pPr>
            <a:r>
              <a:rPr lang="nb-NO" dirty="0"/>
              <a:t>Det ble ikke utført restaurering av kjøreskadene i </a:t>
            </a:r>
            <a:r>
              <a:rPr lang="nb-NO" dirty="0" err="1"/>
              <a:t>Langsudalen</a:t>
            </a:r>
            <a:r>
              <a:rPr lang="nb-NO" dirty="0"/>
              <a:t> og </a:t>
            </a:r>
            <a:r>
              <a:rPr lang="nb-NO" dirty="0" err="1"/>
              <a:t>Storhøli</a:t>
            </a:r>
            <a:r>
              <a:rPr lang="nb-NO" dirty="0"/>
              <a:t>, da det etter befaringer ble vurdert at det beste var å la skadene leges over tid. </a:t>
            </a:r>
          </a:p>
          <a:p>
            <a:pPr marL="0" indent="0">
              <a:buNone/>
            </a:pPr>
            <a:endParaRPr lang="nb-NO" dirty="0"/>
          </a:p>
          <a:p>
            <a:pPr marL="0" indent="0">
              <a:buNone/>
            </a:pPr>
            <a:r>
              <a:rPr lang="nb-NO" dirty="0"/>
              <a:t>Kontroll fjerning </a:t>
            </a:r>
            <a:r>
              <a:rPr lang="nb-NO" dirty="0" err="1"/>
              <a:t>gml</a:t>
            </a:r>
            <a:r>
              <a:rPr lang="nb-NO" dirty="0"/>
              <a:t> søppelfylling </a:t>
            </a:r>
            <a:r>
              <a:rPr lang="nb-NO" dirty="0" err="1"/>
              <a:t>Kjølaåne</a:t>
            </a:r>
            <a:r>
              <a:rPr lang="nb-NO" dirty="0"/>
              <a:t> </a:t>
            </a:r>
            <a:r>
              <a:rPr lang="nb-NO" dirty="0" err="1"/>
              <a:t>nr</a:t>
            </a:r>
            <a:r>
              <a:rPr lang="nb-NO" dirty="0"/>
              <a:t>:</a:t>
            </a:r>
          </a:p>
          <a:p>
            <a:pPr marL="0" indent="0">
              <a:buNone/>
            </a:pPr>
            <a:r>
              <a:rPr lang="nb-NO" dirty="0"/>
              <a:t>Etter befaring ble det bestemt at utgraving pr nå utsettes, da all overflatesøppel er fjernet og </a:t>
            </a:r>
            <a:r>
              <a:rPr lang="nb-NO" dirty="0" err="1"/>
              <a:t>evt</a:t>
            </a:r>
            <a:r>
              <a:rPr lang="nb-NO" dirty="0"/>
              <a:t> resterende søppel er av gammel dato, i hovedsak da metall, og antagelig ikke i store mengder.</a:t>
            </a:r>
          </a:p>
          <a:p>
            <a:pPr marL="0" indent="0">
              <a:buNone/>
            </a:pPr>
            <a:endParaRPr lang="nb-NO" dirty="0"/>
          </a:p>
          <a:p>
            <a:pPr marL="0" indent="0">
              <a:buNone/>
            </a:pPr>
            <a:r>
              <a:rPr lang="nb-NO" dirty="0"/>
              <a:t>Espedalen bygdeallmenning skulle fjerne </a:t>
            </a:r>
            <a:r>
              <a:rPr lang="nb-NO" dirty="0" err="1"/>
              <a:t>gml</a:t>
            </a:r>
            <a:r>
              <a:rPr lang="nb-NO" dirty="0"/>
              <a:t> utedo ved </a:t>
            </a:r>
            <a:r>
              <a:rPr lang="nb-NO" dirty="0" err="1"/>
              <a:t>Veslefjell,dette</a:t>
            </a:r>
            <a:r>
              <a:rPr lang="nb-NO" dirty="0"/>
              <a:t> er bare delvis utført, </a:t>
            </a:r>
            <a:r>
              <a:rPr lang="nb-NO" dirty="0" err="1"/>
              <a:t>dobygget</a:t>
            </a:r>
            <a:r>
              <a:rPr lang="nb-NO" dirty="0"/>
              <a:t> er fjerna men fundament med innhold er fremdeles på plass.</a:t>
            </a:r>
          </a:p>
        </p:txBody>
      </p:sp>
    </p:spTree>
    <p:extLst>
      <p:ext uri="{BB962C8B-B14F-4D97-AF65-F5344CB8AC3E}">
        <p14:creationId xmlns:p14="http://schemas.microsoft.com/office/powerpoint/2010/main" val="482608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7C3F0003-FA35-4255-A360-0358395B6735}"/>
              </a:ext>
            </a:extLst>
          </p:cNvPr>
          <p:cNvSpPr>
            <a:spLocks noGrp="1"/>
          </p:cNvSpPr>
          <p:nvPr>
            <p:ph idx="1"/>
          </p:nvPr>
        </p:nvSpPr>
        <p:spPr>
          <a:xfrm>
            <a:off x="838200" y="586827"/>
            <a:ext cx="10556766" cy="5590135"/>
          </a:xfrm>
        </p:spPr>
        <p:txBody>
          <a:bodyPr/>
          <a:lstStyle/>
          <a:p>
            <a:pPr marL="0" indent="0">
              <a:buNone/>
            </a:pPr>
            <a:r>
              <a:rPr lang="nb-NO" dirty="0"/>
              <a:t>Kontroll styrevedtak </a:t>
            </a:r>
            <a:r>
              <a:rPr lang="nb-NO" dirty="0" err="1"/>
              <a:t>Dnt</a:t>
            </a:r>
            <a:r>
              <a:rPr lang="nb-NO" dirty="0"/>
              <a:t> </a:t>
            </a:r>
            <a:r>
              <a:rPr lang="nb-NO" dirty="0" err="1"/>
              <a:t>Haldorbu</a:t>
            </a:r>
            <a:r>
              <a:rPr lang="nb-NO" dirty="0"/>
              <a:t> og </a:t>
            </a:r>
            <a:r>
              <a:rPr lang="nb-NO" dirty="0" err="1"/>
              <a:t>Storeskag</a:t>
            </a:r>
            <a:r>
              <a:rPr lang="nb-NO" dirty="0"/>
              <a:t>:</a:t>
            </a:r>
          </a:p>
          <a:p>
            <a:pPr marL="0" indent="0">
              <a:buNone/>
            </a:pPr>
            <a:endParaRPr lang="nb-NO" dirty="0"/>
          </a:p>
          <a:p>
            <a:pPr marL="0" indent="0">
              <a:buNone/>
            </a:pPr>
            <a:r>
              <a:rPr lang="nb-NO" dirty="0"/>
              <a:t>Ved besøk i </a:t>
            </a:r>
            <a:r>
              <a:rPr lang="nb-NO" dirty="0" err="1"/>
              <a:t>Haldorbu</a:t>
            </a:r>
            <a:r>
              <a:rPr lang="nb-NO" dirty="0"/>
              <a:t> 10 Oktober var terrenget foran </a:t>
            </a:r>
            <a:r>
              <a:rPr lang="nb-NO" dirty="0" err="1"/>
              <a:t>nyhytta</a:t>
            </a:r>
            <a:r>
              <a:rPr lang="nb-NO" dirty="0"/>
              <a:t> pynta på, det var rydda, fjerna materialer og oppretta tømmeplass for </a:t>
            </a:r>
            <a:r>
              <a:rPr lang="nb-NO" dirty="0" err="1"/>
              <a:t>gråvann</a:t>
            </a:r>
            <a:r>
              <a:rPr lang="nb-NO" dirty="0"/>
              <a:t>.</a:t>
            </a:r>
          </a:p>
          <a:p>
            <a:pPr marL="0" indent="0">
              <a:buNone/>
            </a:pPr>
            <a:r>
              <a:rPr lang="nb-NO" dirty="0"/>
              <a:t>Så greit ut.</a:t>
            </a:r>
          </a:p>
          <a:p>
            <a:pPr marL="0" indent="0">
              <a:buNone/>
            </a:pPr>
            <a:endParaRPr lang="nb-NO" dirty="0"/>
          </a:p>
          <a:p>
            <a:pPr marL="0" indent="0">
              <a:buNone/>
            </a:pPr>
            <a:r>
              <a:rPr lang="nb-NO" dirty="0"/>
              <a:t>Ved besøk i </a:t>
            </a:r>
            <a:r>
              <a:rPr lang="nb-NO" dirty="0" err="1"/>
              <a:t>Storeskag</a:t>
            </a:r>
            <a:r>
              <a:rPr lang="nb-NO" dirty="0"/>
              <a:t> 24 Oktober var fremdeles ikke avtalt utbedring i front av </a:t>
            </a:r>
            <a:r>
              <a:rPr lang="nb-NO" dirty="0" err="1"/>
              <a:t>nyhytta</a:t>
            </a:r>
            <a:r>
              <a:rPr lang="nb-NO" dirty="0"/>
              <a:t> utført, var mannskap fra </a:t>
            </a:r>
            <a:r>
              <a:rPr lang="nb-NO" dirty="0" err="1"/>
              <a:t>dnt</a:t>
            </a:r>
            <a:r>
              <a:rPr lang="nb-NO" dirty="0"/>
              <a:t> der </a:t>
            </a:r>
            <a:r>
              <a:rPr lang="nb-NO"/>
              <a:t>som informerte om </a:t>
            </a:r>
            <a:r>
              <a:rPr lang="nb-NO" dirty="0"/>
              <a:t>at gravearbeidet heller ikke ville bli gjort i år.</a:t>
            </a:r>
          </a:p>
        </p:txBody>
      </p:sp>
    </p:spTree>
    <p:extLst>
      <p:ext uri="{BB962C8B-B14F-4D97-AF65-F5344CB8AC3E}">
        <p14:creationId xmlns:p14="http://schemas.microsoft.com/office/powerpoint/2010/main" val="1599914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38D2DE06-CA9C-3C4A-9DD9-7885EC7643B5}"/>
              </a:ext>
            </a:extLst>
          </p:cNvPr>
          <p:cNvSpPr>
            <a:spLocks noGrp="1"/>
          </p:cNvSpPr>
          <p:nvPr>
            <p:ph idx="1"/>
          </p:nvPr>
        </p:nvSpPr>
        <p:spPr>
          <a:xfrm>
            <a:off x="640080" y="2872899"/>
            <a:ext cx="4243589" cy="3320668"/>
          </a:xfrm>
        </p:spPr>
        <p:txBody>
          <a:bodyPr>
            <a:normAutofit/>
          </a:bodyPr>
          <a:lstStyle/>
          <a:p>
            <a:r>
              <a:rPr lang="nb-NO" dirty="0" err="1"/>
              <a:t>Dnt</a:t>
            </a:r>
            <a:r>
              <a:rPr lang="nb-NO" dirty="0"/>
              <a:t> Skag</a:t>
            </a:r>
            <a:endParaRPr lang="en-US" dirty="0"/>
          </a:p>
        </p:txBody>
      </p:sp>
      <p:pic>
        <p:nvPicPr>
          <p:cNvPr id="4" name="Plassholder for innhold 3">
            <a:extLst>
              <a:ext uri="{FF2B5EF4-FFF2-40B4-BE49-F238E27FC236}">
                <a16:creationId xmlns:a16="http://schemas.microsoft.com/office/drawing/2014/main" id="{D81CEA02-4457-1CA5-ED74-6257FF09631C}"/>
              </a:ext>
            </a:extLst>
          </p:cNvPr>
          <p:cNvPicPr>
            <a:picLocks noChangeAspect="1"/>
          </p:cNvPicPr>
          <p:nvPr/>
        </p:nvPicPr>
        <p:blipFill rotWithShape="1">
          <a:blip r:embed="rId2">
            <a:extLst>
              <a:ext uri="{28A0092B-C50C-407E-A947-70E740481C1C}">
                <a14:useLocalDpi xmlns:a14="http://schemas.microsoft.com/office/drawing/2010/main" val="0"/>
              </a:ext>
            </a:extLst>
          </a:blip>
          <a:srcRect l="16038" r="873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941764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F3B58445-7707-CE15-D691-913E439CF4C3}"/>
              </a:ext>
            </a:extLst>
          </p:cNvPr>
          <p:cNvSpPr>
            <a:spLocks noGrp="1"/>
          </p:cNvSpPr>
          <p:nvPr>
            <p:ph idx="1"/>
          </p:nvPr>
        </p:nvSpPr>
        <p:spPr>
          <a:xfrm>
            <a:off x="838200" y="613103"/>
            <a:ext cx="10515600" cy="5563860"/>
          </a:xfrm>
        </p:spPr>
        <p:txBody>
          <a:bodyPr/>
          <a:lstStyle/>
          <a:p>
            <a:pPr marL="0" indent="0">
              <a:buNone/>
            </a:pPr>
            <a:r>
              <a:rPr lang="nb-NO" dirty="0"/>
              <a:t>Motorferdselskontroll: </a:t>
            </a:r>
          </a:p>
          <a:p>
            <a:pPr marL="0" indent="0">
              <a:buNone/>
            </a:pPr>
            <a:r>
              <a:rPr lang="nb-NO" dirty="0"/>
              <a:t>Det er fulgt med på motorferdsel, og da </a:t>
            </a:r>
            <a:r>
              <a:rPr lang="nb-NO" dirty="0" err="1"/>
              <a:t>spesiellt</a:t>
            </a:r>
            <a:r>
              <a:rPr lang="nb-NO" dirty="0"/>
              <a:t> </a:t>
            </a:r>
            <a:r>
              <a:rPr lang="nb-NO" dirty="0" err="1"/>
              <a:t>ifm</a:t>
            </a:r>
            <a:r>
              <a:rPr lang="nb-NO" dirty="0"/>
              <a:t> elgjakt, bortsett fra en sak i </a:t>
            </a:r>
            <a:r>
              <a:rPr lang="nb-NO" dirty="0" err="1"/>
              <a:t>Røssjøen</a:t>
            </a:r>
            <a:r>
              <a:rPr lang="nb-NO" dirty="0"/>
              <a:t> </a:t>
            </a:r>
            <a:r>
              <a:rPr lang="nb-NO" dirty="0" err="1"/>
              <a:t>nr</a:t>
            </a:r>
            <a:r>
              <a:rPr lang="nb-NO" dirty="0"/>
              <a:t> med bruk av </a:t>
            </a:r>
            <a:r>
              <a:rPr lang="nb-NO" dirty="0" err="1"/>
              <a:t>atv</a:t>
            </a:r>
            <a:r>
              <a:rPr lang="nb-NO" dirty="0"/>
              <a:t> uten belter for å redde en fastkjørt jernhest der jegerne selv varslet i etterkant, er det ikke ennå avdekket noe å bemerke.</a:t>
            </a:r>
          </a:p>
          <a:p>
            <a:pPr marL="0" indent="0">
              <a:buNone/>
            </a:pPr>
            <a:r>
              <a:rPr lang="nb-NO" dirty="0"/>
              <a:t>Kontroller vil fortsette utover og oppdraget dermed ikke avsluttet i Naturoppdrag.</a:t>
            </a:r>
          </a:p>
          <a:p>
            <a:pPr marL="0" indent="0">
              <a:buNone/>
            </a:pPr>
            <a:endParaRPr lang="nb-NO" dirty="0"/>
          </a:p>
          <a:p>
            <a:pPr marL="0" indent="0">
              <a:buNone/>
            </a:pPr>
            <a:r>
              <a:rPr lang="nb-NO" dirty="0"/>
              <a:t>Overvåking myrhauk:</a:t>
            </a:r>
          </a:p>
          <a:p>
            <a:pPr marL="0" indent="0">
              <a:buNone/>
            </a:pPr>
            <a:r>
              <a:rPr lang="nb-NO" dirty="0"/>
              <a:t>Det er ikke observert hekkende Myrhauk av Sno i verneområdene i sommer.</a:t>
            </a:r>
          </a:p>
        </p:txBody>
      </p:sp>
    </p:spTree>
    <p:extLst>
      <p:ext uri="{BB962C8B-B14F-4D97-AF65-F5344CB8AC3E}">
        <p14:creationId xmlns:p14="http://schemas.microsoft.com/office/powerpoint/2010/main" val="132823768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999e2e9-5aa8-467f-9eca-df0d6c4eaf13}" enabled="0" method="" siteId="{f999e2e9-5aa8-467f-9eca-df0d6c4eaf13}" removed="1"/>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14</Slides>
  <Notes>0</Notes>
  <HiddenSlides>0</HiddenSlides>
  <ScaleCrop>false</ScaleCrop>
  <HeadingPairs>
    <vt:vector size="4" baseType="variant">
      <vt:variant>
        <vt:lpstr>Tema</vt:lpstr>
      </vt:variant>
      <vt:variant>
        <vt:i4>1</vt:i4>
      </vt:variant>
      <vt:variant>
        <vt:lpstr>Lysbildetitler</vt:lpstr>
      </vt:variant>
      <vt:variant>
        <vt:i4>14</vt:i4>
      </vt:variant>
    </vt:vector>
  </HeadingPairs>
  <TitlesOfParts>
    <vt:vector size="15" baseType="lpstr">
      <vt:lpstr>Office-tema</vt:lpstr>
      <vt:lpstr>Årsrapport 2023 for Langsua Nasjonalparkstyre</vt:lpstr>
      <vt:lpstr>Sno Lokalt</vt:lpstr>
      <vt:lpstr>Innhold</vt:lpstr>
      <vt:lpstr>Kjerneoppgave:</vt:lpstr>
      <vt:lpstr>Bestillingsoppgaver:</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Årsrapport 2023 for Langsua Nasjonalparkstyre</dc:title>
  <dc:creator>Stein Windingstad</dc:creator>
  <cp:lastModifiedBy>Kjølv Øystein Falklev</cp:lastModifiedBy>
  <cp:revision>11</cp:revision>
  <dcterms:created xsi:type="dcterms:W3CDTF">2023-11-01T10:42:07Z</dcterms:created>
  <dcterms:modified xsi:type="dcterms:W3CDTF">2023-11-27T09:06:04Z</dcterms:modified>
</cp:coreProperties>
</file>