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9AA87A" w14:textId="57BFD221" w:rsidR="004926B6" w:rsidRPr="007B03DA" w:rsidRDefault="00737D13" w:rsidP="007C3ED7">
      <w:pPr>
        <w:pStyle w:val="Brdtekst"/>
      </w:pPr>
      <w:r>
        <w:rPr>
          <w:noProof/>
        </w:rPr>
        <mc:AlternateContent>
          <mc:Choice Requires="wps">
            <w:drawing>
              <wp:anchor distT="0" distB="0" distL="114300" distR="114300" simplePos="0" relativeHeight="251658240" behindDoc="1" locked="0" layoutInCell="1" allowOverlap="1" wp14:anchorId="74ED10A8" wp14:editId="0AAAC9F2">
                <wp:simplePos x="0" y="0"/>
                <wp:positionH relativeFrom="column">
                  <wp:posOffset>-12724</wp:posOffset>
                </wp:positionH>
                <wp:positionV relativeFrom="paragraph">
                  <wp:posOffset>54035</wp:posOffset>
                </wp:positionV>
                <wp:extent cx="6564702" cy="6340415"/>
                <wp:effectExtent l="0" t="0" r="7620" b="3810"/>
                <wp:wrapNone/>
                <wp:docPr id="1790508289" name="Rectangle 35"/>
                <wp:cNvGraphicFramePr/>
                <a:graphic xmlns:a="http://schemas.openxmlformats.org/drawingml/2006/main">
                  <a:graphicData uri="http://schemas.microsoft.com/office/word/2010/wordprocessingShape">
                    <wps:wsp>
                      <wps:cNvSpPr/>
                      <wps:spPr>
                        <a:xfrm>
                          <a:off x="0" y="0"/>
                          <a:ext cx="6564702" cy="6340415"/>
                        </a:xfrm>
                        <a:prstGeom prst="rect">
                          <a:avLst/>
                        </a:prstGeom>
                        <a:solidFill>
                          <a:schemeClr val="bg1"/>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5AF52AD4" id="Rectangle 35" o:spid="_x0000_s1026" style="position:absolute;margin-left:-1pt;margin-top:4.25pt;width:516.9pt;height:499.25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4cF7ZQIAAEoFAAAOAAAAZHJzL2Uyb0RvYy54bWysVF9v2jAQf5+072D5fQ2hlG6ooUJUTJOq&#10;Fq2d+mwcGyI5Pu9sCOzT7+yEwLpKlaa92He+3/2/883tvjZsp9BXYAueXww4U1ZCWdl1wX88Lz59&#10;5swHYUthwKqCH5Tnt9OPH24aN1FD2IApFTIyYv2kcQXfhOAmWeblRtXCX4BTloQasBaBWFxnJYqG&#10;rNcmGw4G46wBLB2CVN7T610r5NNkX2slw6PWXgVmCk6xhXRiOlfxzKY3YrJG4TaV7MIQ/xBFLSpL&#10;TntTdyIItsXqL1N1JRE86HAhoc5A60qqlANlkw9eZfO0EU6lXKg43vVl8v/PrHzYPbklUhka5yee&#10;yJjFXmMdb4qP7VOxDn2x1D4wSY/jq/HoejDkTJJsfDkajPKrWM7spO7Qh68KahaJgiN1IxVJ7O59&#10;aKFHSPTmwVTlojImMXEC1Nwg2wnq3Wqdd8b/QBkbsRaiVmuwfVGp9Z2XU2aJCgejopax35VmVUm5&#10;5CmsNHQnl0JKZcPRbUJHNU2uesXL9xU7fFRto+qVh+8r9xrJM9jQK9eVBXzLgOlD1i2eWnKWdyRX&#10;UB6WyBDadfBOLirq0L3wYSmQ5p82hXY6PNKhDTQFh47ibAP46633iKexJClnDe1Twf3PrUDFmflm&#10;aWC/5KNRXMDEjK6uh8TguWR1LrHbeg7U9px+DycTGfHBHEmNUL/Q6s+iVxIJK8l3wWXAIzMP7Z7T&#10;5yHVbJZgtHROhHv75OSx63ECn/cvAl03poEm/AGOuycmr6a1xcZ+WJhtA+gqjfKprl29aWHTMnSf&#10;S/wRzvmEOn2B098AAAD//wMAUEsDBBQABgAIAAAAIQDy2/ZY4AAAAAoBAAAPAAAAZHJzL2Rvd25y&#10;ZXYueG1sTI/BTsJAEIbvJr7DZky4wS4QkNRuiZJ4MGoC6MHj0B3axu5s7S6l+PRuT3ibyT/55/vS&#10;dW9r0VHrK8caphMFgjh3puJCw+fH83gFwgdkg7Vj0nAhD+vs9ibFxLgz76jbh0LEEvYJaihDaBIp&#10;fV6SRT9xDXHMjq61GOLaFtK0eI7ltpYzpZbSYsXxQ4kNbUrKv/cnq+Hp7f212/KPOfYvi+1vcBvE&#10;r4vWo7v+8QFEoD5cj2HAj+iQRaaDO7HxotYwnkWVoGG1ADHEaj6NKodhUvcKZJbK/wrZHwAAAP//&#10;AwBQSwECLQAUAAYACAAAACEAtoM4kv4AAADhAQAAEwAAAAAAAAAAAAAAAAAAAAAAW0NvbnRlbnRf&#10;VHlwZXNdLnhtbFBLAQItABQABgAIAAAAIQA4/SH/1gAAAJQBAAALAAAAAAAAAAAAAAAAAC8BAABf&#10;cmVscy8ucmVsc1BLAQItABQABgAIAAAAIQD64cF7ZQIAAEoFAAAOAAAAAAAAAAAAAAAAAC4CAABk&#10;cnMvZTJvRG9jLnhtbFBLAQItABQABgAIAAAAIQDy2/ZY4AAAAAoBAAAPAAAAAAAAAAAAAAAAAL8E&#10;AABkcnMvZG93bnJldi54bWxQSwUGAAAAAAQABADzAAAAzAUAAAAA&#10;" fillcolor="white [3212]" stroked="f"/>
            </w:pict>
          </mc:Fallback>
        </mc:AlternateContent>
      </w:r>
    </w:p>
    <w:p w14:paraId="189D4408" w14:textId="77777777" w:rsidR="000B771F" w:rsidRDefault="00E46E30" w:rsidP="00E46E30">
      <w:pPr>
        <w:pStyle w:val="Brdtekst"/>
        <w:spacing w:after="0"/>
        <w:jc w:val="center"/>
        <w:rPr>
          <w:b/>
          <w:bCs/>
          <w:sz w:val="36"/>
          <w:szCs w:val="36"/>
        </w:rPr>
      </w:pPr>
      <w:r w:rsidRPr="007B03DA">
        <w:rPr>
          <w:b/>
          <w:bCs/>
          <w:sz w:val="36"/>
          <w:szCs w:val="36"/>
        </w:rPr>
        <w:t>F</w:t>
      </w:r>
      <w:r w:rsidR="000B771F">
        <w:rPr>
          <w:b/>
          <w:bCs/>
          <w:sz w:val="36"/>
          <w:szCs w:val="36"/>
        </w:rPr>
        <w:t xml:space="preserve">orslag til </w:t>
      </w:r>
    </w:p>
    <w:p w14:paraId="29BBD245" w14:textId="222224D1" w:rsidR="00E46E30" w:rsidRPr="007B03DA" w:rsidRDefault="00C50830" w:rsidP="00E46E30">
      <w:pPr>
        <w:pStyle w:val="Brdtekst"/>
        <w:spacing w:after="0"/>
        <w:jc w:val="center"/>
        <w:rPr>
          <w:b/>
          <w:bCs/>
          <w:sz w:val="36"/>
          <w:szCs w:val="36"/>
        </w:rPr>
      </w:pPr>
      <w:r>
        <w:rPr>
          <w:b/>
          <w:bCs/>
          <w:sz w:val="36"/>
          <w:szCs w:val="36"/>
        </w:rPr>
        <w:t>F</w:t>
      </w:r>
      <w:r w:rsidR="00E46E30" w:rsidRPr="007B03DA">
        <w:rPr>
          <w:b/>
          <w:bCs/>
          <w:sz w:val="36"/>
          <w:szCs w:val="36"/>
        </w:rPr>
        <w:t>orvaltningsplan for Strauman landskapsvernområde</w:t>
      </w:r>
    </w:p>
    <w:p w14:paraId="257E6EC5" w14:textId="43CE33A5" w:rsidR="00E46E30" w:rsidRPr="007B03DA" w:rsidRDefault="00124762" w:rsidP="00E46E30">
      <w:pPr>
        <w:pStyle w:val="Brdtekst"/>
        <w:spacing w:after="240"/>
        <w:jc w:val="center"/>
        <w:rPr>
          <w:sz w:val="32"/>
          <w:szCs w:val="32"/>
        </w:rPr>
      </w:pPr>
      <w:r w:rsidRPr="007B03DA">
        <w:rPr>
          <w:rFonts w:eastAsia="Times New Roman"/>
          <w:noProof/>
        </w:rPr>
        <w:drawing>
          <wp:anchor distT="0" distB="0" distL="114300" distR="114300" simplePos="0" relativeHeight="251658246" behindDoc="0" locked="0" layoutInCell="1" allowOverlap="1" wp14:anchorId="23EC1F71" wp14:editId="5D0D4A2A">
            <wp:simplePos x="0" y="0"/>
            <wp:positionH relativeFrom="margin">
              <wp:posOffset>75337</wp:posOffset>
            </wp:positionH>
            <wp:positionV relativeFrom="paragraph">
              <wp:posOffset>369187</wp:posOffset>
            </wp:positionV>
            <wp:extent cx="5963285" cy="3129912"/>
            <wp:effectExtent l="19050" t="19050" r="18415" b="13970"/>
            <wp:wrapNone/>
            <wp:docPr id="1945121345" name="Picture 14" descr="A lake surrounded by mountai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5121345" name="Picture 14" descr="A lake surrounded by mountains&#10;&#10;AI-generated content may be incorrect."/>
                    <pic:cNvPicPr>
                      <a:picLocks noChangeAspect="1" noChangeArrowheads="1"/>
                    </pic:cNvPicPr>
                  </pic:nvPicPr>
                  <pic:blipFill rotWithShape="1">
                    <a:blip r:embed="rId13" r:link="rId14" cstate="screen">
                      <a:extLst>
                        <a:ext uri="{28A0092B-C50C-407E-A947-70E740481C1C}">
                          <a14:useLocalDpi xmlns:a14="http://schemas.microsoft.com/office/drawing/2010/main"/>
                        </a:ext>
                      </a:extLst>
                    </a:blip>
                    <a:srcRect/>
                    <a:stretch>
                      <a:fillRect/>
                    </a:stretch>
                  </pic:blipFill>
                  <pic:spPr bwMode="auto">
                    <a:xfrm>
                      <a:off x="0" y="0"/>
                      <a:ext cx="5980177" cy="3138778"/>
                    </a:xfrm>
                    <a:prstGeom prst="rect">
                      <a:avLst/>
                    </a:prstGeom>
                    <a:noFill/>
                    <a:ln w="19050" cap="flat" cmpd="sng" algn="ctr">
                      <a:solidFill>
                        <a:srgbClr val="1E1E1E"/>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7B03DA">
        <w:rPr>
          <w:rFonts w:eastAsia="Times New Roman"/>
          <w:noProof/>
        </w:rPr>
        <mc:AlternateContent>
          <mc:Choice Requires="wps">
            <w:drawing>
              <wp:anchor distT="0" distB="0" distL="114300" distR="114300" simplePos="0" relativeHeight="251658245" behindDoc="0" locked="0" layoutInCell="1" allowOverlap="1" wp14:anchorId="5DFC7747" wp14:editId="738D8748">
                <wp:simplePos x="0" y="0"/>
                <wp:positionH relativeFrom="column">
                  <wp:posOffset>-124667</wp:posOffset>
                </wp:positionH>
                <wp:positionV relativeFrom="paragraph">
                  <wp:posOffset>330805</wp:posOffset>
                </wp:positionV>
                <wp:extent cx="6475228" cy="2721935"/>
                <wp:effectExtent l="0" t="0" r="1905" b="2540"/>
                <wp:wrapNone/>
                <wp:docPr id="1495117979" name="Rectangle 15"/>
                <wp:cNvGraphicFramePr/>
                <a:graphic xmlns:a="http://schemas.openxmlformats.org/drawingml/2006/main">
                  <a:graphicData uri="http://schemas.microsoft.com/office/word/2010/wordprocessingShape">
                    <wps:wsp>
                      <wps:cNvSpPr/>
                      <wps:spPr>
                        <a:xfrm>
                          <a:off x="0" y="0"/>
                          <a:ext cx="6475228" cy="2721935"/>
                        </a:xfrm>
                        <a:prstGeom prst="rect">
                          <a:avLst/>
                        </a:prstGeom>
                        <a:solidFill>
                          <a:schemeClr val="bg1"/>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5730007" id="Rectangle 15" o:spid="_x0000_s1026" style="position:absolute;margin-left:-9.8pt;margin-top:26.05pt;width:509.85pt;height:214.35pt;z-index:251658245;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jAseZAIAAEoFAAAOAAAAZHJzL2Uyb0RvYy54bWysVF9P2zAQf5+072D5faQJBUZFiioQ0yQE&#10;FTDx7Dp2G8nxeWe3affpd3bStGNISNNe7Dvf7/7f+ep62xi2UehrsCXPT0acKSuhqu2y5D9e7r58&#10;5cwHYSthwKqS75Tn19PPn65aN1EFrMBUChkZsX7SupKvQnCTLPNypRrhT8ApS0IN2IhALC6zCkVL&#10;1huTFaPRedYCVg5BKu/p9bYT8mmyr7WS4VFrrwIzJafYQjoxnYt4ZtMrMVmicKta9mGIf4iiEbUl&#10;p4OpWxEEW2P9l6mmlggedDiR0GSgdS1VyoGyyUdvsnleCadSLlQc74Yy+f9nVj5snt0cqQyt8xNP&#10;ZMxiq7GJN8XHtqlYu6FYahuYpMfz8cVZUVB7JcmKiyK/PD2L5cwO6g59+KagYZEoOVI3UpHE5t6H&#10;DrqHRG8eTF3d1cYkJk6AujHINoJ6t1jmvfE/UMZGrIWo1RnsXlRqfe/lkFmiws6oqGXsk9KsriiX&#10;PIWVhu7gUkipbNi7TeiopsnVoHj6sWKPj6pdVINy8bHyoJE8gw2DclNbwPcMmCFk3eGpJUd5R3IB&#10;1W6ODKFbB+/kXU0duhc+zAXS/NOm0E6HRzq0gbbk0FOcrQB/vfce8TSWJOWspX0quf+5Fqg4M98t&#10;DexlPh7HBUzM+OyiIAaPJYtjiV03N0Btz+n3cDKRER/MntQIzSut/ix6JZGwknyXXAbcMzeh23P6&#10;PKSazRKMls6JcG+fndx3PU7gy/ZVoOvHNNCEP8B+98TkzbR22NgPC7N1AF2nUT7Uta83LWxahv5z&#10;iT/CMZ9Qhy9w+hsAAP//AwBQSwMEFAAGAAgAAAAhAAvTh3jhAAAACwEAAA8AAABkcnMvZG93bnJl&#10;di54bWxMj8FOwzAMhu9IvENkJG5b0olNpdSdYBIHBEhj7LCj12RtReOUJus6np7sBDdb/vT7+/Pl&#10;aFsxmN43jhGSqQJhuHS64Qph+/k8SUH4QKypdWwQzsbDsri+yinT7sQfZtiESsQQ9hkh1CF0mZS+&#10;rI0lP3Wd4Xg7uN5SiGtfSd3TKYbbVs6UWkhLDccPNXVmVZvya3O0CE9v76/Dmr/1YXyZr3+CWxHt&#10;zoi3N+PjA4hgxvAHw0U/qkMRnfbuyNqLFmGS3C8iijCfJSAugFIqTnuEu1SlIItc/u9Q/AIAAP//&#10;AwBQSwECLQAUAAYACAAAACEAtoM4kv4AAADhAQAAEwAAAAAAAAAAAAAAAAAAAAAAW0NvbnRlbnRf&#10;VHlwZXNdLnhtbFBLAQItABQABgAIAAAAIQA4/SH/1gAAAJQBAAALAAAAAAAAAAAAAAAAAC8BAABf&#10;cmVscy8ucmVsc1BLAQItABQABgAIAAAAIQAujAseZAIAAEoFAAAOAAAAAAAAAAAAAAAAAC4CAABk&#10;cnMvZTJvRG9jLnhtbFBLAQItABQABgAIAAAAIQAL04d44QAAAAsBAAAPAAAAAAAAAAAAAAAAAL4E&#10;AABkcnMvZG93bnJldi54bWxQSwUGAAAAAAQABADzAAAAzAUAAAAA&#10;" fillcolor="white [3212]" stroked="f"/>
            </w:pict>
          </mc:Fallback>
        </mc:AlternateContent>
      </w:r>
      <w:r w:rsidR="00E46E30" w:rsidRPr="007B03DA">
        <w:rPr>
          <w:sz w:val="32"/>
          <w:szCs w:val="32"/>
        </w:rPr>
        <w:t>2026-2035</w:t>
      </w:r>
    </w:p>
    <w:p w14:paraId="5F79E5E5" w14:textId="1E11DCEA" w:rsidR="00CA3DCE" w:rsidRPr="007B03DA" w:rsidRDefault="00E46E30" w:rsidP="00737D13">
      <w:pPr>
        <w:pStyle w:val="Brdtekst"/>
        <w:spacing w:after="600"/>
        <w:jc w:val="center"/>
      </w:pPr>
      <w:r w:rsidRPr="007B03DA">
        <w:rPr>
          <w:noProof/>
        </w:rPr>
        <w:drawing>
          <wp:inline distT="0" distB="0" distL="0" distR="0" wp14:anchorId="73C1FFE5" wp14:editId="266F7BE4">
            <wp:extent cx="5963515" cy="2403516"/>
            <wp:effectExtent l="19050" t="19050" r="18415" b="15875"/>
            <wp:docPr id="40502440" name="Picture 4" descr="A river running through a valle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502440" name="Picture 4" descr="A river running through a valley&#10;&#10;AI-generated content may be incorrect."/>
                    <pic:cNvPicPr>
                      <a:picLocks noChangeAspect="1" noChangeArrowheads="1"/>
                    </pic:cNvPicPr>
                  </pic:nvPicPr>
                  <pic:blipFill rotWithShape="1">
                    <a:blip r:embed="rId15" cstate="screen">
                      <a:extLst>
                        <a:ext uri="{28A0092B-C50C-407E-A947-70E740481C1C}">
                          <a14:useLocalDpi xmlns:a14="http://schemas.microsoft.com/office/drawing/2010/main"/>
                        </a:ext>
                      </a:extLst>
                    </a:blip>
                    <a:srcRect/>
                    <a:stretch>
                      <a:fillRect/>
                    </a:stretch>
                  </pic:blipFill>
                  <pic:spPr bwMode="auto">
                    <a:xfrm>
                      <a:off x="0" y="0"/>
                      <a:ext cx="6013279" cy="2423573"/>
                    </a:xfrm>
                    <a:prstGeom prst="rect">
                      <a:avLst/>
                    </a:prstGeom>
                    <a:noFill/>
                    <a:ln w="19050" cap="flat" cmpd="sng" algn="ctr">
                      <a:solidFill>
                        <a:srgbClr val="1E1E1E"/>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r w:rsidR="00F20767" w:rsidRPr="007B03DA">
        <w:br/>
      </w:r>
      <w:r w:rsidR="00737D13">
        <w:br/>
      </w:r>
    </w:p>
    <w:tbl>
      <w:tblPr>
        <w:tblStyle w:val="Tabellrutenett"/>
        <w:tblW w:w="0" w:type="auto"/>
        <w:tblBorders>
          <w:left w:val="none" w:sz="0" w:space="0" w:color="auto"/>
          <w:right w:val="none" w:sz="0" w:space="0" w:color="auto"/>
        </w:tblBorders>
        <w:tblLook w:val="04A0" w:firstRow="1" w:lastRow="0" w:firstColumn="1" w:lastColumn="0" w:noHBand="0" w:noVBand="1"/>
      </w:tblPr>
      <w:tblGrid>
        <w:gridCol w:w="9629"/>
      </w:tblGrid>
      <w:tr w:rsidR="00E46E30" w:rsidRPr="007B03DA" w14:paraId="04F630FD" w14:textId="77777777" w:rsidTr="00A55EF4">
        <w:trPr>
          <w:trHeight w:val="687"/>
        </w:trPr>
        <w:tc>
          <w:tcPr>
            <w:tcW w:w="9629" w:type="dxa"/>
            <w:tcBorders>
              <w:top w:val="nil"/>
              <w:bottom w:val="nil"/>
            </w:tcBorders>
          </w:tcPr>
          <w:sdt>
            <w:sdtPr>
              <w:alias w:val="{{Translate(&quot;Summary&quot;,DocumentLanguage)}}"/>
              <w:tag w:val="{&quot;templafy&quot;:{&quot;id&quot;:&quot;d6ec4af4-fa2c-44a0-a302-6b5bd5fd1873&quot;}}"/>
              <w:id w:val="230978344"/>
              <w:placeholder>
                <w:docPart w:val="984B9D14126B40158F54D1FFC70AF96F"/>
              </w:placeholder>
            </w:sdtPr>
            <w:sdtEndPr>
              <w:rPr>
                <w:sz w:val="21"/>
                <w:szCs w:val="21"/>
              </w:rPr>
            </w:sdtEndPr>
            <w:sdtContent>
              <w:p w14:paraId="196952BF" w14:textId="77777777" w:rsidR="00E46E30" w:rsidRPr="007B03DA" w:rsidRDefault="00E46E30">
                <w:pPr>
                  <w:pStyle w:val="StyleResume10ptText1"/>
                  <w:rPr>
                    <w:sz w:val="21"/>
                    <w:szCs w:val="21"/>
                  </w:rPr>
                </w:pPr>
                <w:r w:rsidRPr="007B03DA">
                  <w:rPr>
                    <w:sz w:val="21"/>
                    <w:szCs w:val="21"/>
                  </w:rPr>
                  <w:t>Sammendrag</w:t>
                </w:r>
              </w:p>
            </w:sdtContent>
          </w:sdt>
          <w:p w14:paraId="02153B77" w14:textId="3FBB4498" w:rsidR="00FF2307" w:rsidRPr="007B03DA" w:rsidRDefault="00E46E30" w:rsidP="00FF2307">
            <w:pPr>
              <w:pStyle w:val="Tabletext"/>
              <w:spacing w:after="120"/>
              <w:rPr>
                <w:sz w:val="21"/>
                <w:szCs w:val="21"/>
              </w:rPr>
            </w:pPr>
            <w:r w:rsidRPr="007B03DA">
              <w:rPr>
                <w:sz w:val="21"/>
                <w:szCs w:val="21"/>
              </w:rPr>
              <w:t xml:space="preserve">Multiconsult har laget høringsutkast til forvaltningsplan for </w:t>
            </w:r>
            <w:r w:rsidR="00EC357C" w:rsidRPr="007B03DA">
              <w:rPr>
                <w:sz w:val="21"/>
                <w:szCs w:val="21"/>
              </w:rPr>
              <w:t>Strauman landskapsvernområde</w:t>
            </w:r>
            <w:r w:rsidRPr="007B03DA">
              <w:rPr>
                <w:sz w:val="21"/>
                <w:szCs w:val="21"/>
              </w:rPr>
              <w:t xml:space="preserve">. Utkastet er laget etter en ny mal og avtale med Statsforvalteren i Nordland, og på oppdrag fra nasjonalparkstyret. </w:t>
            </w:r>
          </w:p>
          <w:p w14:paraId="7F449432" w14:textId="367B8F1C" w:rsidR="00FF2865" w:rsidRPr="00E24D52" w:rsidRDefault="00E46E30" w:rsidP="00A41B1A">
            <w:pPr>
              <w:spacing w:line="264" w:lineRule="auto"/>
            </w:pPr>
            <w:r w:rsidRPr="00E24D52">
              <w:rPr>
                <w:sz w:val="21"/>
                <w:szCs w:val="21"/>
              </w:rPr>
              <w:t xml:space="preserve">Plandokumentet har en innledende del med informasjon om </w:t>
            </w:r>
            <w:r w:rsidR="000B6AE0" w:rsidRPr="00E24D52">
              <w:rPr>
                <w:sz w:val="21"/>
                <w:szCs w:val="21"/>
              </w:rPr>
              <w:t xml:space="preserve">forvaltningsplanen og </w:t>
            </w:r>
            <w:r w:rsidRPr="00E24D52">
              <w:rPr>
                <w:sz w:val="21"/>
                <w:szCs w:val="21"/>
              </w:rPr>
              <w:t xml:space="preserve">verneområdet </w:t>
            </w:r>
            <w:r w:rsidR="000B6AE0" w:rsidRPr="00E24D52">
              <w:rPr>
                <w:sz w:val="21"/>
                <w:szCs w:val="21"/>
              </w:rPr>
              <w:t>(kap. 1-2)</w:t>
            </w:r>
            <w:r w:rsidR="00DD7170" w:rsidRPr="00E24D52">
              <w:rPr>
                <w:sz w:val="21"/>
                <w:szCs w:val="21"/>
              </w:rPr>
              <w:t xml:space="preserve"> med styrets forvaltningsmål og strategier for å nå disse, </w:t>
            </w:r>
            <w:r w:rsidRPr="00E24D52">
              <w:rPr>
                <w:sz w:val="21"/>
                <w:szCs w:val="21"/>
              </w:rPr>
              <w:t xml:space="preserve">og </w:t>
            </w:r>
            <w:r w:rsidR="00DD7170" w:rsidRPr="00E24D52">
              <w:rPr>
                <w:sz w:val="21"/>
                <w:szCs w:val="21"/>
              </w:rPr>
              <w:t xml:space="preserve">bruks- og </w:t>
            </w:r>
            <w:r w:rsidRPr="00E24D52">
              <w:rPr>
                <w:sz w:val="21"/>
                <w:szCs w:val="21"/>
              </w:rPr>
              <w:t>verneverdier</w:t>
            </w:r>
            <w:r w:rsidR="00DD7170" w:rsidRPr="00E24D52">
              <w:rPr>
                <w:sz w:val="21"/>
                <w:szCs w:val="21"/>
              </w:rPr>
              <w:t xml:space="preserve"> (kap. 3-4)</w:t>
            </w:r>
            <w:r w:rsidR="007464F5" w:rsidRPr="00E24D52">
              <w:rPr>
                <w:sz w:val="21"/>
                <w:szCs w:val="21"/>
              </w:rPr>
              <w:t xml:space="preserve">. </w:t>
            </w:r>
            <w:r w:rsidR="00567938" w:rsidRPr="00E24D52">
              <w:rPr>
                <w:sz w:val="21"/>
                <w:szCs w:val="21"/>
              </w:rPr>
              <w:t>Forvaltningsmålene for området er videreført fra eksisterende plan, og supplert for å passe til ny standard når planen skal innlemmes i Naturoppdrag. I forlengelsen av dette er arbeidet med bevaringsmål forankret i strategier for oppfølging av de overordna forvaltningsmålene, og koblet til konkrete tiltak til oppfølging i planperioden.</w:t>
            </w:r>
            <w:r w:rsidR="00A46BD2" w:rsidRPr="00E24D52">
              <w:rPr>
                <w:sz w:val="21"/>
                <w:szCs w:val="21"/>
              </w:rPr>
              <w:t xml:space="preserve"> </w:t>
            </w:r>
            <w:r w:rsidR="00DD7170" w:rsidRPr="00E24D52">
              <w:rPr>
                <w:sz w:val="21"/>
                <w:szCs w:val="21"/>
              </w:rPr>
              <w:t xml:space="preserve">Kap. </w:t>
            </w:r>
            <w:r w:rsidR="0032750B" w:rsidRPr="00E24D52">
              <w:rPr>
                <w:sz w:val="21"/>
                <w:szCs w:val="21"/>
              </w:rPr>
              <w:t xml:space="preserve">5 er </w:t>
            </w:r>
            <w:r w:rsidRPr="00E24D52">
              <w:rPr>
                <w:sz w:val="21"/>
                <w:szCs w:val="21"/>
              </w:rPr>
              <w:t>forvaltningsdel</w:t>
            </w:r>
            <w:r w:rsidR="0032750B" w:rsidRPr="00E24D52">
              <w:rPr>
                <w:sz w:val="21"/>
                <w:szCs w:val="21"/>
              </w:rPr>
              <w:t xml:space="preserve">en </w:t>
            </w:r>
            <w:r w:rsidRPr="00E24D52">
              <w:rPr>
                <w:sz w:val="21"/>
                <w:szCs w:val="21"/>
              </w:rPr>
              <w:t>med</w:t>
            </w:r>
            <w:r w:rsidR="001364C9" w:rsidRPr="00E24D52">
              <w:rPr>
                <w:sz w:val="21"/>
                <w:szCs w:val="21"/>
              </w:rPr>
              <w:t xml:space="preserve"> </w:t>
            </w:r>
            <w:r w:rsidR="0032750B" w:rsidRPr="00E24D52">
              <w:rPr>
                <w:sz w:val="21"/>
                <w:szCs w:val="21"/>
              </w:rPr>
              <w:t xml:space="preserve">tiltaksplan, konkrete </w:t>
            </w:r>
            <w:r w:rsidR="001364C9" w:rsidRPr="00E24D52">
              <w:rPr>
                <w:sz w:val="21"/>
                <w:szCs w:val="21"/>
              </w:rPr>
              <w:t xml:space="preserve">bevaringsmål, </w:t>
            </w:r>
            <w:r w:rsidR="0032750B" w:rsidRPr="00E24D52">
              <w:rPr>
                <w:sz w:val="21"/>
                <w:szCs w:val="21"/>
              </w:rPr>
              <w:t xml:space="preserve">og </w:t>
            </w:r>
            <w:r w:rsidRPr="00E24D52">
              <w:rPr>
                <w:sz w:val="21"/>
                <w:szCs w:val="21"/>
              </w:rPr>
              <w:t xml:space="preserve">retningslinjer for saksbehandling </w:t>
            </w:r>
            <w:r w:rsidR="00567938" w:rsidRPr="00E24D52">
              <w:rPr>
                <w:sz w:val="21"/>
                <w:szCs w:val="21"/>
              </w:rPr>
              <w:t>f</w:t>
            </w:r>
            <w:r w:rsidRPr="00E24D52">
              <w:rPr>
                <w:sz w:val="21"/>
                <w:szCs w:val="21"/>
              </w:rPr>
              <w:t xml:space="preserve">or </w:t>
            </w:r>
            <w:r w:rsidR="007E47D4" w:rsidRPr="00E24D52">
              <w:rPr>
                <w:sz w:val="21"/>
                <w:szCs w:val="21"/>
              </w:rPr>
              <w:t>den neste tiårs</w:t>
            </w:r>
            <w:r w:rsidRPr="00E24D52">
              <w:rPr>
                <w:sz w:val="21"/>
                <w:szCs w:val="21"/>
              </w:rPr>
              <w:t xml:space="preserve">perioden. </w:t>
            </w:r>
            <w:r w:rsidR="00A46BD2" w:rsidRPr="00E24D52">
              <w:rPr>
                <w:sz w:val="21"/>
                <w:szCs w:val="21"/>
              </w:rPr>
              <w:t xml:space="preserve">Kap. 6-7 gir oversikt over kunnskapsgrunnlaget og </w:t>
            </w:r>
            <w:r w:rsidR="00120E33" w:rsidRPr="00E24D52">
              <w:rPr>
                <w:sz w:val="21"/>
                <w:szCs w:val="21"/>
              </w:rPr>
              <w:t xml:space="preserve">liste over grunnlagsdokumenter og kart. </w:t>
            </w:r>
          </w:p>
        </w:tc>
      </w:tr>
    </w:tbl>
    <w:bookmarkStart w:id="0" w:name="_Toc227249176" w:displacedByCustomXml="next"/>
    <w:bookmarkStart w:id="1" w:name="_Toc213074792" w:displacedByCustomXml="next"/>
    <w:bookmarkStart w:id="2" w:name="_Toc213073410" w:displacedByCustomXml="next"/>
    <w:bookmarkStart w:id="3" w:name="_Toc213742714" w:displacedByCustomXml="next"/>
    <w:sdt>
      <w:sdtPr>
        <w:rPr>
          <w:rFonts w:asciiTheme="minorHAnsi" w:eastAsiaTheme="minorEastAsia" w:hAnsiTheme="minorHAnsi" w:cstheme="minorBidi"/>
          <w:b w:val="0"/>
          <w:bCs w:val="0"/>
          <w:color w:val="auto"/>
          <w:kern w:val="2"/>
          <w:sz w:val="24"/>
          <w:szCs w:val="24"/>
          <w14:ligatures w14:val="standardContextual"/>
        </w:rPr>
        <w:id w:val="1672137249"/>
        <w:docPartObj>
          <w:docPartGallery w:val="Table of Contents"/>
          <w:docPartUnique/>
        </w:docPartObj>
      </w:sdtPr>
      <w:sdtEndPr>
        <w:rPr>
          <w:noProof/>
          <w:kern w:val="0"/>
          <w:sz w:val="22"/>
          <w:szCs w:val="22"/>
          <w14:ligatures w14:val="none"/>
        </w:rPr>
      </w:sdtEndPr>
      <w:sdtContent>
        <w:p w14:paraId="3D1D8EB2" w14:textId="03AC8C6B" w:rsidR="00E46E30" w:rsidRPr="007B03DA" w:rsidRDefault="00E46E30" w:rsidP="001342C0">
          <w:pPr>
            <w:pStyle w:val="Tittel1"/>
            <w:numPr>
              <w:ilvl w:val="0"/>
              <w:numId w:val="0"/>
            </w:numPr>
            <w:spacing w:before="240"/>
          </w:pPr>
          <w:r w:rsidRPr="007B03DA">
            <w:t>Innhold</w:t>
          </w:r>
          <w:bookmarkEnd w:id="3"/>
          <w:bookmarkEnd w:id="2"/>
          <w:bookmarkEnd w:id="1"/>
          <w:bookmarkEnd w:id="0"/>
        </w:p>
        <w:p w14:paraId="152D0C71" w14:textId="61EE00CB" w:rsidR="001342C0" w:rsidRDefault="00E46E30">
          <w:pPr>
            <w:pStyle w:val="INNH1"/>
            <w:rPr>
              <w:rFonts w:asciiTheme="minorHAnsi" w:eastAsiaTheme="minorEastAsia" w:hAnsiTheme="minorHAnsi" w:cstheme="minorBidi"/>
              <w:b w:val="0"/>
              <w:kern w:val="2"/>
              <w:sz w:val="24"/>
              <w:szCs w:val="24"/>
              <w14:ligatures w14:val="standardContextual"/>
            </w:rPr>
          </w:pPr>
          <w:r w:rsidRPr="007B03DA">
            <w:rPr>
              <w:rFonts w:cs="Times New Roman"/>
              <w:sz w:val="20"/>
              <w:szCs w:val="20"/>
              <w:lang w:eastAsia="en-US"/>
            </w:rPr>
            <w:fldChar w:fldCharType="begin"/>
          </w:r>
          <w:r w:rsidRPr="007B03DA">
            <w:instrText xml:space="preserve"> TOC \o "1-3" \h \z \u </w:instrText>
          </w:r>
          <w:r w:rsidRPr="007B03DA">
            <w:rPr>
              <w:rFonts w:cs="Times New Roman"/>
              <w:sz w:val="20"/>
              <w:szCs w:val="20"/>
              <w:lang w:eastAsia="en-US"/>
            </w:rPr>
            <w:fldChar w:fldCharType="separate"/>
          </w:r>
          <w:hyperlink w:anchor="_Toc227249176" w:history="1">
            <w:r w:rsidR="001342C0" w:rsidRPr="002F785D">
              <w:rPr>
                <w:rStyle w:val="Hyperkobling"/>
              </w:rPr>
              <w:t>Innhold</w:t>
            </w:r>
            <w:r w:rsidR="001342C0">
              <w:rPr>
                <w:webHidden/>
              </w:rPr>
              <w:tab/>
            </w:r>
            <w:r w:rsidR="001342C0">
              <w:rPr>
                <w:webHidden/>
              </w:rPr>
              <w:fldChar w:fldCharType="begin"/>
            </w:r>
            <w:r w:rsidR="001342C0">
              <w:rPr>
                <w:webHidden/>
              </w:rPr>
              <w:instrText xml:space="preserve"> PAGEREF _Toc227249176 \h </w:instrText>
            </w:r>
            <w:r w:rsidR="001342C0">
              <w:rPr>
                <w:webHidden/>
              </w:rPr>
            </w:r>
            <w:r w:rsidR="001342C0">
              <w:rPr>
                <w:webHidden/>
              </w:rPr>
              <w:fldChar w:fldCharType="separate"/>
            </w:r>
            <w:r w:rsidR="001E0440">
              <w:rPr>
                <w:webHidden/>
              </w:rPr>
              <w:t>2</w:t>
            </w:r>
            <w:r w:rsidR="001342C0">
              <w:rPr>
                <w:webHidden/>
              </w:rPr>
              <w:fldChar w:fldCharType="end"/>
            </w:r>
          </w:hyperlink>
        </w:p>
        <w:p w14:paraId="7C42F8FA" w14:textId="02AC1E00" w:rsidR="001342C0" w:rsidRDefault="001342C0">
          <w:pPr>
            <w:pStyle w:val="INNH1"/>
            <w:rPr>
              <w:rFonts w:asciiTheme="minorHAnsi" w:eastAsiaTheme="minorEastAsia" w:hAnsiTheme="minorHAnsi" w:cstheme="minorBidi"/>
              <w:b w:val="0"/>
              <w:kern w:val="2"/>
              <w:sz w:val="24"/>
              <w:szCs w:val="24"/>
              <w14:ligatures w14:val="standardContextual"/>
            </w:rPr>
          </w:pPr>
          <w:hyperlink w:anchor="_Toc227249177" w:history="1">
            <w:r w:rsidRPr="002F785D">
              <w:rPr>
                <w:rStyle w:val="Hyperkobling"/>
              </w:rPr>
              <w:t>1</w:t>
            </w:r>
            <w:r>
              <w:rPr>
                <w:rFonts w:asciiTheme="minorHAnsi" w:eastAsiaTheme="minorEastAsia" w:hAnsiTheme="minorHAnsi" w:cstheme="minorBidi"/>
                <w:b w:val="0"/>
                <w:kern w:val="2"/>
                <w:sz w:val="24"/>
                <w:szCs w:val="24"/>
                <w14:ligatures w14:val="standardContextual"/>
              </w:rPr>
              <w:tab/>
            </w:r>
            <w:r w:rsidRPr="002F785D">
              <w:rPr>
                <w:rStyle w:val="Hyperkobling"/>
              </w:rPr>
              <w:t>Innledning</w:t>
            </w:r>
            <w:r>
              <w:rPr>
                <w:webHidden/>
              </w:rPr>
              <w:tab/>
            </w:r>
            <w:r>
              <w:rPr>
                <w:webHidden/>
              </w:rPr>
              <w:fldChar w:fldCharType="begin"/>
            </w:r>
            <w:r>
              <w:rPr>
                <w:webHidden/>
              </w:rPr>
              <w:instrText xml:space="preserve"> PAGEREF _Toc227249177 \h </w:instrText>
            </w:r>
            <w:r>
              <w:rPr>
                <w:webHidden/>
              </w:rPr>
            </w:r>
            <w:r>
              <w:rPr>
                <w:webHidden/>
              </w:rPr>
              <w:fldChar w:fldCharType="separate"/>
            </w:r>
            <w:r w:rsidR="001E0440">
              <w:rPr>
                <w:webHidden/>
              </w:rPr>
              <w:t>4</w:t>
            </w:r>
            <w:r>
              <w:rPr>
                <w:webHidden/>
              </w:rPr>
              <w:fldChar w:fldCharType="end"/>
            </w:r>
          </w:hyperlink>
        </w:p>
        <w:p w14:paraId="30569C49" w14:textId="5F2A5F65" w:rsidR="001342C0" w:rsidRDefault="001342C0">
          <w:pPr>
            <w:pStyle w:val="INNH2"/>
            <w:rPr>
              <w:rFonts w:asciiTheme="minorHAnsi" w:eastAsiaTheme="minorEastAsia" w:hAnsiTheme="minorHAnsi" w:cstheme="minorBidi"/>
              <w:kern w:val="2"/>
              <w:sz w:val="24"/>
              <w:szCs w:val="24"/>
              <w14:ligatures w14:val="standardContextual"/>
            </w:rPr>
          </w:pPr>
          <w:hyperlink w:anchor="_Toc227249178" w:history="1">
            <w:r w:rsidRPr="002F785D">
              <w:rPr>
                <w:rStyle w:val="Hyperkobling"/>
                <w:bCs/>
              </w:rPr>
              <w:t>1.1</w:t>
            </w:r>
            <w:r>
              <w:rPr>
                <w:rFonts w:asciiTheme="minorHAnsi" w:eastAsiaTheme="minorEastAsia" w:hAnsiTheme="minorHAnsi" w:cstheme="minorBidi"/>
                <w:kern w:val="2"/>
                <w:sz w:val="24"/>
                <w:szCs w:val="24"/>
                <w14:ligatures w14:val="standardContextual"/>
              </w:rPr>
              <w:tab/>
            </w:r>
            <w:r w:rsidRPr="002F785D">
              <w:rPr>
                <w:rStyle w:val="Hyperkobling"/>
              </w:rPr>
              <w:t>Vernekart</w:t>
            </w:r>
            <w:r>
              <w:rPr>
                <w:webHidden/>
              </w:rPr>
              <w:tab/>
            </w:r>
            <w:r>
              <w:rPr>
                <w:webHidden/>
              </w:rPr>
              <w:fldChar w:fldCharType="begin"/>
            </w:r>
            <w:r>
              <w:rPr>
                <w:webHidden/>
              </w:rPr>
              <w:instrText xml:space="preserve"> PAGEREF _Toc227249178 \h </w:instrText>
            </w:r>
            <w:r>
              <w:rPr>
                <w:webHidden/>
              </w:rPr>
            </w:r>
            <w:r>
              <w:rPr>
                <w:webHidden/>
              </w:rPr>
              <w:fldChar w:fldCharType="separate"/>
            </w:r>
            <w:r w:rsidR="001E0440">
              <w:rPr>
                <w:webHidden/>
              </w:rPr>
              <w:t>4</w:t>
            </w:r>
            <w:r>
              <w:rPr>
                <w:webHidden/>
              </w:rPr>
              <w:fldChar w:fldCharType="end"/>
            </w:r>
          </w:hyperlink>
        </w:p>
        <w:p w14:paraId="05B673F7" w14:textId="7D889129" w:rsidR="001342C0" w:rsidRDefault="001342C0">
          <w:pPr>
            <w:pStyle w:val="INNH2"/>
            <w:rPr>
              <w:rFonts w:asciiTheme="minorHAnsi" w:eastAsiaTheme="minorEastAsia" w:hAnsiTheme="minorHAnsi" w:cstheme="minorBidi"/>
              <w:kern w:val="2"/>
              <w:sz w:val="24"/>
              <w:szCs w:val="24"/>
              <w14:ligatures w14:val="standardContextual"/>
            </w:rPr>
          </w:pPr>
          <w:hyperlink w:anchor="_Toc227249179" w:history="1">
            <w:r w:rsidRPr="002F785D">
              <w:rPr>
                <w:rStyle w:val="Hyperkobling"/>
              </w:rPr>
              <w:t>1.2</w:t>
            </w:r>
            <w:r>
              <w:rPr>
                <w:rFonts w:asciiTheme="minorHAnsi" w:eastAsiaTheme="minorEastAsia" w:hAnsiTheme="minorHAnsi" w:cstheme="minorBidi"/>
                <w:kern w:val="2"/>
                <w:sz w:val="24"/>
                <w:szCs w:val="24"/>
                <w14:ligatures w14:val="standardContextual"/>
              </w:rPr>
              <w:tab/>
            </w:r>
            <w:r w:rsidRPr="002F785D">
              <w:rPr>
                <w:rStyle w:val="Hyperkobling"/>
              </w:rPr>
              <w:t>Om forvaltningsplanen</w:t>
            </w:r>
            <w:r>
              <w:rPr>
                <w:webHidden/>
              </w:rPr>
              <w:tab/>
            </w:r>
            <w:r>
              <w:rPr>
                <w:webHidden/>
              </w:rPr>
              <w:fldChar w:fldCharType="begin"/>
            </w:r>
            <w:r>
              <w:rPr>
                <w:webHidden/>
              </w:rPr>
              <w:instrText xml:space="preserve"> PAGEREF _Toc227249179 \h </w:instrText>
            </w:r>
            <w:r>
              <w:rPr>
                <w:webHidden/>
              </w:rPr>
            </w:r>
            <w:r>
              <w:rPr>
                <w:webHidden/>
              </w:rPr>
              <w:fldChar w:fldCharType="separate"/>
            </w:r>
            <w:r w:rsidR="001E0440">
              <w:rPr>
                <w:webHidden/>
              </w:rPr>
              <w:t>4</w:t>
            </w:r>
            <w:r>
              <w:rPr>
                <w:webHidden/>
              </w:rPr>
              <w:fldChar w:fldCharType="end"/>
            </w:r>
          </w:hyperlink>
        </w:p>
        <w:p w14:paraId="438B7D3B" w14:textId="5A3FE109" w:rsidR="001342C0" w:rsidRDefault="001342C0">
          <w:pPr>
            <w:pStyle w:val="INNH3"/>
            <w:rPr>
              <w:rFonts w:asciiTheme="minorHAnsi" w:eastAsiaTheme="minorEastAsia" w:hAnsiTheme="minorHAnsi" w:cstheme="minorBidi"/>
              <w:kern w:val="2"/>
              <w:sz w:val="24"/>
              <w:szCs w:val="24"/>
              <w14:ligatures w14:val="standardContextual"/>
            </w:rPr>
          </w:pPr>
          <w:hyperlink w:anchor="_Toc227249180" w:history="1">
            <w:r w:rsidRPr="002F785D">
              <w:rPr>
                <w:rStyle w:val="Hyperkobling"/>
              </w:rPr>
              <w:t>1.2.1</w:t>
            </w:r>
            <w:r>
              <w:rPr>
                <w:rFonts w:asciiTheme="minorHAnsi" w:eastAsiaTheme="minorEastAsia" w:hAnsiTheme="minorHAnsi" w:cstheme="minorBidi"/>
                <w:kern w:val="2"/>
                <w:sz w:val="24"/>
                <w:szCs w:val="24"/>
                <w14:ligatures w14:val="standardContextual"/>
              </w:rPr>
              <w:tab/>
            </w:r>
            <w:r w:rsidRPr="002F785D">
              <w:rPr>
                <w:rStyle w:val="Hyperkobling"/>
              </w:rPr>
              <w:t>Verneformål</w:t>
            </w:r>
            <w:r>
              <w:rPr>
                <w:webHidden/>
              </w:rPr>
              <w:tab/>
            </w:r>
            <w:r>
              <w:rPr>
                <w:webHidden/>
              </w:rPr>
              <w:fldChar w:fldCharType="begin"/>
            </w:r>
            <w:r>
              <w:rPr>
                <w:webHidden/>
              </w:rPr>
              <w:instrText xml:space="preserve"> PAGEREF _Toc227249180 \h </w:instrText>
            </w:r>
            <w:r>
              <w:rPr>
                <w:webHidden/>
              </w:rPr>
            </w:r>
            <w:r>
              <w:rPr>
                <w:webHidden/>
              </w:rPr>
              <w:fldChar w:fldCharType="separate"/>
            </w:r>
            <w:r w:rsidR="001E0440">
              <w:rPr>
                <w:webHidden/>
              </w:rPr>
              <w:t>5</w:t>
            </w:r>
            <w:r>
              <w:rPr>
                <w:webHidden/>
              </w:rPr>
              <w:fldChar w:fldCharType="end"/>
            </w:r>
          </w:hyperlink>
        </w:p>
        <w:p w14:paraId="59502A9B" w14:textId="70F31E1D" w:rsidR="001342C0" w:rsidRDefault="001342C0">
          <w:pPr>
            <w:pStyle w:val="INNH3"/>
            <w:rPr>
              <w:rFonts w:asciiTheme="minorHAnsi" w:eastAsiaTheme="minorEastAsia" w:hAnsiTheme="minorHAnsi" w:cstheme="minorBidi"/>
              <w:kern w:val="2"/>
              <w:sz w:val="24"/>
              <w:szCs w:val="24"/>
              <w14:ligatures w14:val="standardContextual"/>
            </w:rPr>
          </w:pPr>
          <w:hyperlink w:anchor="_Toc227249181" w:history="1">
            <w:r w:rsidRPr="002F785D">
              <w:rPr>
                <w:rStyle w:val="Hyperkobling"/>
              </w:rPr>
              <w:t>1.2.2</w:t>
            </w:r>
            <w:r>
              <w:rPr>
                <w:rFonts w:asciiTheme="minorHAnsi" w:eastAsiaTheme="minorEastAsia" w:hAnsiTheme="minorHAnsi" w:cstheme="minorBidi"/>
                <w:kern w:val="2"/>
                <w:sz w:val="24"/>
                <w:szCs w:val="24"/>
                <w14:ligatures w14:val="standardContextual"/>
              </w:rPr>
              <w:tab/>
            </w:r>
            <w:r w:rsidRPr="002F785D">
              <w:rPr>
                <w:rStyle w:val="Hyperkobling"/>
              </w:rPr>
              <w:t>Forvaltningsmål</w:t>
            </w:r>
            <w:r>
              <w:rPr>
                <w:webHidden/>
              </w:rPr>
              <w:tab/>
            </w:r>
            <w:r>
              <w:rPr>
                <w:webHidden/>
              </w:rPr>
              <w:fldChar w:fldCharType="begin"/>
            </w:r>
            <w:r>
              <w:rPr>
                <w:webHidden/>
              </w:rPr>
              <w:instrText xml:space="preserve"> PAGEREF _Toc227249181 \h </w:instrText>
            </w:r>
            <w:r>
              <w:rPr>
                <w:webHidden/>
              </w:rPr>
            </w:r>
            <w:r>
              <w:rPr>
                <w:webHidden/>
              </w:rPr>
              <w:fldChar w:fldCharType="separate"/>
            </w:r>
            <w:r w:rsidR="001E0440">
              <w:rPr>
                <w:webHidden/>
              </w:rPr>
              <w:t>5</w:t>
            </w:r>
            <w:r>
              <w:rPr>
                <w:webHidden/>
              </w:rPr>
              <w:fldChar w:fldCharType="end"/>
            </w:r>
          </w:hyperlink>
        </w:p>
        <w:p w14:paraId="737F64E8" w14:textId="11386E4A" w:rsidR="001342C0" w:rsidRDefault="001342C0">
          <w:pPr>
            <w:pStyle w:val="INNH3"/>
            <w:rPr>
              <w:rFonts w:asciiTheme="minorHAnsi" w:eastAsiaTheme="minorEastAsia" w:hAnsiTheme="minorHAnsi" w:cstheme="minorBidi"/>
              <w:kern w:val="2"/>
              <w:sz w:val="24"/>
              <w:szCs w:val="24"/>
              <w14:ligatures w14:val="standardContextual"/>
            </w:rPr>
          </w:pPr>
          <w:hyperlink w:anchor="_Toc227249182" w:history="1">
            <w:r w:rsidRPr="002F785D">
              <w:rPr>
                <w:rStyle w:val="Hyperkobling"/>
              </w:rPr>
              <w:t>1.2.3</w:t>
            </w:r>
            <w:r>
              <w:rPr>
                <w:rFonts w:asciiTheme="minorHAnsi" w:eastAsiaTheme="minorEastAsia" w:hAnsiTheme="minorHAnsi" w:cstheme="minorBidi"/>
                <w:kern w:val="2"/>
                <w:sz w:val="24"/>
                <w:szCs w:val="24"/>
                <w14:ligatures w14:val="standardContextual"/>
              </w:rPr>
              <w:tab/>
            </w:r>
            <w:r w:rsidRPr="002F785D">
              <w:rPr>
                <w:rStyle w:val="Hyperkobling"/>
              </w:rPr>
              <w:t>Strategier for å nå forvaltningsmålene</w:t>
            </w:r>
            <w:r>
              <w:rPr>
                <w:webHidden/>
              </w:rPr>
              <w:tab/>
            </w:r>
            <w:r>
              <w:rPr>
                <w:webHidden/>
              </w:rPr>
              <w:fldChar w:fldCharType="begin"/>
            </w:r>
            <w:r>
              <w:rPr>
                <w:webHidden/>
              </w:rPr>
              <w:instrText xml:space="preserve"> PAGEREF _Toc227249182 \h </w:instrText>
            </w:r>
            <w:r>
              <w:rPr>
                <w:webHidden/>
              </w:rPr>
            </w:r>
            <w:r>
              <w:rPr>
                <w:webHidden/>
              </w:rPr>
              <w:fldChar w:fldCharType="separate"/>
            </w:r>
            <w:r w:rsidR="001E0440">
              <w:rPr>
                <w:webHidden/>
              </w:rPr>
              <w:t>5</w:t>
            </w:r>
            <w:r>
              <w:rPr>
                <w:webHidden/>
              </w:rPr>
              <w:fldChar w:fldCharType="end"/>
            </w:r>
          </w:hyperlink>
        </w:p>
        <w:p w14:paraId="794F07FF" w14:textId="3D81211A" w:rsidR="001342C0" w:rsidRDefault="001342C0">
          <w:pPr>
            <w:pStyle w:val="INNH2"/>
            <w:rPr>
              <w:rFonts w:asciiTheme="minorHAnsi" w:eastAsiaTheme="minorEastAsia" w:hAnsiTheme="minorHAnsi" w:cstheme="minorBidi"/>
              <w:kern w:val="2"/>
              <w:sz w:val="24"/>
              <w:szCs w:val="24"/>
              <w14:ligatures w14:val="standardContextual"/>
            </w:rPr>
          </w:pPr>
          <w:hyperlink w:anchor="_Toc227249183" w:history="1">
            <w:r w:rsidRPr="002F785D">
              <w:rPr>
                <w:rStyle w:val="Hyperkobling"/>
              </w:rPr>
              <w:t>1.3</w:t>
            </w:r>
            <w:r>
              <w:rPr>
                <w:rFonts w:asciiTheme="minorHAnsi" w:eastAsiaTheme="minorEastAsia" w:hAnsiTheme="minorHAnsi" w:cstheme="minorBidi"/>
                <w:kern w:val="2"/>
                <w:sz w:val="24"/>
                <w:szCs w:val="24"/>
                <w14:ligatures w14:val="standardContextual"/>
              </w:rPr>
              <w:tab/>
            </w:r>
            <w:r w:rsidRPr="002F785D">
              <w:rPr>
                <w:rStyle w:val="Hyperkobling"/>
              </w:rPr>
              <w:t>Forvaltningsmyndighetens oppgave</w:t>
            </w:r>
            <w:r>
              <w:rPr>
                <w:webHidden/>
              </w:rPr>
              <w:tab/>
            </w:r>
            <w:r>
              <w:rPr>
                <w:webHidden/>
              </w:rPr>
              <w:fldChar w:fldCharType="begin"/>
            </w:r>
            <w:r>
              <w:rPr>
                <w:webHidden/>
              </w:rPr>
              <w:instrText xml:space="preserve"> PAGEREF _Toc227249183 \h </w:instrText>
            </w:r>
            <w:r>
              <w:rPr>
                <w:webHidden/>
              </w:rPr>
            </w:r>
            <w:r>
              <w:rPr>
                <w:webHidden/>
              </w:rPr>
              <w:fldChar w:fldCharType="separate"/>
            </w:r>
            <w:r w:rsidR="001E0440">
              <w:rPr>
                <w:webHidden/>
              </w:rPr>
              <w:t>6</w:t>
            </w:r>
            <w:r>
              <w:rPr>
                <w:webHidden/>
              </w:rPr>
              <w:fldChar w:fldCharType="end"/>
            </w:r>
          </w:hyperlink>
        </w:p>
        <w:p w14:paraId="67F2BB3E" w14:textId="27CED628" w:rsidR="001342C0" w:rsidRDefault="001342C0">
          <w:pPr>
            <w:pStyle w:val="INNH2"/>
            <w:rPr>
              <w:rFonts w:asciiTheme="minorHAnsi" w:eastAsiaTheme="minorEastAsia" w:hAnsiTheme="minorHAnsi" w:cstheme="minorBidi"/>
              <w:kern w:val="2"/>
              <w:sz w:val="24"/>
              <w:szCs w:val="24"/>
              <w14:ligatures w14:val="standardContextual"/>
            </w:rPr>
          </w:pPr>
          <w:hyperlink w:anchor="_Toc227249184" w:history="1">
            <w:r w:rsidRPr="002F785D">
              <w:rPr>
                <w:rStyle w:val="Hyperkobling"/>
              </w:rPr>
              <w:t>1.4</w:t>
            </w:r>
            <w:r>
              <w:rPr>
                <w:rFonts w:asciiTheme="minorHAnsi" w:eastAsiaTheme="minorEastAsia" w:hAnsiTheme="minorHAnsi" w:cstheme="minorBidi"/>
                <w:kern w:val="2"/>
                <w:sz w:val="24"/>
                <w:szCs w:val="24"/>
                <w14:ligatures w14:val="standardContextual"/>
              </w:rPr>
              <w:tab/>
            </w:r>
            <w:r w:rsidRPr="002F785D">
              <w:rPr>
                <w:rStyle w:val="Hyperkobling"/>
              </w:rPr>
              <w:t>Tilleggsopplysninger</w:t>
            </w:r>
            <w:r>
              <w:rPr>
                <w:webHidden/>
              </w:rPr>
              <w:tab/>
            </w:r>
            <w:r>
              <w:rPr>
                <w:webHidden/>
              </w:rPr>
              <w:fldChar w:fldCharType="begin"/>
            </w:r>
            <w:r>
              <w:rPr>
                <w:webHidden/>
              </w:rPr>
              <w:instrText xml:space="preserve"> PAGEREF _Toc227249184 \h </w:instrText>
            </w:r>
            <w:r>
              <w:rPr>
                <w:webHidden/>
              </w:rPr>
            </w:r>
            <w:r>
              <w:rPr>
                <w:webHidden/>
              </w:rPr>
              <w:fldChar w:fldCharType="separate"/>
            </w:r>
            <w:r w:rsidR="001E0440">
              <w:rPr>
                <w:webHidden/>
              </w:rPr>
              <w:t>6</w:t>
            </w:r>
            <w:r>
              <w:rPr>
                <w:webHidden/>
              </w:rPr>
              <w:fldChar w:fldCharType="end"/>
            </w:r>
          </w:hyperlink>
        </w:p>
        <w:p w14:paraId="6606323B" w14:textId="57B3225F" w:rsidR="001342C0" w:rsidRDefault="001342C0">
          <w:pPr>
            <w:pStyle w:val="INNH1"/>
            <w:rPr>
              <w:rFonts w:asciiTheme="minorHAnsi" w:eastAsiaTheme="minorEastAsia" w:hAnsiTheme="minorHAnsi" w:cstheme="minorBidi"/>
              <w:b w:val="0"/>
              <w:kern w:val="2"/>
              <w:sz w:val="24"/>
              <w:szCs w:val="24"/>
              <w14:ligatures w14:val="standardContextual"/>
            </w:rPr>
          </w:pPr>
          <w:hyperlink w:anchor="_Toc227249185" w:history="1">
            <w:r w:rsidRPr="002F785D">
              <w:rPr>
                <w:rStyle w:val="Hyperkobling"/>
              </w:rPr>
              <w:t>2</w:t>
            </w:r>
            <w:r>
              <w:rPr>
                <w:rFonts w:asciiTheme="minorHAnsi" w:eastAsiaTheme="minorEastAsia" w:hAnsiTheme="minorHAnsi" w:cstheme="minorBidi"/>
                <w:b w:val="0"/>
                <w:kern w:val="2"/>
                <w:sz w:val="24"/>
                <w:szCs w:val="24"/>
                <w14:ligatures w14:val="standardContextual"/>
              </w:rPr>
              <w:tab/>
            </w:r>
            <w:r w:rsidRPr="002F785D">
              <w:rPr>
                <w:rStyle w:val="Hyperkobling"/>
              </w:rPr>
              <w:t>Områdefakta</w:t>
            </w:r>
            <w:r>
              <w:rPr>
                <w:webHidden/>
              </w:rPr>
              <w:tab/>
            </w:r>
            <w:r>
              <w:rPr>
                <w:webHidden/>
              </w:rPr>
              <w:fldChar w:fldCharType="begin"/>
            </w:r>
            <w:r>
              <w:rPr>
                <w:webHidden/>
              </w:rPr>
              <w:instrText xml:space="preserve"> PAGEREF _Toc227249185 \h </w:instrText>
            </w:r>
            <w:r>
              <w:rPr>
                <w:webHidden/>
              </w:rPr>
            </w:r>
            <w:r>
              <w:rPr>
                <w:webHidden/>
              </w:rPr>
              <w:fldChar w:fldCharType="separate"/>
            </w:r>
            <w:r w:rsidR="001E0440">
              <w:rPr>
                <w:webHidden/>
              </w:rPr>
              <w:t>7</w:t>
            </w:r>
            <w:r>
              <w:rPr>
                <w:webHidden/>
              </w:rPr>
              <w:fldChar w:fldCharType="end"/>
            </w:r>
          </w:hyperlink>
        </w:p>
        <w:p w14:paraId="16C1F32D" w14:textId="72F21E7E" w:rsidR="001342C0" w:rsidRDefault="001342C0">
          <w:pPr>
            <w:pStyle w:val="INNH2"/>
            <w:rPr>
              <w:rFonts w:asciiTheme="minorHAnsi" w:eastAsiaTheme="minorEastAsia" w:hAnsiTheme="minorHAnsi" w:cstheme="minorBidi"/>
              <w:kern w:val="2"/>
              <w:sz w:val="24"/>
              <w:szCs w:val="24"/>
              <w14:ligatures w14:val="standardContextual"/>
            </w:rPr>
          </w:pPr>
          <w:hyperlink w:anchor="_Toc227249186" w:history="1">
            <w:r w:rsidRPr="002F785D">
              <w:rPr>
                <w:rStyle w:val="Hyperkobling"/>
              </w:rPr>
              <w:t>2.1</w:t>
            </w:r>
            <w:r>
              <w:rPr>
                <w:rFonts w:asciiTheme="minorHAnsi" w:eastAsiaTheme="minorEastAsia" w:hAnsiTheme="minorHAnsi" w:cstheme="minorBidi"/>
                <w:kern w:val="2"/>
                <w:sz w:val="24"/>
                <w:szCs w:val="24"/>
                <w14:ligatures w14:val="standardContextual"/>
              </w:rPr>
              <w:tab/>
            </w:r>
            <w:r w:rsidRPr="002F785D">
              <w:rPr>
                <w:rStyle w:val="Hyperkobling"/>
              </w:rPr>
              <w:t>Internasjonale forpliktelser</w:t>
            </w:r>
            <w:r>
              <w:rPr>
                <w:webHidden/>
              </w:rPr>
              <w:tab/>
            </w:r>
            <w:r>
              <w:rPr>
                <w:webHidden/>
              </w:rPr>
              <w:fldChar w:fldCharType="begin"/>
            </w:r>
            <w:r>
              <w:rPr>
                <w:webHidden/>
              </w:rPr>
              <w:instrText xml:space="preserve"> PAGEREF _Toc227249186 \h </w:instrText>
            </w:r>
            <w:r>
              <w:rPr>
                <w:webHidden/>
              </w:rPr>
            </w:r>
            <w:r>
              <w:rPr>
                <w:webHidden/>
              </w:rPr>
              <w:fldChar w:fldCharType="separate"/>
            </w:r>
            <w:r w:rsidR="001E0440">
              <w:rPr>
                <w:webHidden/>
              </w:rPr>
              <w:t>7</w:t>
            </w:r>
            <w:r>
              <w:rPr>
                <w:webHidden/>
              </w:rPr>
              <w:fldChar w:fldCharType="end"/>
            </w:r>
          </w:hyperlink>
        </w:p>
        <w:p w14:paraId="299AD4D9" w14:textId="13F96D28" w:rsidR="001342C0" w:rsidRDefault="001342C0">
          <w:pPr>
            <w:pStyle w:val="INNH2"/>
            <w:rPr>
              <w:rFonts w:asciiTheme="minorHAnsi" w:eastAsiaTheme="minorEastAsia" w:hAnsiTheme="minorHAnsi" w:cstheme="minorBidi"/>
              <w:kern w:val="2"/>
              <w:sz w:val="24"/>
              <w:szCs w:val="24"/>
              <w14:ligatures w14:val="standardContextual"/>
            </w:rPr>
          </w:pPr>
          <w:hyperlink w:anchor="_Toc227249187" w:history="1">
            <w:r w:rsidRPr="002F785D">
              <w:rPr>
                <w:rStyle w:val="Hyperkobling"/>
              </w:rPr>
              <w:t>2.2</w:t>
            </w:r>
            <w:r>
              <w:rPr>
                <w:rFonts w:asciiTheme="minorHAnsi" w:eastAsiaTheme="minorEastAsia" w:hAnsiTheme="minorHAnsi" w:cstheme="minorBidi"/>
                <w:kern w:val="2"/>
                <w:sz w:val="24"/>
                <w:szCs w:val="24"/>
                <w14:ligatures w14:val="standardContextual"/>
              </w:rPr>
              <w:tab/>
            </w:r>
            <w:r w:rsidRPr="002F785D">
              <w:rPr>
                <w:rStyle w:val="Hyperkobling"/>
              </w:rPr>
              <w:t>IUCN</w:t>
            </w:r>
            <w:r>
              <w:rPr>
                <w:webHidden/>
              </w:rPr>
              <w:tab/>
            </w:r>
            <w:r>
              <w:rPr>
                <w:webHidden/>
              </w:rPr>
              <w:fldChar w:fldCharType="begin"/>
            </w:r>
            <w:r>
              <w:rPr>
                <w:webHidden/>
              </w:rPr>
              <w:instrText xml:space="preserve"> PAGEREF _Toc227249187 \h </w:instrText>
            </w:r>
            <w:r>
              <w:rPr>
                <w:webHidden/>
              </w:rPr>
            </w:r>
            <w:r>
              <w:rPr>
                <w:webHidden/>
              </w:rPr>
              <w:fldChar w:fldCharType="separate"/>
            </w:r>
            <w:r w:rsidR="001E0440">
              <w:rPr>
                <w:webHidden/>
              </w:rPr>
              <w:t>8</w:t>
            </w:r>
            <w:r>
              <w:rPr>
                <w:webHidden/>
              </w:rPr>
              <w:fldChar w:fldCharType="end"/>
            </w:r>
          </w:hyperlink>
        </w:p>
        <w:p w14:paraId="33E457F5" w14:textId="62BDCD6B" w:rsidR="001342C0" w:rsidRDefault="001342C0">
          <w:pPr>
            <w:pStyle w:val="INNH2"/>
            <w:rPr>
              <w:rFonts w:asciiTheme="minorHAnsi" w:eastAsiaTheme="minorEastAsia" w:hAnsiTheme="minorHAnsi" w:cstheme="minorBidi"/>
              <w:kern w:val="2"/>
              <w:sz w:val="24"/>
              <w:szCs w:val="24"/>
              <w14:ligatures w14:val="standardContextual"/>
            </w:rPr>
          </w:pPr>
          <w:hyperlink w:anchor="_Toc227249188" w:history="1">
            <w:r w:rsidRPr="002F785D">
              <w:rPr>
                <w:rStyle w:val="Hyperkobling"/>
              </w:rPr>
              <w:t>2.3</w:t>
            </w:r>
            <w:r>
              <w:rPr>
                <w:rFonts w:asciiTheme="minorHAnsi" w:eastAsiaTheme="minorEastAsia" w:hAnsiTheme="minorHAnsi" w:cstheme="minorBidi"/>
                <w:kern w:val="2"/>
                <w:sz w:val="24"/>
                <w:szCs w:val="24"/>
                <w14:ligatures w14:val="standardContextual"/>
              </w:rPr>
              <w:tab/>
            </w:r>
            <w:r w:rsidRPr="002F785D">
              <w:rPr>
                <w:rStyle w:val="Hyperkobling"/>
              </w:rPr>
              <w:t>Tilleggsopplysninger - vern av urfolks tradisjonelle landområder</w:t>
            </w:r>
            <w:r>
              <w:rPr>
                <w:webHidden/>
              </w:rPr>
              <w:tab/>
            </w:r>
            <w:r>
              <w:rPr>
                <w:webHidden/>
              </w:rPr>
              <w:fldChar w:fldCharType="begin"/>
            </w:r>
            <w:r>
              <w:rPr>
                <w:webHidden/>
              </w:rPr>
              <w:instrText xml:space="preserve"> PAGEREF _Toc227249188 \h </w:instrText>
            </w:r>
            <w:r>
              <w:rPr>
                <w:webHidden/>
              </w:rPr>
            </w:r>
            <w:r>
              <w:rPr>
                <w:webHidden/>
              </w:rPr>
              <w:fldChar w:fldCharType="separate"/>
            </w:r>
            <w:r w:rsidR="001E0440">
              <w:rPr>
                <w:webHidden/>
              </w:rPr>
              <w:t>8</w:t>
            </w:r>
            <w:r>
              <w:rPr>
                <w:webHidden/>
              </w:rPr>
              <w:fldChar w:fldCharType="end"/>
            </w:r>
          </w:hyperlink>
        </w:p>
        <w:p w14:paraId="5A0F24A6" w14:textId="59577DDD" w:rsidR="001342C0" w:rsidRDefault="001342C0">
          <w:pPr>
            <w:pStyle w:val="INNH3"/>
            <w:rPr>
              <w:rFonts w:asciiTheme="minorHAnsi" w:eastAsiaTheme="minorEastAsia" w:hAnsiTheme="minorHAnsi" w:cstheme="minorBidi"/>
              <w:kern w:val="2"/>
              <w:sz w:val="24"/>
              <w:szCs w:val="24"/>
              <w14:ligatures w14:val="standardContextual"/>
            </w:rPr>
          </w:pPr>
          <w:hyperlink w:anchor="_Toc227249189" w:history="1">
            <w:r w:rsidRPr="002F785D">
              <w:rPr>
                <w:rStyle w:val="Hyperkobling"/>
              </w:rPr>
              <w:t>2.3.1</w:t>
            </w:r>
            <w:r>
              <w:rPr>
                <w:rFonts w:asciiTheme="minorHAnsi" w:eastAsiaTheme="minorEastAsia" w:hAnsiTheme="minorHAnsi" w:cstheme="minorBidi"/>
                <w:kern w:val="2"/>
                <w:sz w:val="24"/>
                <w:szCs w:val="24"/>
                <w14:ligatures w14:val="standardContextual"/>
              </w:rPr>
              <w:tab/>
            </w:r>
            <w:r w:rsidRPr="002F785D">
              <w:rPr>
                <w:rStyle w:val="Hyperkobling"/>
              </w:rPr>
              <w:t>Konsultasjonsplikt</w:t>
            </w:r>
            <w:r>
              <w:rPr>
                <w:webHidden/>
              </w:rPr>
              <w:tab/>
            </w:r>
            <w:r>
              <w:rPr>
                <w:webHidden/>
              </w:rPr>
              <w:fldChar w:fldCharType="begin"/>
            </w:r>
            <w:r>
              <w:rPr>
                <w:webHidden/>
              </w:rPr>
              <w:instrText xml:space="preserve"> PAGEREF _Toc227249189 \h </w:instrText>
            </w:r>
            <w:r>
              <w:rPr>
                <w:webHidden/>
              </w:rPr>
            </w:r>
            <w:r>
              <w:rPr>
                <w:webHidden/>
              </w:rPr>
              <w:fldChar w:fldCharType="separate"/>
            </w:r>
            <w:r w:rsidR="001E0440">
              <w:rPr>
                <w:webHidden/>
              </w:rPr>
              <w:t>9</w:t>
            </w:r>
            <w:r>
              <w:rPr>
                <w:webHidden/>
              </w:rPr>
              <w:fldChar w:fldCharType="end"/>
            </w:r>
          </w:hyperlink>
        </w:p>
        <w:p w14:paraId="11FDDB8F" w14:textId="50DED425" w:rsidR="001342C0" w:rsidRDefault="001342C0">
          <w:pPr>
            <w:pStyle w:val="INNH1"/>
            <w:rPr>
              <w:rFonts w:asciiTheme="minorHAnsi" w:eastAsiaTheme="minorEastAsia" w:hAnsiTheme="minorHAnsi" w:cstheme="minorBidi"/>
              <w:b w:val="0"/>
              <w:kern w:val="2"/>
              <w:sz w:val="24"/>
              <w:szCs w:val="24"/>
              <w14:ligatures w14:val="standardContextual"/>
            </w:rPr>
          </w:pPr>
          <w:hyperlink w:anchor="_Toc227249190" w:history="1">
            <w:r w:rsidRPr="002F785D">
              <w:rPr>
                <w:rStyle w:val="Hyperkobling"/>
              </w:rPr>
              <w:t>3</w:t>
            </w:r>
            <w:r>
              <w:rPr>
                <w:rFonts w:asciiTheme="minorHAnsi" w:eastAsiaTheme="minorEastAsia" w:hAnsiTheme="minorHAnsi" w:cstheme="minorBidi"/>
                <w:b w:val="0"/>
                <w:kern w:val="2"/>
                <w:sz w:val="24"/>
                <w:szCs w:val="24"/>
                <w14:ligatures w14:val="standardContextual"/>
              </w:rPr>
              <w:tab/>
            </w:r>
            <w:r w:rsidRPr="002F785D">
              <w:rPr>
                <w:rStyle w:val="Hyperkobling"/>
              </w:rPr>
              <w:t>Natur</w:t>
            </w:r>
            <w:r>
              <w:rPr>
                <w:webHidden/>
              </w:rPr>
              <w:tab/>
            </w:r>
            <w:r>
              <w:rPr>
                <w:webHidden/>
              </w:rPr>
              <w:fldChar w:fldCharType="begin"/>
            </w:r>
            <w:r>
              <w:rPr>
                <w:webHidden/>
              </w:rPr>
              <w:instrText xml:space="preserve"> PAGEREF _Toc227249190 \h </w:instrText>
            </w:r>
            <w:r>
              <w:rPr>
                <w:webHidden/>
              </w:rPr>
            </w:r>
            <w:r>
              <w:rPr>
                <w:webHidden/>
              </w:rPr>
              <w:fldChar w:fldCharType="separate"/>
            </w:r>
            <w:r w:rsidR="001E0440">
              <w:rPr>
                <w:webHidden/>
              </w:rPr>
              <w:t>10</w:t>
            </w:r>
            <w:r>
              <w:rPr>
                <w:webHidden/>
              </w:rPr>
              <w:fldChar w:fldCharType="end"/>
            </w:r>
          </w:hyperlink>
        </w:p>
        <w:p w14:paraId="52DCBBF7" w14:textId="5AF48D0A" w:rsidR="001342C0" w:rsidRDefault="001342C0">
          <w:pPr>
            <w:pStyle w:val="INNH2"/>
            <w:rPr>
              <w:rFonts w:asciiTheme="minorHAnsi" w:eastAsiaTheme="minorEastAsia" w:hAnsiTheme="minorHAnsi" w:cstheme="minorBidi"/>
              <w:kern w:val="2"/>
              <w:sz w:val="24"/>
              <w:szCs w:val="24"/>
              <w14:ligatures w14:val="standardContextual"/>
            </w:rPr>
          </w:pPr>
          <w:hyperlink w:anchor="_Toc227249191" w:history="1">
            <w:r w:rsidRPr="002F785D">
              <w:rPr>
                <w:rStyle w:val="Hyperkobling"/>
              </w:rPr>
              <w:t>3.1</w:t>
            </w:r>
            <w:r>
              <w:rPr>
                <w:rFonts w:asciiTheme="minorHAnsi" w:eastAsiaTheme="minorEastAsia" w:hAnsiTheme="minorHAnsi" w:cstheme="minorBidi"/>
                <w:kern w:val="2"/>
                <w:sz w:val="24"/>
                <w:szCs w:val="24"/>
                <w14:ligatures w14:val="standardContextual"/>
              </w:rPr>
              <w:tab/>
            </w:r>
            <w:r w:rsidRPr="002F785D">
              <w:rPr>
                <w:rStyle w:val="Hyperkobling"/>
              </w:rPr>
              <w:t>Beskrivelse</w:t>
            </w:r>
            <w:r>
              <w:rPr>
                <w:webHidden/>
              </w:rPr>
              <w:tab/>
            </w:r>
            <w:r>
              <w:rPr>
                <w:webHidden/>
              </w:rPr>
              <w:fldChar w:fldCharType="begin"/>
            </w:r>
            <w:r>
              <w:rPr>
                <w:webHidden/>
              </w:rPr>
              <w:instrText xml:space="preserve"> PAGEREF _Toc227249191 \h </w:instrText>
            </w:r>
            <w:r>
              <w:rPr>
                <w:webHidden/>
              </w:rPr>
            </w:r>
            <w:r>
              <w:rPr>
                <w:webHidden/>
              </w:rPr>
              <w:fldChar w:fldCharType="separate"/>
            </w:r>
            <w:r w:rsidR="001E0440">
              <w:rPr>
                <w:webHidden/>
              </w:rPr>
              <w:t>10</w:t>
            </w:r>
            <w:r>
              <w:rPr>
                <w:webHidden/>
              </w:rPr>
              <w:fldChar w:fldCharType="end"/>
            </w:r>
          </w:hyperlink>
        </w:p>
        <w:p w14:paraId="7923C35A" w14:textId="3CD47908" w:rsidR="001342C0" w:rsidRDefault="001342C0">
          <w:pPr>
            <w:pStyle w:val="INNH2"/>
            <w:rPr>
              <w:rFonts w:asciiTheme="minorHAnsi" w:eastAsiaTheme="minorEastAsia" w:hAnsiTheme="minorHAnsi" w:cstheme="minorBidi"/>
              <w:kern w:val="2"/>
              <w:sz w:val="24"/>
              <w:szCs w:val="24"/>
              <w14:ligatures w14:val="standardContextual"/>
            </w:rPr>
          </w:pPr>
          <w:hyperlink w:anchor="_Toc227249192" w:history="1">
            <w:r w:rsidRPr="002F785D">
              <w:rPr>
                <w:rStyle w:val="Hyperkobling"/>
              </w:rPr>
              <w:t>3.2</w:t>
            </w:r>
            <w:r>
              <w:rPr>
                <w:rFonts w:asciiTheme="minorHAnsi" w:eastAsiaTheme="minorEastAsia" w:hAnsiTheme="minorHAnsi" w:cstheme="minorBidi"/>
                <w:kern w:val="2"/>
                <w:sz w:val="24"/>
                <w:szCs w:val="24"/>
                <w14:ligatures w14:val="standardContextual"/>
              </w:rPr>
              <w:tab/>
            </w:r>
            <w:r w:rsidRPr="002F785D">
              <w:rPr>
                <w:rStyle w:val="Hyperkobling"/>
              </w:rPr>
              <w:t>Naturtyper</w:t>
            </w:r>
            <w:r>
              <w:rPr>
                <w:webHidden/>
              </w:rPr>
              <w:tab/>
            </w:r>
            <w:r>
              <w:rPr>
                <w:webHidden/>
              </w:rPr>
              <w:fldChar w:fldCharType="begin"/>
            </w:r>
            <w:r>
              <w:rPr>
                <w:webHidden/>
              </w:rPr>
              <w:instrText xml:space="preserve"> PAGEREF _Toc227249192 \h </w:instrText>
            </w:r>
            <w:r>
              <w:rPr>
                <w:webHidden/>
              </w:rPr>
            </w:r>
            <w:r>
              <w:rPr>
                <w:webHidden/>
              </w:rPr>
              <w:fldChar w:fldCharType="separate"/>
            </w:r>
            <w:r w:rsidR="001E0440">
              <w:rPr>
                <w:webHidden/>
              </w:rPr>
              <w:t>10</w:t>
            </w:r>
            <w:r>
              <w:rPr>
                <w:webHidden/>
              </w:rPr>
              <w:fldChar w:fldCharType="end"/>
            </w:r>
          </w:hyperlink>
        </w:p>
        <w:p w14:paraId="6C0A3E9E" w14:textId="69D82937" w:rsidR="001342C0" w:rsidRDefault="001342C0">
          <w:pPr>
            <w:pStyle w:val="INNH2"/>
            <w:rPr>
              <w:rFonts w:asciiTheme="minorHAnsi" w:eastAsiaTheme="minorEastAsia" w:hAnsiTheme="minorHAnsi" w:cstheme="minorBidi"/>
              <w:kern w:val="2"/>
              <w:sz w:val="24"/>
              <w:szCs w:val="24"/>
              <w14:ligatures w14:val="standardContextual"/>
            </w:rPr>
          </w:pPr>
          <w:hyperlink w:anchor="_Toc227249193" w:history="1">
            <w:r w:rsidRPr="002F785D">
              <w:rPr>
                <w:rStyle w:val="Hyperkobling"/>
              </w:rPr>
              <w:t>3.3</w:t>
            </w:r>
            <w:r>
              <w:rPr>
                <w:rFonts w:asciiTheme="minorHAnsi" w:eastAsiaTheme="minorEastAsia" w:hAnsiTheme="minorHAnsi" w:cstheme="minorBidi"/>
                <w:kern w:val="2"/>
                <w:sz w:val="24"/>
                <w:szCs w:val="24"/>
                <w14:ligatures w14:val="standardContextual"/>
              </w:rPr>
              <w:tab/>
            </w:r>
            <w:r w:rsidRPr="002F785D">
              <w:rPr>
                <w:rStyle w:val="Hyperkobling"/>
              </w:rPr>
              <w:t>Arter</w:t>
            </w:r>
            <w:r>
              <w:rPr>
                <w:webHidden/>
              </w:rPr>
              <w:tab/>
            </w:r>
            <w:r>
              <w:rPr>
                <w:webHidden/>
              </w:rPr>
              <w:fldChar w:fldCharType="begin"/>
            </w:r>
            <w:r>
              <w:rPr>
                <w:webHidden/>
              </w:rPr>
              <w:instrText xml:space="preserve"> PAGEREF _Toc227249193 \h </w:instrText>
            </w:r>
            <w:r>
              <w:rPr>
                <w:webHidden/>
              </w:rPr>
            </w:r>
            <w:r>
              <w:rPr>
                <w:webHidden/>
              </w:rPr>
              <w:fldChar w:fldCharType="separate"/>
            </w:r>
            <w:r w:rsidR="001E0440">
              <w:rPr>
                <w:webHidden/>
              </w:rPr>
              <w:t>11</w:t>
            </w:r>
            <w:r>
              <w:rPr>
                <w:webHidden/>
              </w:rPr>
              <w:fldChar w:fldCharType="end"/>
            </w:r>
          </w:hyperlink>
        </w:p>
        <w:p w14:paraId="60111507" w14:textId="5E61B1C0" w:rsidR="001342C0" w:rsidRDefault="001342C0">
          <w:pPr>
            <w:pStyle w:val="INNH2"/>
            <w:rPr>
              <w:rFonts w:asciiTheme="minorHAnsi" w:eastAsiaTheme="minorEastAsia" w:hAnsiTheme="minorHAnsi" w:cstheme="minorBidi"/>
              <w:kern w:val="2"/>
              <w:sz w:val="24"/>
              <w:szCs w:val="24"/>
              <w14:ligatures w14:val="standardContextual"/>
            </w:rPr>
          </w:pPr>
          <w:hyperlink w:anchor="_Toc227249194" w:history="1">
            <w:r w:rsidRPr="002F785D">
              <w:rPr>
                <w:rStyle w:val="Hyperkobling"/>
              </w:rPr>
              <w:t>3.4</w:t>
            </w:r>
            <w:r>
              <w:rPr>
                <w:rFonts w:asciiTheme="minorHAnsi" w:eastAsiaTheme="minorEastAsia" w:hAnsiTheme="minorHAnsi" w:cstheme="minorBidi"/>
                <w:kern w:val="2"/>
                <w:sz w:val="24"/>
                <w:szCs w:val="24"/>
                <w14:ligatures w14:val="standardContextual"/>
              </w:rPr>
              <w:tab/>
            </w:r>
            <w:r w:rsidRPr="002F785D">
              <w:rPr>
                <w:rStyle w:val="Hyperkobling"/>
              </w:rPr>
              <w:t>Rødlistearter</w:t>
            </w:r>
            <w:r>
              <w:rPr>
                <w:webHidden/>
              </w:rPr>
              <w:tab/>
            </w:r>
            <w:r>
              <w:rPr>
                <w:webHidden/>
              </w:rPr>
              <w:fldChar w:fldCharType="begin"/>
            </w:r>
            <w:r>
              <w:rPr>
                <w:webHidden/>
              </w:rPr>
              <w:instrText xml:space="preserve"> PAGEREF _Toc227249194 \h </w:instrText>
            </w:r>
            <w:r>
              <w:rPr>
                <w:webHidden/>
              </w:rPr>
            </w:r>
            <w:r>
              <w:rPr>
                <w:webHidden/>
              </w:rPr>
              <w:fldChar w:fldCharType="separate"/>
            </w:r>
            <w:r w:rsidR="001E0440">
              <w:rPr>
                <w:webHidden/>
              </w:rPr>
              <w:t>12</w:t>
            </w:r>
            <w:r>
              <w:rPr>
                <w:webHidden/>
              </w:rPr>
              <w:fldChar w:fldCharType="end"/>
            </w:r>
          </w:hyperlink>
        </w:p>
        <w:p w14:paraId="0A60A176" w14:textId="6FB8F479" w:rsidR="001342C0" w:rsidRDefault="001342C0">
          <w:pPr>
            <w:pStyle w:val="INNH2"/>
            <w:rPr>
              <w:rFonts w:asciiTheme="minorHAnsi" w:eastAsiaTheme="minorEastAsia" w:hAnsiTheme="minorHAnsi" w:cstheme="minorBidi"/>
              <w:kern w:val="2"/>
              <w:sz w:val="24"/>
              <w:szCs w:val="24"/>
              <w14:ligatures w14:val="standardContextual"/>
            </w:rPr>
          </w:pPr>
          <w:hyperlink w:anchor="_Toc227249195" w:history="1">
            <w:r w:rsidRPr="002F785D">
              <w:rPr>
                <w:rStyle w:val="Hyperkobling"/>
              </w:rPr>
              <w:t>3.5</w:t>
            </w:r>
            <w:r>
              <w:rPr>
                <w:rFonts w:asciiTheme="minorHAnsi" w:eastAsiaTheme="minorEastAsia" w:hAnsiTheme="minorHAnsi" w:cstheme="minorBidi"/>
                <w:kern w:val="2"/>
                <w:sz w:val="24"/>
                <w:szCs w:val="24"/>
                <w14:ligatures w14:val="standardContextual"/>
              </w:rPr>
              <w:tab/>
            </w:r>
            <w:r w:rsidRPr="002F785D">
              <w:rPr>
                <w:rStyle w:val="Hyperkobling"/>
              </w:rPr>
              <w:t>Geologi</w:t>
            </w:r>
            <w:r>
              <w:rPr>
                <w:webHidden/>
              </w:rPr>
              <w:tab/>
            </w:r>
            <w:r>
              <w:rPr>
                <w:webHidden/>
              </w:rPr>
              <w:fldChar w:fldCharType="begin"/>
            </w:r>
            <w:r>
              <w:rPr>
                <w:webHidden/>
              </w:rPr>
              <w:instrText xml:space="preserve"> PAGEREF _Toc227249195 \h </w:instrText>
            </w:r>
            <w:r>
              <w:rPr>
                <w:webHidden/>
              </w:rPr>
            </w:r>
            <w:r>
              <w:rPr>
                <w:webHidden/>
              </w:rPr>
              <w:fldChar w:fldCharType="separate"/>
            </w:r>
            <w:r w:rsidR="001E0440">
              <w:rPr>
                <w:webHidden/>
              </w:rPr>
              <w:t>13</w:t>
            </w:r>
            <w:r>
              <w:rPr>
                <w:webHidden/>
              </w:rPr>
              <w:fldChar w:fldCharType="end"/>
            </w:r>
          </w:hyperlink>
        </w:p>
        <w:p w14:paraId="381EDF45" w14:textId="6462694C" w:rsidR="001342C0" w:rsidRDefault="001342C0">
          <w:pPr>
            <w:pStyle w:val="INNH2"/>
            <w:rPr>
              <w:rFonts w:asciiTheme="minorHAnsi" w:eastAsiaTheme="minorEastAsia" w:hAnsiTheme="minorHAnsi" w:cstheme="minorBidi"/>
              <w:kern w:val="2"/>
              <w:sz w:val="24"/>
              <w:szCs w:val="24"/>
              <w14:ligatures w14:val="standardContextual"/>
            </w:rPr>
          </w:pPr>
          <w:hyperlink w:anchor="_Toc227249196" w:history="1">
            <w:r w:rsidRPr="002F785D">
              <w:rPr>
                <w:rStyle w:val="Hyperkobling"/>
              </w:rPr>
              <w:t>3.6</w:t>
            </w:r>
            <w:r>
              <w:rPr>
                <w:rFonts w:asciiTheme="minorHAnsi" w:eastAsiaTheme="minorEastAsia" w:hAnsiTheme="minorHAnsi" w:cstheme="minorBidi"/>
                <w:kern w:val="2"/>
                <w:sz w:val="24"/>
                <w:szCs w:val="24"/>
                <w14:ligatures w14:val="standardContextual"/>
              </w:rPr>
              <w:tab/>
            </w:r>
            <w:r w:rsidRPr="002F785D">
              <w:rPr>
                <w:rStyle w:val="Hyperkobling"/>
              </w:rPr>
              <w:t>Klimaendring</w:t>
            </w:r>
            <w:r>
              <w:rPr>
                <w:webHidden/>
              </w:rPr>
              <w:tab/>
            </w:r>
            <w:r>
              <w:rPr>
                <w:webHidden/>
              </w:rPr>
              <w:fldChar w:fldCharType="begin"/>
            </w:r>
            <w:r>
              <w:rPr>
                <w:webHidden/>
              </w:rPr>
              <w:instrText xml:space="preserve"> PAGEREF _Toc227249196 \h </w:instrText>
            </w:r>
            <w:r>
              <w:rPr>
                <w:webHidden/>
              </w:rPr>
            </w:r>
            <w:r>
              <w:rPr>
                <w:webHidden/>
              </w:rPr>
              <w:fldChar w:fldCharType="separate"/>
            </w:r>
            <w:r w:rsidR="001E0440">
              <w:rPr>
                <w:webHidden/>
              </w:rPr>
              <w:t>15</w:t>
            </w:r>
            <w:r>
              <w:rPr>
                <w:webHidden/>
              </w:rPr>
              <w:fldChar w:fldCharType="end"/>
            </w:r>
          </w:hyperlink>
        </w:p>
        <w:p w14:paraId="136824C6" w14:textId="5BFA44FE" w:rsidR="001342C0" w:rsidRDefault="001342C0">
          <w:pPr>
            <w:pStyle w:val="INNH2"/>
            <w:rPr>
              <w:rFonts w:asciiTheme="minorHAnsi" w:eastAsiaTheme="minorEastAsia" w:hAnsiTheme="minorHAnsi" w:cstheme="minorBidi"/>
              <w:kern w:val="2"/>
              <w:sz w:val="24"/>
              <w:szCs w:val="24"/>
              <w14:ligatures w14:val="standardContextual"/>
            </w:rPr>
          </w:pPr>
          <w:hyperlink w:anchor="_Toc227249197" w:history="1">
            <w:r w:rsidRPr="002F785D">
              <w:rPr>
                <w:rStyle w:val="Hyperkobling"/>
              </w:rPr>
              <w:t>3.7</w:t>
            </w:r>
            <w:r>
              <w:rPr>
                <w:rFonts w:asciiTheme="minorHAnsi" w:eastAsiaTheme="minorEastAsia" w:hAnsiTheme="minorHAnsi" w:cstheme="minorBidi"/>
                <w:kern w:val="2"/>
                <w:sz w:val="24"/>
                <w:szCs w:val="24"/>
                <w14:ligatures w14:val="standardContextual"/>
              </w:rPr>
              <w:tab/>
            </w:r>
            <w:r w:rsidRPr="002F785D">
              <w:rPr>
                <w:rStyle w:val="Hyperkobling"/>
              </w:rPr>
              <w:t>Annen negativ påvirkning</w:t>
            </w:r>
            <w:r>
              <w:rPr>
                <w:webHidden/>
              </w:rPr>
              <w:tab/>
            </w:r>
            <w:r>
              <w:rPr>
                <w:webHidden/>
              </w:rPr>
              <w:fldChar w:fldCharType="begin"/>
            </w:r>
            <w:r>
              <w:rPr>
                <w:webHidden/>
              </w:rPr>
              <w:instrText xml:space="preserve"> PAGEREF _Toc227249197 \h </w:instrText>
            </w:r>
            <w:r>
              <w:rPr>
                <w:webHidden/>
              </w:rPr>
            </w:r>
            <w:r>
              <w:rPr>
                <w:webHidden/>
              </w:rPr>
              <w:fldChar w:fldCharType="separate"/>
            </w:r>
            <w:r w:rsidR="001E0440">
              <w:rPr>
                <w:webHidden/>
              </w:rPr>
              <w:t>16</w:t>
            </w:r>
            <w:r>
              <w:rPr>
                <w:webHidden/>
              </w:rPr>
              <w:fldChar w:fldCharType="end"/>
            </w:r>
          </w:hyperlink>
        </w:p>
        <w:p w14:paraId="1D577714" w14:textId="42B1F3B3" w:rsidR="001342C0" w:rsidRDefault="001342C0">
          <w:pPr>
            <w:pStyle w:val="INNH2"/>
            <w:rPr>
              <w:rFonts w:asciiTheme="minorHAnsi" w:eastAsiaTheme="minorEastAsia" w:hAnsiTheme="minorHAnsi" w:cstheme="minorBidi"/>
              <w:kern w:val="2"/>
              <w:sz w:val="24"/>
              <w:szCs w:val="24"/>
              <w14:ligatures w14:val="standardContextual"/>
            </w:rPr>
          </w:pPr>
          <w:hyperlink w:anchor="_Toc227249198" w:history="1">
            <w:r w:rsidRPr="002F785D">
              <w:rPr>
                <w:rStyle w:val="Hyperkobling"/>
              </w:rPr>
              <w:t>3.8</w:t>
            </w:r>
            <w:r>
              <w:rPr>
                <w:rFonts w:asciiTheme="minorHAnsi" w:eastAsiaTheme="minorEastAsia" w:hAnsiTheme="minorHAnsi" w:cstheme="minorBidi"/>
                <w:kern w:val="2"/>
                <w:sz w:val="24"/>
                <w:szCs w:val="24"/>
                <w14:ligatures w14:val="standardContextual"/>
              </w:rPr>
              <w:tab/>
            </w:r>
            <w:r w:rsidRPr="002F785D">
              <w:rPr>
                <w:rStyle w:val="Hyperkobling"/>
              </w:rPr>
              <w:t>Tilleggsopplysninger</w:t>
            </w:r>
            <w:r>
              <w:rPr>
                <w:webHidden/>
              </w:rPr>
              <w:tab/>
            </w:r>
            <w:r>
              <w:rPr>
                <w:webHidden/>
              </w:rPr>
              <w:fldChar w:fldCharType="begin"/>
            </w:r>
            <w:r>
              <w:rPr>
                <w:webHidden/>
              </w:rPr>
              <w:instrText xml:space="preserve"> PAGEREF _Toc227249198 \h </w:instrText>
            </w:r>
            <w:r>
              <w:rPr>
                <w:webHidden/>
              </w:rPr>
            </w:r>
            <w:r>
              <w:rPr>
                <w:webHidden/>
              </w:rPr>
              <w:fldChar w:fldCharType="separate"/>
            </w:r>
            <w:r w:rsidR="001E0440">
              <w:rPr>
                <w:webHidden/>
              </w:rPr>
              <w:t>16</w:t>
            </w:r>
            <w:r>
              <w:rPr>
                <w:webHidden/>
              </w:rPr>
              <w:fldChar w:fldCharType="end"/>
            </w:r>
          </w:hyperlink>
        </w:p>
        <w:p w14:paraId="3F80081E" w14:textId="669A84B1" w:rsidR="001342C0" w:rsidRDefault="001342C0">
          <w:pPr>
            <w:pStyle w:val="INNH1"/>
            <w:rPr>
              <w:rFonts w:asciiTheme="minorHAnsi" w:eastAsiaTheme="minorEastAsia" w:hAnsiTheme="minorHAnsi" w:cstheme="minorBidi"/>
              <w:b w:val="0"/>
              <w:kern w:val="2"/>
              <w:sz w:val="24"/>
              <w:szCs w:val="24"/>
              <w14:ligatures w14:val="standardContextual"/>
            </w:rPr>
          </w:pPr>
          <w:hyperlink w:anchor="_Toc227249199" w:history="1">
            <w:r w:rsidRPr="002F785D">
              <w:rPr>
                <w:rStyle w:val="Hyperkobling"/>
              </w:rPr>
              <w:t>4</w:t>
            </w:r>
            <w:r>
              <w:rPr>
                <w:rFonts w:asciiTheme="minorHAnsi" w:eastAsiaTheme="minorEastAsia" w:hAnsiTheme="minorHAnsi" w:cstheme="minorBidi"/>
                <w:b w:val="0"/>
                <w:kern w:val="2"/>
                <w:sz w:val="24"/>
                <w:szCs w:val="24"/>
                <w14:ligatures w14:val="standardContextual"/>
              </w:rPr>
              <w:tab/>
            </w:r>
            <w:r w:rsidRPr="002F785D">
              <w:rPr>
                <w:rStyle w:val="Hyperkobling"/>
              </w:rPr>
              <w:t>Bruk og historikk</w:t>
            </w:r>
            <w:r>
              <w:rPr>
                <w:webHidden/>
              </w:rPr>
              <w:tab/>
            </w:r>
            <w:r>
              <w:rPr>
                <w:webHidden/>
              </w:rPr>
              <w:fldChar w:fldCharType="begin"/>
            </w:r>
            <w:r>
              <w:rPr>
                <w:webHidden/>
              </w:rPr>
              <w:instrText xml:space="preserve"> PAGEREF _Toc227249199 \h </w:instrText>
            </w:r>
            <w:r>
              <w:rPr>
                <w:webHidden/>
              </w:rPr>
            </w:r>
            <w:r>
              <w:rPr>
                <w:webHidden/>
              </w:rPr>
              <w:fldChar w:fldCharType="separate"/>
            </w:r>
            <w:r w:rsidR="001E0440">
              <w:rPr>
                <w:webHidden/>
              </w:rPr>
              <w:t>17</w:t>
            </w:r>
            <w:r>
              <w:rPr>
                <w:webHidden/>
              </w:rPr>
              <w:fldChar w:fldCharType="end"/>
            </w:r>
          </w:hyperlink>
        </w:p>
        <w:p w14:paraId="2DC4362D" w14:textId="70099360" w:rsidR="001342C0" w:rsidRDefault="001342C0">
          <w:pPr>
            <w:pStyle w:val="INNH2"/>
            <w:rPr>
              <w:rFonts w:asciiTheme="minorHAnsi" w:eastAsiaTheme="minorEastAsia" w:hAnsiTheme="minorHAnsi" w:cstheme="minorBidi"/>
              <w:kern w:val="2"/>
              <w:sz w:val="24"/>
              <w:szCs w:val="24"/>
              <w14:ligatures w14:val="standardContextual"/>
            </w:rPr>
          </w:pPr>
          <w:hyperlink w:anchor="_Toc227249200" w:history="1">
            <w:r w:rsidRPr="002F785D">
              <w:rPr>
                <w:rStyle w:val="Hyperkobling"/>
              </w:rPr>
              <w:t>4.1</w:t>
            </w:r>
            <w:r>
              <w:rPr>
                <w:rFonts w:asciiTheme="minorHAnsi" w:eastAsiaTheme="minorEastAsia" w:hAnsiTheme="minorHAnsi" w:cstheme="minorBidi"/>
                <w:kern w:val="2"/>
                <w:sz w:val="24"/>
                <w:szCs w:val="24"/>
                <w14:ligatures w14:val="standardContextual"/>
              </w:rPr>
              <w:tab/>
            </w:r>
            <w:r w:rsidRPr="002F785D">
              <w:rPr>
                <w:rStyle w:val="Hyperkobling"/>
              </w:rPr>
              <w:t>Eierstruktur</w:t>
            </w:r>
            <w:r>
              <w:rPr>
                <w:webHidden/>
              </w:rPr>
              <w:tab/>
            </w:r>
            <w:r>
              <w:rPr>
                <w:webHidden/>
              </w:rPr>
              <w:fldChar w:fldCharType="begin"/>
            </w:r>
            <w:r>
              <w:rPr>
                <w:webHidden/>
              </w:rPr>
              <w:instrText xml:space="preserve"> PAGEREF _Toc227249200 \h </w:instrText>
            </w:r>
            <w:r>
              <w:rPr>
                <w:webHidden/>
              </w:rPr>
            </w:r>
            <w:r>
              <w:rPr>
                <w:webHidden/>
              </w:rPr>
              <w:fldChar w:fldCharType="separate"/>
            </w:r>
            <w:r w:rsidR="001E0440">
              <w:rPr>
                <w:webHidden/>
              </w:rPr>
              <w:t>17</w:t>
            </w:r>
            <w:r>
              <w:rPr>
                <w:webHidden/>
              </w:rPr>
              <w:fldChar w:fldCharType="end"/>
            </w:r>
          </w:hyperlink>
        </w:p>
        <w:p w14:paraId="5B5F1691" w14:textId="39F9DC03" w:rsidR="001342C0" w:rsidRDefault="001342C0">
          <w:pPr>
            <w:pStyle w:val="INNH2"/>
            <w:rPr>
              <w:rFonts w:asciiTheme="minorHAnsi" w:eastAsiaTheme="minorEastAsia" w:hAnsiTheme="minorHAnsi" w:cstheme="minorBidi"/>
              <w:kern w:val="2"/>
              <w:sz w:val="24"/>
              <w:szCs w:val="24"/>
              <w14:ligatures w14:val="standardContextual"/>
            </w:rPr>
          </w:pPr>
          <w:hyperlink w:anchor="_Toc227249201" w:history="1">
            <w:r w:rsidRPr="002F785D">
              <w:rPr>
                <w:rStyle w:val="Hyperkobling"/>
              </w:rPr>
              <w:t>4.2</w:t>
            </w:r>
            <w:r>
              <w:rPr>
                <w:rFonts w:asciiTheme="minorHAnsi" w:eastAsiaTheme="minorEastAsia" w:hAnsiTheme="minorHAnsi" w:cstheme="minorBidi"/>
                <w:kern w:val="2"/>
                <w:sz w:val="24"/>
                <w:szCs w:val="24"/>
                <w14:ligatures w14:val="standardContextual"/>
              </w:rPr>
              <w:tab/>
            </w:r>
            <w:r w:rsidRPr="002F785D">
              <w:rPr>
                <w:rStyle w:val="Hyperkobling"/>
              </w:rPr>
              <w:t>Verneprosess</w:t>
            </w:r>
            <w:r>
              <w:rPr>
                <w:webHidden/>
              </w:rPr>
              <w:tab/>
            </w:r>
            <w:r>
              <w:rPr>
                <w:webHidden/>
              </w:rPr>
              <w:fldChar w:fldCharType="begin"/>
            </w:r>
            <w:r>
              <w:rPr>
                <w:webHidden/>
              </w:rPr>
              <w:instrText xml:space="preserve"> PAGEREF _Toc227249201 \h </w:instrText>
            </w:r>
            <w:r>
              <w:rPr>
                <w:webHidden/>
              </w:rPr>
            </w:r>
            <w:r>
              <w:rPr>
                <w:webHidden/>
              </w:rPr>
              <w:fldChar w:fldCharType="separate"/>
            </w:r>
            <w:r w:rsidR="001E0440">
              <w:rPr>
                <w:webHidden/>
              </w:rPr>
              <w:t>17</w:t>
            </w:r>
            <w:r>
              <w:rPr>
                <w:webHidden/>
              </w:rPr>
              <w:fldChar w:fldCharType="end"/>
            </w:r>
          </w:hyperlink>
        </w:p>
        <w:p w14:paraId="69F197AF" w14:textId="078B03C9" w:rsidR="001342C0" w:rsidRDefault="001342C0">
          <w:pPr>
            <w:pStyle w:val="INNH2"/>
            <w:rPr>
              <w:rFonts w:asciiTheme="minorHAnsi" w:eastAsiaTheme="minorEastAsia" w:hAnsiTheme="minorHAnsi" w:cstheme="minorBidi"/>
              <w:kern w:val="2"/>
              <w:sz w:val="24"/>
              <w:szCs w:val="24"/>
              <w14:ligatures w14:val="standardContextual"/>
            </w:rPr>
          </w:pPr>
          <w:hyperlink w:anchor="_Toc227249202" w:history="1">
            <w:r w:rsidRPr="002F785D">
              <w:rPr>
                <w:rStyle w:val="Hyperkobling"/>
              </w:rPr>
              <w:t>4.3</w:t>
            </w:r>
            <w:r>
              <w:rPr>
                <w:rFonts w:asciiTheme="minorHAnsi" w:eastAsiaTheme="minorEastAsia" w:hAnsiTheme="minorHAnsi" w:cstheme="minorBidi"/>
                <w:kern w:val="2"/>
                <w:sz w:val="24"/>
                <w:szCs w:val="24"/>
                <w14:ligatures w14:val="standardContextual"/>
              </w:rPr>
              <w:tab/>
            </w:r>
            <w:r w:rsidRPr="002F785D">
              <w:rPr>
                <w:rStyle w:val="Hyperkobling"/>
              </w:rPr>
              <w:t>Restriksjonsområder</w:t>
            </w:r>
            <w:r>
              <w:rPr>
                <w:webHidden/>
              </w:rPr>
              <w:tab/>
            </w:r>
            <w:r>
              <w:rPr>
                <w:webHidden/>
              </w:rPr>
              <w:fldChar w:fldCharType="begin"/>
            </w:r>
            <w:r>
              <w:rPr>
                <w:webHidden/>
              </w:rPr>
              <w:instrText xml:space="preserve"> PAGEREF _Toc227249202 \h </w:instrText>
            </w:r>
            <w:r>
              <w:rPr>
                <w:webHidden/>
              </w:rPr>
            </w:r>
            <w:r>
              <w:rPr>
                <w:webHidden/>
              </w:rPr>
              <w:fldChar w:fldCharType="separate"/>
            </w:r>
            <w:r w:rsidR="001E0440">
              <w:rPr>
                <w:webHidden/>
              </w:rPr>
              <w:t>18</w:t>
            </w:r>
            <w:r>
              <w:rPr>
                <w:webHidden/>
              </w:rPr>
              <w:fldChar w:fldCharType="end"/>
            </w:r>
          </w:hyperlink>
        </w:p>
        <w:p w14:paraId="7454FAB3" w14:textId="1F225FB7" w:rsidR="001342C0" w:rsidRDefault="001342C0">
          <w:pPr>
            <w:pStyle w:val="INNH2"/>
            <w:rPr>
              <w:rFonts w:asciiTheme="minorHAnsi" w:eastAsiaTheme="minorEastAsia" w:hAnsiTheme="minorHAnsi" w:cstheme="minorBidi"/>
              <w:kern w:val="2"/>
              <w:sz w:val="24"/>
              <w:szCs w:val="24"/>
              <w14:ligatures w14:val="standardContextual"/>
            </w:rPr>
          </w:pPr>
          <w:hyperlink w:anchor="_Toc227249203" w:history="1">
            <w:r w:rsidRPr="002F785D">
              <w:rPr>
                <w:rStyle w:val="Hyperkobling"/>
              </w:rPr>
              <w:t>4.4</w:t>
            </w:r>
            <w:r>
              <w:rPr>
                <w:rFonts w:asciiTheme="minorHAnsi" w:eastAsiaTheme="minorEastAsia" w:hAnsiTheme="minorHAnsi" w:cstheme="minorBidi"/>
                <w:kern w:val="2"/>
                <w:sz w:val="24"/>
                <w:szCs w:val="24"/>
                <w14:ligatures w14:val="standardContextual"/>
              </w:rPr>
              <w:tab/>
            </w:r>
            <w:r w:rsidRPr="002F785D">
              <w:rPr>
                <w:rStyle w:val="Hyperkobling"/>
              </w:rPr>
              <w:t>Skjønnsforutsetninger</w:t>
            </w:r>
            <w:r>
              <w:rPr>
                <w:webHidden/>
              </w:rPr>
              <w:tab/>
            </w:r>
            <w:r>
              <w:rPr>
                <w:webHidden/>
              </w:rPr>
              <w:fldChar w:fldCharType="begin"/>
            </w:r>
            <w:r>
              <w:rPr>
                <w:webHidden/>
              </w:rPr>
              <w:instrText xml:space="preserve"> PAGEREF _Toc227249203 \h </w:instrText>
            </w:r>
            <w:r>
              <w:rPr>
                <w:webHidden/>
              </w:rPr>
            </w:r>
            <w:r>
              <w:rPr>
                <w:webHidden/>
              </w:rPr>
              <w:fldChar w:fldCharType="separate"/>
            </w:r>
            <w:r w:rsidR="001E0440">
              <w:rPr>
                <w:webHidden/>
              </w:rPr>
              <w:t>18</w:t>
            </w:r>
            <w:r>
              <w:rPr>
                <w:webHidden/>
              </w:rPr>
              <w:fldChar w:fldCharType="end"/>
            </w:r>
          </w:hyperlink>
        </w:p>
        <w:p w14:paraId="7B2294F8" w14:textId="24C2B189" w:rsidR="001342C0" w:rsidRDefault="001342C0">
          <w:pPr>
            <w:pStyle w:val="INNH2"/>
            <w:rPr>
              <w:rFonts w:asciiTheme="minorHAnsi" w:eastAsiaTheme="minorEastAsia" w:hAnsiTheme="minorHAnsi" w:cstheme="minorBidi"/>
              <w:kern w:val="2"/>
              <w:sz w:val="24"/>
              <w:szCs w:val="24"/>
              <w14:ligatures w14:val="standardContextual"/>
            </w:rPr>
          </w:pPr>
          <w:hyperlink w:anchor="_Toc227249204" w:history="1">
            <w:r w:rsidRPr="002F785D">
              <w:rPr>
                <w:rStyle w:val="Hyperkobling"/>
              </w:rPr>
              <w:t>4.5</w:t>
            </w:r>
            <w:r>
              <w:rPr>
                <w:rFonts w:asciiTheme="minorHAnsi" w:eastAsiaTheme="minorEastAsia" w:hAnsiTheme="minorHAnsi" w:cstheme="minorBidi"/>
                <w:kern w:val="2"/>
                <w:sz w:val="24"/>
                <w:szCs w:val="24"/>
                <w14:ligatures w14:val="standardContextual"/>
              </w:rPr>
              <w:tab/>
            </w:r>
            <w:r w:rsidRPr="002F785D">
              <w:rPr>
                <w:rStyle w:val="Hyperkobling"/>
              </w:rPr>
              <w:t>Vernegrense</w:t>
            </w:r>
            <w:r>
              <w:rPr>
                <w:webHidden/>
              </w:rPr>
              <w:tab/>
            </w:r>
            <w:r>
              <w:rPr>
                <w:webHidden/>
              </w:rPr>
              <w:fldChar w:fldCharType="begin"/>
            </w:r>
            <w:r>
              <w:rPr>
                <w:webHidden/>
              </w:rPr>
              <w:instrText xml:space="preserve"> PAGEREF _Toc227249204 \h </w:instrText>
            </w:r>
            <w:r>
              <w:rPr>
                <w:webHidden/>
              </w:rPr>
            </w:r>
            <w:r>
              <w:rPr>
                <w:webHidden/>
              </w:rPr>
              <w:fldChar w:fldCharType="separate"/>
            </w:r>
            <w:r w:rsidR="001E0440">
              <w:rPr>
                <w:webHidden/>
              </w:rPr>
              <w:t>18</w:t>
            </w:r>
            <w:r>
              <w:rPr>
                <w:webHidden/>
              </w:rPr>
              <w:fldChar w:fldCharType="end"/>
            </w:r>
          </w:hyperlink>
        </w:p>
        <w:p w14:paraId="78B9D651" w14:textId="0E6BDF71" w:rsidR="001342C0" w:rsidRDefault="001342C0">
          <w:pPr>
            <w:pStyle w:val="INNH2"/>
            <w:rPr>
              <w:rFonts w:asciiTheme="minorHAnsi" w:eastAsiaTheme="minorEastAsia" w:hAnsiTheme="minorHAnsi" w:cstheme="minorBidi"/>
              <w:kern w:val="2"/>
              <w:sz w:val="24"/>
              <w:szCs w:val="24"/>
              <w14:ligatures w14:val="standardContextual"/>
            </w:rPr>
          </w:pPr>
          <w:hyperlink w:anchor="_Toc227249205" w:history="1">
            <w:r w:rsidRPr="002F785D">
              <w:rPr>
                <w:rStyle w:val="Hyperkobling"/>
              </w:rPr>
              <w:t>4.6</w:t>
            </w:r>
            <w:r>
              <w:rPr>
                <w:rFonts w:asciiTheme="minorHAnsi" w:eastAsiaTheme="minorEastAsia" w:hAnsiTheme="minorHAnsi" w:cstheme="minorBidi"/>
                <w:kern w:val="2"/>
                <w:sz w:val="24"/>
                <w:szCs w:val="24"/>
                <w14:ligatures w14:val="standardContextual"/>
              </w:rPr>
              <w:tab/>
            </w:r>
            <w:r w:rsidRPr="002F785D">
              <w:rPr>
                <w:rStyle w:val="Hyperkobling"/>
              </w:rPr>
              <w:t>Brukshistorie</w:t>
            </w:r>
            <w:r>
              <w:rPr>
                <w:webHidden/>
              </w:rPr>
              <w:tab/>
            </w:r>
            <w:r>
              <w:rPr>
                <w:webHidden/>
              </w:rPr>
              <w:fldChar w:fldCharType="begin"/>
            </w:r>
            <w:r>
              <w:rPr>
                <w:webHidden/>
              </w:rPr>
              <w:instrText xml:space="preserve"> PAGEREF _Toc227249205 \h </w:instrText>
            </w:r>
            <w:r>
              <w:rPr>
                <w:webHidden/>
              </w:rPr>
            </w:r>
            <w:r>
              <w:rPr>
                <w:webHidden/>
              </w:rPr>
              <w:fldChar w:fldCharType="separate"/>
            </w:r>
            <w:r w:rsidR="001E0440">
              <w:rPr>
                <w:webHidden/>
              </w:rPr>
              <w:t>18</w:t>
            </w:r>
            <w:r>
              <w:rPr>
                <w:webHidden/>
              </w:rPr>
              <w:fldChar w:fldCharType="end"/>
            </w:r>
          </w:hyperlink>
        </w:p>
        <w:p w14:paraId="0C5FD4BE" w14:textId="30D60E45" w:rsidR="001342C0" w:rsidRDefault="001342C0">
          <w:pPr>
            <w:pStyle w:val="INNH2"/>
            <w:rPr>
              <w:rFonts w:asciiTheme="minorHAnsi" w:eastAsiaTheme="minorEastAsia" w:hAnsiTheme="minorHAnsi" w:cstheme="minorBidi"/>
              <w:kern w:val="2"/>
              <w:sz w:val="24"/>
              <w:szCs w:val="24"/>
              <w14:ligatures w14:val="standardContextual"/>
            </w:rPr>
          </w:pPr>
          <w:hyperlink w:anchor="_Toc227249206" w:history="1">
            <w:r w:rsidRPr="002F785D">
              <w:rPr>
                <w:rStyle w:val="Hyperkobling"/>
              </w:rPr>
              <w:t>4.7</w:t>
            </w:r>
            <w:r>
              <w:rPr>
                <w:rFonts w:asciiTheme="minorHAnsi" w:eastAsiaTheme="minorEastAsia" w:hAnsiTheme="minorHAnsi" w:cstheme="minorBidi"/>
                <w:kern w:val="2"/>
                <w:sz w:val="24"/>
                <w:szCs w:val="24"/>
                <w14:ligatures w14:val="standardContextual"/>
              </w:rPr>
              <w:tab/>
            </w:r>
            <w:r w:rsidRPr="002F785D">
              <w:rPr>
                <w:rStyle w:val="Hyperkobling"/>
              </w:rPr>
              <w:t>Landbruk</w:t>
            </w:r>
            <w:r>
              <w:rPr>
                <w:webHidden/>
              </w:rPr>
              <w:tab/>
            </w:r>
            <w:r>
              <w:rPr>
                <w:webHidden/>
              </w:rPr>
              <w:fldChar w:fldCharType="begin"/>
            </w:r>
            <w:r>
              <w:rPr>
                <w:webHidden/>
              </w:rPr>
              <w:instrText xml:space="preserve"> PAGEREF _Toc227249206 \h </w:instrText>
            </w:r>
            <w:r>
              <w:rPr>
                <w:webHidden/>
              </w:rPr>
            </w:r>
            <w:r>
              <w:rPr>
                <w:webHidden/>
              </w:rPr>
              <w:fldChar w:fldCharType="separate"/>
            </w:r>
            <w:r w:rsidR="001E0440">
              <w:rPr>
                <w:webHidden/>
              </w:rPr>
              <w:t>19</w:t>
            </w:r>
            <w:r>
              <w:rPr>
                <w:webHidden/>
              </w:rPr>
              <w:fldChar w:fldCharType="end"/>
            </w:r>
          </w:hyperlink>
        </w:p>
        <w:p w14:paraId="5371457A" w14:textId="34A1D549" w:rsidR="001342C0" w:rsidRDefault="001342C0">
          <w:pPr>
            <w:pStyle w:val="INNH2"/>
            <w:rPr>
              <w:rFonts w:asciiTheme="minorHAnsi" w:eastAsiaTheme="minorEastAsia" w:hAnsiTheme="minorHAnsi" w:cstheme="minorBidi"/>
              <w:kern w:val="2"/>
              <w:sz w:val="24"/>
              <w:szCs w:val="24"/>
              <w14:ligatures w14:val="standardContextual"/>
            </w:rPr>
          </w:pPr>
          <w:hyperlink w:anchor="_Toc227249207" w:history="1">
            <w:r w:rsidRPr="002F785D">
              <w:rPr>
                <w:rStyle w:val="Hyperkobling"/>
              </w:rPr>
              <w:t>4.8</w:t>
            </w:r>
            <w:r>
              <w:rPr>
                <w:rFonts w:asciiTheme="minorHAnsi" w:eastAsiaTheme="minorEastAsia" w:hAnsiTheme="minorHAnsi" w:cstheme="minorBidi"/>
                <w:kern w:val="2"/>
                <w:sz w:val="24"/>
                <w:szCs w:val="24"/>
                <w14:ligatures w14:val="standardContextual"/>
              </w:rPr>
              <w:tab/>
            </w:r>
            <w:r w:rsidRPr="002F785D">
              <w:rPr>
                <w:rStyle w:val="Hyperkobling"/>
              </w:rPr>
              <w:t>Reindrift</w:t>
            </w:r>
            <w:r>
              <w:rPr>
                <w:webHidden/>
              </w:rPr>
              <w:tab/>
            </w:r>
            <w:r>
              <w:rPr>
                <w:webHidden/>
              </w:rPr>
              <w:fldChar w:fldCharType="begin"/>
            </w:r>
            <w:r>
              <w:rPr>
                <w:webHidden/>
              </w:rPr>
              <w:instrText xml:space="preserve"> PAGEREF _Toc227249207 \h </w:instrText>
            </w:r>
            <w:r>
              <w:rPr>
                <w:webHidden/>
              </w:rPr>
            </w:r>
            <w:r>
              <w:rPr>
                <w:webHidden/>
              </w:rPr>
              <w:fldChar w:fldCharType="separate"/>
            </w:r>
            <w:r w:rsidR="001E0440">
              <w:rPr>
                <w:webHidden/>
              </w:rPr>
              <w:t>21</w:t>
            </w:r>
            <w:r>
              <w:rPr>
                <w:webHidden/>
              </w:rPr>
              <w:fldChar w:fldCharType="end"/>
            </w:r>
          </w:hyperlink>
        </w:p>
        <w:p w14:paraId="3B834BF6" w14:textId="2F7FE2F6" w:rsidR="001342C0" w:rsidRDefault="001342C0">
          <w:pPr>
            <w:pStyle w:val="INNH2"/>
            <w:rPr>
              <w:rFonts w:asciiTheme="minorHAnsi" w:eastAsiaTheme="minorEastAsia" w:hAnsiTheme="minorHAnsi" w:cstheme="minorBidi"/>
              <w:kern w:val="2"/>
              <w:sz w:val="24"/>
              <w:szCs w:val="24"/>
              <w14:ligatures w14:val="standardContextual"/>
            </w:rPr>
          </w:pPr>
          <w:hyperlink w:anchor="_Toc227249208" w:history="1">
            <w:r w:rsidRPr="002F785D">
              <w:rPr>
                <w:rStyle w:val="Hyperkobling"/>
              </w:rPr>
              <w:t>4.9</w:t>
            </w:r>
            <w:r>
              <w:rPr>
                <w:rFonts w:asciiTheme="minorHAnsi" w:eastAsiaTheme="minorEastAsia" w:hAnsiTheme="minorHAnsi" w:cstheme="minorBidi"/>
                <w:kern w:val="2"/>
                <w:sz w:val="24"/>
                <w:szCs w:val="24"/>
                <w14:ligatures w14:val="standardContextual"/>
              </w:rPr>
              <w:tab/>
            </w:r>
            <w:r w:rsidRPr="002F785D">
              <w:rPr>
                <w:rStyle w:val="Hyperkobling"/>
              </w:rPr>
              <w:t>Friluftsliv</w:t>
            </w:r>
            <w:r>
              <w:rPr>
                <w:webHidden/>
              </w:rPr>
              <w:tab/>
            </w:r>
            <w:r>
              <w:rPr>
                <w:webHidden/>
              </w:rPr>
              <w:fldChar w:fldCharType="begin"/>
            </w:r>
            <w:r>
              <w:rPr>
                <w:webHidden/>
              </w:rPr>
              <w:instrText xml:space="preserve"> PAGEREF _Toc227249208 \h </w:instrText>
            </w:r>
            <w:r>
              <w:rPr>
                <w:webHidden/>
              </w:rPr>
            </w:r>
            <w:r>
              <w:rPr>
                <w:webHidden/>
              </w:rPr>
              <w:fldChar w:fldCharType="separate"/>
            </w:r>
            <w:r w:rsidR="001E0440">
              <w:rPr>
                <w:webHidden/>
              </w:rPr>
              <w:t>22</w:t>
            </w:r>
            <w:r>
              <w:rPr>
                <w:webHidden/>
              </w:rPr>
              <w:fldChar w:fldCharType="end"/>
            </w:r>
          </w:hyperlink>
        </w:p>
        <w:p w14:paraId="3705F2C3" w14:textId="302EF453" w:rsidR="001342C0" w:rsidRDefault="001342C0">
          <w:pPr>
            <w:pStyle w:val="INNH2"/>
            <w:rPr>
              <w:rFonts w:asciiTheme="minorHAnsi" w:eastAsiaTheme="minorEastAsia" w:hAnsiTheme="minorHAnsi" w:cstheme="minorBidi"/>
              <w:kern w:val="2"/>
              <w:sz w:val="24"/>
              <w:szCs w:val="24"/>
              <w14:ligatures w14:val="standardContextual"/>
            </w:rPr>
          </w:pPr>
          <w:hyperlink w:anchor="_Toc227249209" w:history="1">
            <w:r w:rsidRPr="002F785D">
              <w:rPr>
                <w:rStyle w:val="Hyperkobling"/>
              </w:rPr>
              <w:t>4.10</w:t>
            </w:r>
            <w:r>
              <w:rPr>
                <w:rFonts w:asciiTheme="minorHAnsi" w:eastAsiaTheme="minorEastAsia" w:hAnsiTheme="minorHAnsi" w:cstheme="minorBidi"/>
                <w:kern w:val="2"/>
                <w:sz w:val="24"/>
                <w:szCs w:val="24"/>
                <w14:ligatures w14:val="standardContextual"/>
              </w:rPr>
              <w:tab/>
            </w:r>
            <w:r w:rsidRPr="002F785D">
              <w:rPr>
                <w:rStyle w:val="Hyperkobling"/>
              </w:rPr>
              <w:t>Jakt og Fiske</w:t>
            </w:r>
            <w:r>
              <w:rPr>
                <w:webHidden/>
              </w:rPr>
              <w:tab/>
            </w:r>
            <w:r>
              <w:rPr>
                <w:webHidden/>
              </w:rPr>
              <w:fldChar w:fldCharType="begin"/>
            </w:r>
            <w:r>
              <w:rPr>
                <w:webHidden/>
              </w:rPr>
              <w:instrText xml:space="preserve"> PAGEREF _Toc227249209 \h </w:instrText>
            </w:r>
            <w:r>
              <w:rPr>
                <w:webHidden/>
              </w:rPr>
            </w:r>
            <w:r>
              <w:rPr>
                <w:webHidden/>
              </w:rPr>
              <w:fldChar w:fldCharType="separate"/>
            </w:r>
            <w:r w:rsidR="001E0440">
              <w:rPr>
                <w:webHidden/>
              </w:rPr>
              <w:t>24</w:t>
            </w:r>
            <w:r>
              <w:rPr>
                <w:webHidden/>
              </w:rPr>
              <w:fldChar w:fldCharType="end"/>
            </w:r>
          </w:hyperlink>
        </w:p>
        <w:p w14:paraId="7A3EE6DF" w14:textId="3D2912BE" w:rsidR="001342C0" w:rsidRDefault="001342C0">
          <w:pPr>
            <w:pStyle w:val="INNH2"/>
            <w:rPr>
              <w:rFonts w:asciiTheme="minorHAnsi" w:eastAsiaTheme="minorEastAsia" w:hAnsiTheme="minorHAnsi" w:cstheme="minorBidi"/>
              <w:kern w:val="2"/>
              <w:sz w:val="24"/>
              <w:szCs w:val="24"/>
              <w14:ligatures w14:val="standardContextual"/>
            </w:rPr>
          </w:pPr>
          <w:hyperlink w:anchor="_Toc227249210" w:history="1">
            <w:r w:rsidRPr="002F785D">
              <w:rPr>
                <w:rStyle w:val="Hyperkobling"/>
              </w:rPr>
              <w:t>4.11</w:t>
            </w:r>
            <w:r>
              <w:rPr>
                <w:rFonts w:asciiTheme="minorHAnsi" w:eastAsiaTheme="minorEastAsia" w:hAnsiTheme="minorHAnsi" w:cstheme="minorBidi"/>
                <w:kern w:val="2"/>
                <w:sz w:val="24"/>
                <w:szCs w:val="24"/>
                <w14:ligatures w14:val="standardContextual"/>
              </w:rPr>
              <w:tab/>
            </w:r>
            <w:r w:rsidRPr="002F785D">
              <w:rPr>
                <w:rStyle w:val="Hyperkobling"/>
              </w:rPr>
              <w:t>Reiseliv</w:t>
            </w:r>
            <w:r>
              <w:rPr>
                <w:webHidden/>
              </w:rPr>
              <w:tab/>
            </w:r>
            <w:r>
              <w:rPr>
                <w:webHidden/>
              </w:rPr>
              <w:fldChar w:fldCharType="begin"/>
            </w:r>
            <w:r>
              <w:rPr>
                <w:webHidden/>
              </w:rPr>
              <w:instrText xml:space="preserve"> PAGEREF _Toc227249210 \h </w:instrText>
            </w:r>
            <w:r>
              <w:rPr>
                <w:webHidden/>
              </w:rPr>
            </w:r>
            <w:r>
              <w:rPr>
                <w:webHidden/>
              </w:rPr>
              <w:fldChar w:fldCharType="separate"/>
            </w:r>
            <w:r w:rsidR="001E0440">
              <w:rPr>
                <w:webHidden/>
              </w:rPr>
              <w:t>24</w:t>
            </w:r>
            <w:r>
              <w:rPr>
                <w:webHidden/>
              </w:rPr>
              <w:fldChar w:fldCharType="end"/>
            </w:r>
          </w:hyperlink>
        </w:p>
        <w:p w14:paraId="5A2BF684" w14:textId="5F7BAC40" w:rsidR="001342C0" w:rsidRDefault="001342C0">
          <w:pPr>
            <w:pStyle w:val="INNH2"/>
            <w:rPr>
              <w:rFonts w:asciiTheme="minorHAnsi" w:eastAsiaTheme="minorEastAsia" w:hAnsiTheme="minorHAnsi" w:cstheme="minorBidi"/>
              <w:kern w:val="2"/>
              <w:sz w:val="24"/>
              <w:szCs w:val="24"/>
              <w14:ligatures w14:val="standardContextual"/>
            </w:rPr>
          </w:pPr>
          <w:hyperlink w:anchor="_Toc227249211" w:history="1">
            <w:r w:rsidRPr="002F785D">
              <w:rPr>
                <w:rStyle w:val="Hyperkobling"/>
              </w:rPr>
              <w:t>4.12</w:t>
            </w:r>
            <w:r>
              <w:rPr>
                <w:rFonts w:asciiTheme="minorHAnsi" w:eastAsiaTheme="minorEastAsia" w:hAnsiTheme="minorHAnsi" w:cstheme="minorBidi"/>
                <w:kern w:val="2"/>
                <w:sz w:val="24"/>
                <w:szCs w:val="24"/>
                <w14:ligatures w14:val="standardContextual"/>
              </w:rPr>
              <w:tab/>
            </w:r>
            <w:r w:rsidRPr="002F785D">
              <w:rPr>
                <w:rStyle w:val="Hyperkobling"/>
              </w:rPr>
              <w:t>Forskning og undervisning</w:t>
            </w:r>
            <w:r>
              <w:rPr>
                <w:webHidden/>
              </w:rPr>
              <w:tab/>
            </w:r>
            <w:r>
              <w:rPr>
                <w:webHidden/>
              </w:rPr>
              <w:fldChar w:fldCharType="begin"/>
            </w:r>
            <w:r>
              <w:rPr>
                <w:webHidden/>
              </w:rPr>
              <w:instrText xml:space="preserve"> PAGEREF _Toc227249211 \h </w:instrText>
            </w:r>
            <w:r>
              <w:rPr>
                <w:webHidden/>
              </w:rPr>
            </w:r>
            <w:r>
              <w:rPr>
                <w:webHidden/>
              </w:rPr>
              <w:fldChar w:fldCharType="separate"/>
            </w:r>
            <w:r w:rsidR="001E0440">
              <w:rPr>
                <w:webHidden/>
              </w:rPr>
              <w:t>24</w:t>
            </w:r>
            <w:r>
              <w:rPr>
                <w:webHidden/>
              </w:rPr>
              <w:fldChar w:fldCharType="end"/>
            </w:r>
          </w:hyperlink>
        </w:p>
        <w:p w14:paraId="639D0962" w14:textId="6415BA5E" w:rsidR="001342C0" w:rsidRDefault="001342C0">
          <w:pPr>
            <w:pStyle w:val="INNH2"/>
            <w:rPr>
              <w:rFonts w:asciiTheme="minorHAnsi" w:eastAsiaTheme="minorEastAsia" w:hAnsiTheme="minorHAnsi" w:cstheme="minorBidi"/>
              <w:kern w:val="2"/>
              <w:sz w:val="24"/>
              <w:szCs w:val="24"/>
              <w14:ligatures w14:val="standardContextual"/>
            </w:rPr>
          </w:pPr>
          <w:hyperlink w:anchor="_Toc227249212" w:history="1">
            <w:r w:rsidRPr="002F785D">
              <w:rPr>
                <w:rStyle w:val="Hyperkobling"/>
              </w:rPr>
              <w:t>4.13</w:t>
            </w:r>
            <w:r>
              <w:rPr>
                <w:rFonts w:asciiTheme="minorHAnsi" w:eastAsiaTheme="minorEastAsia" w:hAnsiTheme="minorHAnsi" w:cstheme="minorBidi"/>
                <w:kern w:val="2"/>
                <w:sz w:val="24"/>
                <w:szCs w:val="24"/>
                <w14:ligatures w14:val="standardContextual"/>
              </w:rPr>
              <w:tab/>
            </w:r>
            <w:r w:rsidRPr="002F785D">
              <w:rPr>
                <w:rStyle w:val="Hyperkobling"/>
              </w:rPr>
              <w:t>Kulturminner</w:t>
            </w:r>
            <w:r>
              <w:rPr>
                <w:webHidden/>
              </w:rPr>
              <w:tab/>
            </w:r>
            <w:r>
              <w:rPr>
                <w:webHidden/>
              </w:rPr>
              <w:fldChar w:fldCharType="begin"/>
            </w:r>
            <w:r>
              <w:rPr>
                <w:webHidden/>
              </w:rPr>
              <w:instrText xml:space="preserve"> PAGEREF _Toc227249212 \h </w:instrText>
            </w:r>
            <w:r>
              <w:rPr>
                <w:webHidden/>
              </w:rPr>
            </w:r>
            <w:r>
              <w:rPr>
                <w:webHidden/>
              </w:rPr>
              <w:fldChar w:fldCharType="separate"/>
            </w:r>
            <w:r w:rsidR="001E0440">
              <w:rPr>
                <w:webHidden/>
              </w:rPr>
              <w:t>25</w:t>
            </w:r>
            <w:r>
              <w:rPr>
                <w:webHidden/>
              </w:rPr>
              <w:fldChar w:fldCharType="end"/>
            </w:r>
          </w:hyperlink>
        </w:p>
        <w:p w14:paraId="1A7DCFDE" w14:textId="59FBCB64" w:rsidR="001342C0" w:rsidRDefault="001342C0">
          <w:pPr>
            <w:pStyle w:val="INNH2"/>
            <w:rPr>
              <w:rFonts w:asciiTheme="minorHAnsi" w:eastAsiaTheme="minorEastAsia" w:hAnsiTheme="minorHAnsi" w:cstheme="minorBidi"/>
              <w:kern w:val="2"/>
              <w:sz w:val="24"/>
              <w:szCs w:val="24"/>
              <w14:ligatures w14:val="standardContextual"/>
            </w:rPr>
          </w:pPr>
          <w:hyperlink w:anchor="_Toc227249213" w:history="1">
            <w:r w:rsidRPr="002F785D">
              <w:rPr>
                <w:rStyle w:val="Hyperkobling"/>
              </w:rPr>
              <w:t>4.14</w:t>
            </w:r>
            <w:r>
              <w:rPr>
                <w:rFonts w:asciiTheme="minorHAnsi" w:eastAsiaTheme="minorEastAsia" w:hAnsiTheme="minorHAnsi" w:cstheme="minorBidi"/>
                <w:kern w:val="2"/>
                <w:sz w:val="24"/>
                <w:szCs w:val="24"/>
                <w14:ligatures w14:val="standardContextual"/>
              </w:rPr>
              <w:tab/>
            </w:r>
            <w:r w:rsidRPr="002F785D">
              <w:rPr>
                <w:rStyle w:val="Hyperkobling"/>
              </w:rPr>
              <w:t>Bygg og Installasjoner</w:t>
            </w:r>
            <w:r>
              <w:rPr>
                <w:webHidden/>
              </w:rPr>
              <w:tab/>
            </w:r>
            <w:r>
              <w:rPr>
                <w:webHidden/>
              </w:rPr>
              <w:fldChar w:fldCharType="begin"/>
            </w:r>
            <w:r>
              <w:rPr>
                <w:webHidden/>
              </w:rPr>
              <w:instrText xml:space="preserve"> PAGEREF _Toc227249213 \h </w:instrText>
            </w:r>
            <w:r>
              <w:rPr>
                <w:webHidden/>
              </w:rPr>
            </w:r>
            <w:r>
              <w:rPr>
                <w:webHidden/>
              </w:rPr>
              <w:fldChar w:fldCharType="separate"/>
            </w:r>
            <w:r w:rsidR="001E0440">
              <w:rPr>
                <w:webHidden/>
              </w:rPr>
              <w:t>26</w:t>
            </w:r>
            <w:r>
              <w:rPr>
                <w:webHidden/>
              </w:rPr>
              <w:fldChar w:fldCharType="end"/>
            </w:r>
          </w:hyperlink>
        </w:p>
        <w:p w14:paraId="679C3443" w14:textId="16B3623A" w:rsidR="001342C0" w:rsidRDefault="001342C0">
          <w:pPr>
            <w:pStyle w:val="INNH2"/>
            <w:rPr>
              <w:rFonts w:asciiTheme="minorHAnsi" w:eastAsiaTheme="minorEastAsia" w:hAnsiTheme="minorHAnsi" w:cstheme="minorBidi"/>
              <w:kern w:val="2"/>
              <w:sz w:val="24"/>
              <w:szCs w:val="24"/>
              <w14:ligatures w14:val="standardContextual"/>
            </w:rPr>
          </w:pPr>
          <w:hyperlink w:anchor="_Toc227249214" w:history="1">
            <w:r w:rsidRPr="002F785D">
              <w:rPr>
                <w:rStyle w:val="Hyperkobling"/>
              </w:rPr>
              <w:t>4.15</w:t>
            </w:r>
            <w:r>
              <w:rPr>
                <w:rFonts w:asciiTheme="minorHAnsi" w:eastAsiaTheme="minorEastAsia" w:hAnsiTheme="minorHAnsi" w:cstheme="minorBidi"/>
                <w:kern w:val="2"/>
                <w:sz w:val="24"/>
                <w:szCs w:val="24"/>
                <w14:ligatures w14:val="standardContextual"/>
              </w:rPr>
              <w:tab/>
            </w:r>
            <w:r w:rsidRPr="002F785D">
              <w:rPr>
                <w:rStyle w:val="Hyperkobling"/>
              </w:rPr>
              <w:t>Infrastruktur</w:t>
            </w:r>
            <w:r>
              <w:rPr>
                <w:webHidden/>
              </w:rPr>
              <w:tab/>
            </w:r>
            <w:r>
              <w:rPr>
                <w:webHidden/>
              </w:rPr>
              <w:fldChar w:fldCharType="begin"/>
            </w:r>
            <w:r>
              <w:rPr>
                <w:webHidden/>
              </w:rPr>
              <w:instrText xml:space="preserve"> PAGEREF _Toc227249214 \h </w:instrText>
            </w:r>
            <w:r>
              <w:rPr>
                <w:webHidden/>
              </w:rPr>
            </w:r>
            <w:r>
              <w:rPr>
                <w:webHidden/>
              </w:rPr>
              <w:fldChar w:fldCharType="separate"/>
            </w:r>
            <w:r w:rsidR="001E0440">
              <w:rPr>
                <w:webHidden/>
              </w:rPr>
              <w:t>27</w:t>
            </w:r>
            <w:r>
              <w:rPr>
                <w:webHidden/>
              </w:rPr>
              <w:fldChar w:fldCharType="end"/>
            </w:r>
          </w:hyperlink>
        </w:p>
        <w:p w14:paraId="6E8DEC84" w14:textId="007DC0B0" w:rsidR="001342C0" w:rsidRDefault="001342C0">
          <w:pPr>
            <w:pStyle w:val="INNH2"/>
            <w:rPr>
              <w:rFonts w:asciiTheme="minorHAnsi" w:eastAsiaTheme="minorEastAsia" w:hAnsiTheme="minorHAnsi" w:cstheme="minorBidi"/>
              <w:kern w:val="2"/>
              <w:sz w:val="24"/>
              <w:szCs w:val="24"/>
              <w14:ligatures w14:val="standardContextual"/>
            </w:rPr>
          </w:pPr>
          <w:hyperlink w:anchor="_Toc227249215" w:history="1">
            <w:r w:rsidRPr="002F785D">
              <w:rPr>
                <w:rStyle w:val="Hyperkobling"/>
              </w:rPr>
              <w:t>4.16</w:t>
            </w:r>
            <w:r>
              <w:rPr>
                <w:rFonts w:asciiTheme="minorHAnsi" w:eastAsiaTheme="minorEastAsia" w:hAnsiTheme="minorHAnsi" w:cstheme="minorBidi"/>
                <w:kern w:val="2"/>
                <w:sz w:val="24"/>
                <w:szCs w:val="24"/>
                <w14:ligatures w14:val="standardContextual"/>
              </w:rPr>
              <w:tab/>
            </w:r>
            <w:r w:rsidRPr="002F785D">
              <w:rPr>
                <w:rStyle w:val="Hyperkobling"/>
              </w:rPr>
              <w:t>Motorferdsel</w:t>
            </w:r>
            <w:r>
              <w:rPr>
                <w:webHidden/>
              </w:rPr>
              <w:tab/>
            </w:r>
            <w:r>
              <w:rPr>
                <w:webHidden/>
              </w:rPr>
              <w:fldChar w:fldCharType="begin"/>
            </w:r>
            <w:r>
              <w:rPr>
                <w:webHidden/>
              </w:rPr>
              <w:instrText xml:space="preserve"> PAGEREF _Toc227249215 \h </w:instrText>
            </w:r>
            <w:r>
              <w:rPr>
                <w:webHidden/>
              </w:rPr>
            </w:r>
            <w:r>
              <w:rPr>
                <w:webHidden/>
              </w:rPr>
              <w:fldChar w:fldCharType="separate"/>
            </w:r>
            <w:r w:rsidR="001E0440">
              <w:rPr>
                <w:webHidden/>
              </w:rPr>
              <w:t>27</w:t>
            </w:r>
            <w:r>
              <w:rPr>
                <w:webHidden/>
              </w:rPr>
              <w:fldChar w:fldCharType="end"/>
            </w:r>
          </w:hyperlink>
        </w:p>
        <w:p w14:paraId="55B77FA9" w14:textId="3F8DD051" w:rsidR="001342C0" w:rsidRDefault="001342C0">
          <w:pPr>
            <w:pStyle w:val="INNH1"/>
            <w:rPr>
              <w:rFonts w:asciiTheme="minorHAnsi" w:eastAsiaTheme="minorEastAsia" w:hAnsiTheme="minorHAnsi" w:cstheme="minorBidi"/>
              <w:b w:val="0"/>
              <w:kern w:val="2"/>
              <w:sz w:val="24"/>
              <w:szCs w:val="24"/>
              <w14:ligatures w14:val="standardContextual"/>
            </w:rPr>
          </w:pPr>
          <w:hyperlink w:anchor="_Toc227249216" w:history="1">
            <w:r w:rsidRPr="002F785D">
              <w:rPr>
                <w:rStyle w:val="Hyperkobling"/>
              </w:rPr>
              <w:t>5</w:t>
            </w:r>
            <w:r>
              <w:rPr>
                <w:rFonts w:asciiTheme="minorHAnsi" w:eastAsiaTheme="minorEastAsia" w:hAnsiTheme="minorHAnsi" w:cstheme="minorBidi"/>
                <w:b w:val="0"/>
                <w:kern w:val="2"/>
                <w:sz w:val="24"/>
                <w:szCs w:val="24"/>
                <w14:ligatures w14:val="standardContextual"/>
              </w:rPr>
              <w:tab/>
            </w:r>
            <w:r w:rsidRPr="002F785D">
              <w:rPr>
                <w:rStyle w:val="Hyperkobling"/>
              </w:rPr>
              <w:t>Forvaltning</w:t>
            </w:r>
            <w:r>
              <w:rPr>
                <w:webHidden/>
              </w:rPr>
              <w:tab/>
            </w:r>
            <w:r>
              <w:rPr>
                <w:webHidden/>
              </w:rPr>
              <w:fldChar w:fldCharType="begin"/>
            </w:r>
            <w:r>
              <w:rPr>
                <w:webHidden/>
              </w:rPr>
              <w:instrText xml:space="preserve"> PAGEREF _Toc227249216 \h </w:instrText>
            </w:r>
            <w:r>
              <w:rPr>
                <w:webHidden/>
              </w:rPr>
            </w:r>
            <w:r>
              <w:rPr>
                <w:webHidden/>
              </w:rPr>
              <w:fldChar w:fldCharType="separate"/>
            </w:r>
            <w:r w:rsidR="001E0440">
              <w:rPr>
                <w:webHidden/>
              </w:rPr>
              <w:t>29</w:t>
            </w:r>
            <w:r>
              <w:rPr>
                <w:webHidden/>
              </w:rPr>
              <w:fldChar w:fldCharType="end"/>
            </w:r>
          </w:hyperlink>
        </w:p>
        <w:p w14:paraId="7BA94C09" w14:textId="732829C9" w:rsidR="001342C0" w:rsidRDefault="001342C0">
          <w:pPr>
            <w:pStyle w:val="INNH2"/>
            <w:rPr>
              <w:rFonts w:asciiTheme="minorHAnsi" w:eastAsiaTheme="minorEastAsia" w:hAnsiTheme="minorHAnsi" w:cstheme="minorBidi"/>
              <w:kern w:val="2"/>
              <w:sz w:val="24"/>
              <w:szCs w:val="24"/>
              <w14:ligatures w14:val="standardContextual"/>
            </w:rPr>
          </w:pPr>
          <w:hyperlink w:anchor="_Toc227249217" w:history="1">
            <w:r w:rsidRPr="002F785D">
              <w:rPr>
                <w:rStyle w:val="Hyperkobling"/>
              </w:rPr>
              <w:t>5.1</w:t>
            </w:r>
            <w:r>
              <w:rPr>
                <w:rFonts w:asciiTheme="minorHAnsi" w:eastAsiaTheme="minorEastAsia" w:hAnsiTheme="minorHAnsi" w:cstheme="minorBidi"/>
                <w:kern w:val="2"/>
                <w:sz w:val="24"/>
                <w:szCs w:val="24"/>
                <w14:ligatures w14:val="standardContextual"/>
              </w:rPr>
              <w:tab/>
            </w:r>
            <w:r w:rsidRPr="002F785D">
              <w:rPr>
                <w:rStyle w:val="Hyperkobling"/>
              </w:rPr>
              <w:t>Innledning</w:t>
            </w:r>
            <w:r>
              <w:rPr>
                <w:webHidden/>
              </w:rPr>
              <w:tab/>
            </w:r>
            <w:r>
              <w:rPr>
                <w:webHidden/>
              </w:rPr>
              <w:fldChar w:fldCharType="begin"/>
            </w:r>
            <w:r>
              <w:rPr>
                <w:webHidden/>
              </w:rPr>
              <w:instrText xml:space="preserve"> PAGEREF _Toc227249217 \h </w:instrText>
            </w:r>
            <w:r>
              <w:rPr>
                <w:webHidden/>
              </w:rPr>
            </w:r>
            <w:r>
              <w:rPr>
                <w:webHidden/>
              </w:rPr>
              <w:fldChar w:fldCharType="separate"/>
            </w:r>
            <w:r w:rsidR="001E0440">
              <w:rPr>
                <w:webHidden/>
              </w:rPr>
              <w:t>29</w:t>
            </w:r>
            <w:r>
              <w:rPr>
                <w:webHidden/>
              </w:rPr>
              <w:fldChar w:fldCharType="end"/>
            </w:r>
          </w:hyperlink>
        </w:p>
        <w:p w14:paraId="28D6E6B6" w14:textId="0494B995" w:rsidR="001342C0" w:rsidRDefault="001342C0">
          <w:pPr>
            <w:pStyle w:val="INNH2"/>
            <w:rPr>
              <w:rFonts w:asciiTheme="minorHAnsi" w:eastAsiaTheme="minorEastAsia" w:hAnsiTheme="minorHAnsi" w:cstheme="minorBidi"/>
              <w:kern w:val="2"/>
              <w:sz w:val="24"/>
              <w:szCs w:val="24"/>
              <w14:ligatures w14:val="standardContextual"/>
            </w:rPr>
          </w:pPr>
          <w:hyperlink w:anchor="_Toc227249218" w:history="1">
            <w:r w:rsidRPr="002F785D">
              <w:rPr>
                <w:rStyle w:val="Hyperkobling"/>
              </w:rPr>
              <w:t>5.2</w:t>
            </w:r>
            <w:r>
              <w:rPr>
                <w:rFonts w:asciiTheme="minorHAnsi" w:eastAsiaTheme="minorEastAsia" w:hAnsiTheme="minorHAnsi" w:cstheme="minorBidi"/>
                <w:kern w:val="2"/>
                <w:sz w:val="24"/>
                <w:szCs w:val="24"/>
                <w14:ligatures w14:val="standardContextual"/>
              </w:rPr>
              <w:tab/>
            </w:r>
            <w:r w:rsidRPr="002F785D">
              <w:rPr>
                <w:rStyle w:val="Hyperkobling"/>
              </w:rPr>
              <w:t>Tiltaksplaner</w:t>
            </w:r>
            <w:r>
              <w:rPr>
                <w:webHidden/>
              </w:rPr>
              <w:tab/>
            </w:r>
            <w:r>
              <w:rPr>
                <w:webHidden/>
              </w:rPr>
              <w:fldChar w:fldCharType="begin"/>
            </w:r>
            <w:r>
              <w:rPr>
                <w:webHidden/>
              </w:rPr>
              <w:instrText xml:space="preserve"> PAGEREF _Toc227249218 \h </w:instrText>
            </w:r>
            <w:r>
              <w:rPr>
                <w:webHidden/>
              </w:rPr>
            </w:r>
            <w:r>
              <w:rPr>
                <w:webHidden/>
              </w:rPr>
              <w:fldChar w:fldCharType="separate"/>
            </w:r>
            <w:r w:rsidR="001E0440">
              <w:rPr>
                <w:webHidden/>
              </w:rPr>
              <w:t>30</w:t>
            </w:r>
            <w:r>
              <w:rPr>
                <w:webHidden/>
              </w:rPr>
              <w:fldChar w:fldCharType="end"/>
            </w:r>
          </w:hyperlink>
        </w:p>
        <w:p w14:paraId="575DAE41" w14:textId="1827A221" w:rsidR="001342C0" w:rsidRDefault="001342C0">
          <w:pPr>
            <w:pStyle w:val="INNH2"/>
            <w:rPr>
              <w:rFonts w:asciiTheme="minorHAnsi" w:eastAsiaTheme="minorEastAsia" w:hAnsiTheme="minorHAnsi" w:cstheme="minorBidi"/>
              <w:kern w:val="2"/>
              <w:sz w:val="24"/>
              <w:szCs w:val="24"/>
              <w14:ligatures w14:val="standardContextual"/>
            </w:rPr>
          </w:pPr>
          <w:hyperlink w:anchor="_Toc227249219" w:history="1">
            <w:r w:rsidRPr="002F785D">
              <w:rPr>
                <w:rStyle w:val="Hyperkobling"/>
              </w:rPr>
              <w:t>5.3</w:t>
            </w:r>
            <w:r>
              <w:rPr>
                <w:rFonts w:asciiTheme="minorHAnsi" w:eastAsiaTheme="minorEastAsia" w:hAnsiTheme="minorHAnsi" w:cstheme="minorBidi"/>
                <w:kern w:val="2"/>
                <w:sz w:val="24"/>
                <w:szCs w:val="24"/>
                <w14:ligatures w14:val="standardContextual"/>
              </w:rPr>
              <w:tab/>
            </w:r>
            <w:r w:rsidRPr="002F785D">
              <w:rPr>
                <w:rStyle w:val="Hyperkobling"/>
              </w:rPr>
              <w:t>Bevaringsmål</w:t>
            </w:r>
            <w:r>
              <w:rPr>
                <w:webHidden/>
              </w:rPr>
              <w:tab/>
            </w:r>
            <w:r>
              <w:rPr>
                <w:webHidden/>
              </w:rPr>
              <w:fldChar w:fldCharType="begin"/>
            </w:r>
            <w:r>
              <w:rPr>
                <w:webHidden/>
              </w:rPr>
              <w:instrText xml:space="preserve"> PAGEREF _Toc227249219 \h </w:instrText>
            </w:r>
            <w:r>
              <w:rPr>
                <w:webHidden/>
              </w:rPr>
            </w:r>
            <w:r>
              <w:rPr>
                <w:webHidden/>
              </w:rPr>
              <w:fldChar w:fldCharType="separate"/>
            </w:r>
            <w:r w:rsidR="001E0440">
              <w:rPr>
                <w:webHidden/>
              </w:rPr>
              <w:t>35</w:t>
            </w:r>
            <w:r>
              <w:rPr>
                <w:webHidden/>
              </w:rPr>
              <w:fldChar w:fldCharType="end"/>
            </w:r>
          </w:hyperlink>
        </w:p>
        <w:p w14:paraId="3FF2E129" w14:textId="25C974E6" w:rsidR="001342C0" w:rsidRDefault="001342C0">
          <w:pPr>
            <w:pStyle w:val="INNH2"/>
            <w:rPr>
              <w:rFonts w:asciiTheme="minorHAnsi" w:eastAsiaTheme="minorEastAsia" w:hAnsiTheme="minorHAnsi" w:cstheme="minorBidi"/>
              <w:kern w:val="2"/>
              <w:sz w:val="24"/>
              <w:szCs w:val="24"/>
              <w14:ligatures w14:val="standardContextual"/>
            </w:rPr>
          </w:pPr>
          <w:hyperlink w:anchor="_Toc227249220" w:history="1">
            <w:r w:rsidRPr="002F785D">
              <w:rPr>
                <w:rStyle w:val="Hyperkobling"/>
              </w:rPr>
              <w:t>5.4</w:t>
            </w:r>
            <w:r>
              <w:rPr>
                <w:rFonts w:asciiTheme="minorHAnsi" w:eastAsiaTheme="minorEastAsia" w:hAnsiTheme="minorHAnsi" w:cstheme="minorBidi"/>
                <w:kern w:val="2"/>
                <w:sz w:val="24"/>
                <w:szCs w:val="24"/>
                <w14:ligatures w14:val="standardContextual"/>
              </w:rPr>
              <w:tab/>
            </w:r>
            <w:r w:rsidRPr="002F785D">
              <w:rPr>
                <w:rStyle w:val="Hyperkobling"/>
              </w:rPr>
              <w:t>Skjøtselsplan</w:t>
            </w:r>
            <w:r>
              <w:rPr>
                <w:webHidden/>
              </w:rPr>
              <w:tab/>
            </w:r>
            <w:r>
              <w:rPr>
                <w:webHidden/>
              </w:rPr>
              <w:fldChar w:fldCharType="begin"/>
            </w:r>
            <w:r>
              <w:rPr>
                <w:webHidden/>
              </w:rPr>
              <w:instrText xml:space="preserve"> PAGEREF _Toc227249220 \h </w:instrText>
            </w:r>
            <w:r>
              <w:rPr>
                <w:webHidden/>
              </w:rPr>
            </w:r>
            <w:r>
              <w:rPr>
                <w:webHidden/>
              </w:rPr>
              <w:fldChar w:fldCharType="separate"/>
            </w:r>
            <w:r w:rsidR="001E0440">
              <w:rPr>
                <w:webHidden/>
              </w:rPr>
              <w:t>37</w:t>
            </w:r>
            <w:r>
              <w:rPr>
                <w:webHidden/>
              </w:rPr>
              <w:fldChar w:fldCharType="end"/>
            </w:r>
          </w:hyperlink>
        </w:p>
        <w:p w14:paraId="63B4AACC" w14:textId="6E120FB0" w:rsidR="001342C0" w:rsidRDefault="001342C0">
          <w:pPr>
            <w:pStyle w:val="INNH2"/>
            <w:rPr>
              <w:rFonts w:asciiTheme="minorHAnsi" w:eastAsiaTheme="minorEastAsia" w:hAnsiTheme="minorHAnsi" w:cstheme="minorBidi"/>
              <w:kern w:val="2"/>
              <w:sz w:val="24"/>
              <w:szCs w:val="24"/>
              <w14:ligatures w14:val="standardContextual"/>
            </w:rPr>
          </w:pPr>
          <w:hyperlink w:anchor="_Toc227249221" w:history="1">
            <w:r w:rsidRPr="002F785D">
              <w:rPr>
                <w:rStyle w:val="Hyperkobling"/>
              </w:rPr>
              <w:t>5.5</w:t>
            </w:r>
            <w:r>
              <w:rPr>
                <w:rFonts w:asciiTheme="minorHAnsi" w:eastAsiaTheme="minorEastAsia" w:hAnsiTheme="minorHAnsi" w:cstheme="minorBidi"/>
                <w:kern w:val="2"/>
                <w:sz w:val="24"/>
                <w:szCs w:val="24"/>
                <w14:ligatures w14:val="standardContextual"/>
              </w:rPr>
              <w:tab/>
            </w:r>
            <w:r w:rsidRPr="002F785D">
              <w:rPr>
                <w:rStyle w:val="Hyperkobling"/>
              </w:rPr>
              <w:t>Besøksforvaltning</w:t>
            </w:r>
            <w:r>
              <w:rPr>
                <w:webHidden/>
              </w:rPr>
              <w:tab/>
            </w:r>
            <w:r>
              <w:rPr>
                <w:webHidden/>
              </w:rPr>
              <w:fldChar w:fldCharType="begin"/>
            </w:r>
            <w:r>
              <w:rPr>
                <w:webHidden/>
              </w:rPr>
              <w:instrText xml:space="preserve"> PAGEREF _Toc227249221 \h </w:instrText>
            </w:r>
            <w:r>
              <w:rPr>
                <w:webHidden/>
              </w:rPr>
            </w:r>
            <w:r>
              <w:rPr>
                <w:webHidden/>
              </w:rPr>
              <w:fldChar w:fldCharType="separate"/>
            </w:r>
            <w:r w:rsidR="001E0440">
              <w:rPr>
                <w:webHidden/>
              </w:rPr>
              <w:t>37</w:t>
            </w:r>
            <w:r>
              <w:rPr>
                <w:webHidden/>
              </w:rPr>
              <w:fldChar w:fldCharType="end"/>
            </w:r>
          </w:hyperlink>
        </w:p>
        <w:p w14:paraId="25094A33" w14:textId="3FA22346" w:rsidR="001342C0" w:rsidRDefault="001342C0">
          <w:pPr>
            <w:pStyle w:val="INNH2"/>
            <w:rPr>
              <w:rFonts w:asciiTheme="minorHAnsi" w:eastAsiaTheme="minorEastAsia" w:hAnsiTheme="minorHAnsi" w:cstheme="minorBidi"/>
              <w:kern w:val="2"/>
              <w:sz w:val="24"/>
              <w:szCs w:val="24"/>
              <w14:ligatures w14:val="standardContextual"/>
            </w:rPr>
          </w:pPr>
          <w:hyperlink w:anchor="_Toc227249222" w:history="1">
            <w:r w:rsidRPr="002F785D">
              <w:rPr>
                <w:rStyle w:val="Hyperkobling"/>
              </w:rPr>
              <w:t>5.6</w:t>
            </w:r>
            <w:r>
              <w:rPr>
                <w:rFonts w:asciiTheme="minorHAnsi" w:eastAsiaTheme="minorEastAsia" w:hAnsiTheme="minorHAnsi" w:cstheme="minorBidi"/>
                <w:kern w:val="2"/>
                <w:sz w:val="24"/>
                <w:szCs w:val="24"/>
                <w14:ligatures w14:val="standardContextual"/>
              </w:rPr>
              <w:tab/>
            </w:r>
            <w:r w:rsidRPr="002F785D">
              <w:rPr>
                <w:rStyle w:val="Hyperkobling"/>
              </w:rPr>
              <w:t>Forvaltningsutfordringer</w:t>
            </w:r>
            <w:r>
              <w:rPr>
                <w:webHidden/>
              </w:rPr>
              <w:tab/>
            </w:r>
            <w:r>
              <w:rPr>
                <w:webHidden/>
              </w:rPr>
              <w:fldChar w:fldCharType="begin"/>
            </w:r>
            <w:r>
              <w:rPr>
                <w:webHidden/>
              </w:rPr>
              <w:instrText xml:space="preserve"> PAGEREF _Toc227249222 \h </w:instrText>
            </w:r>
            <w:r>
              <w:rPr>
                <w:webHidden/>
              </w:rPr>
            </w:r>
            <w:r>
              <w:rPr>
                <w:webHidden/>
              </w:rPr>
              <w:fldChar w:fldCharType="separate"/>
            </w:r>
            <w:r w:rsidR="001E0440">
              <w:rPr>
                <w:webHidden/>
              </w:rPr>
              <w:t>37</w:t>
            </w:r>
            <w:r>
              <w:rPr>
                <w:webHidden/>
              </w:rPr>
              <w:fldChar w:fldCharType="end"/>
            </w:r>
          </w:hyperlink>
        </w:p>
        <w:p w14:paraId="70704431" w14:textId="32E7C47C" w:rsidR="001342C0" w:rsidRDefault="001342C0">
          <w:pPr>
            <w:pStyle w:val="INNH3"/>
            <w:rPr>
              <w:rFonts w:asciiTheme="minorHAnsi" w:eastAsiaTheme="minorEastAsia" w:hAnsiTheme="minorHAnsi" w:cstheme="minorBidi"/>
              <w:kern w:val="2"/>
              <w:sz w:val="24"/>
              <w:szCs w:val="24"/>
              <w14:ligatures w14:val="standardContextual"/>
            </w:rPr>
          </w:pPr>
          <w:hyperlink w:anchor="_Toc227249223" w:history="1">
            <w:r w:rsidRPr="002F785D">
              <w:rPr>
                <w:rStyle w:val="Hyperkobling"/>
              </w:rPr>
              <w:t>5.6.1</w:t>
            </w:r>
            <w:r>
              <w:rPr>
                <w:rFonts w:asciiTheme="minorHAnsi" w:eastAsiaTheme="minorEastAsia" w:hAnsiTheme="minorHAnsi" w:cstheme="minorBidi"/>
                <w:kern w:val="2"/>
                <w:sz w:val="24"/>
                <w:szCs w:val="24"/>
                <w14:ligatures w14:val="standardContextual"/>
              </w:rPr>
              <w:tab/>
            </w:r>
            <w:r w:rsidRPr="002F785D">
              <w:rPr>
                <w:rStyle w:val="Hyperkobling"/>
              </w:rPr>
              <w:t>Kunnskapsbehov og overvåking</w:t>
            </w:r>
            <w:r>
              <w:rPr>
                <w:webHidden/>
              </w:rPr>
              <w:tab/>
            </w:r>
            <w:r>
              <w:rPr>
                <w:webHidden/>
              </w:rPr>
              <w:fldChar w:fldCharType="begin"/>
            </w:r>
            <w:r>
              <w:rPr>
                <w:webHidden/>
              </w:rPr>
              <w:instrText xml:space="preserve"> PAGEREF _Toc227249223 \h </w:instrText>
            </w:r>
            <w:r>
              <w:rPr>
                <w:webHidden/>
              </w:rPr>
            </w:r>
            <w:r>
              <w:rPr>
                <w:webHidden/>
              </w:rPr>
              <w:fldChar w:fldCharType="separate"/>
            </w:r>
            <w:r w:rsidR="001E0440">
              <w:rPr>
                <w:webHidden/>
              </w:rPr>
              <w:t>37</w:t>
            </w:r>
            <w:r>
              <w:rPr>
                <w:webHidden/>
              </w:rPr>
              <w:fldChar w:fldCharType="end"/>
            </w:r>
          </w:hyperlink>
        </w:p>
        <w:p w14:paraId="1DF4F873" w14:textId="70A6041B" w:rsidR="001342C0" w:rsidRDefault="001342C0">
          <w:pPr>
            <w:pStyle w:val="INNH3"/>
            <w:rPr>
              <w:rFonts w:asciiTheme="minorHAnsi" w:eastAsiaTheme="minorEastAsia" w:hAnsiTheme="minorHAnsi" w:cstheme="minorBidi"/>
              <w:kern w:val="2"/>
              <w:sz w:val="24"/>
              <w:szCs w:val="24"/>
              <w14:ligatures w14:val="standardContextual"/>
            </w:rPr>
          </w:pPr>
          <w:hyperlink w:anchor="_Toc227249224" w:history="1">
            <w:r w:rsidRPr="002F785D">
              <w:rPr>
                <w:rStyle w:val="Hyperkobling"/>
              </w:rPr>
              <w:t>5.6.2</w:t>
            </w:r>
            <w:r>
              <w:rPr>
                <w:rFonts w:asciiTheme="minorHAnsi" w:eastAsiaTheme="minorEastAsia" w:hAnsiTheme="minorHAnsi" w:cstheme="minorBidi"/>
                <w:kern w:val="2"/>
                <w:sz w:val="24"/>
                <w:szCs w:val="24"/>
                <w14:ligatures w14:val="standardContextual"/>
              </w:rPr>
              <w:tab/>
            </w:r>
            <w:r w:rsidRPr="002F785D">
              <w:rPr>
                <w:rStyle w:val="Hyperkobling"/>
              </w:rPr>
              <w:t>Klimaendringer</w:t>
            </w:r>
            <w:r>
              <w:rPr>
                <w:webHidden/>
              </w:rPr>
              <w:tab/>
            </w:r>
            <w:r>
              <w:rPr>
                <w:webHidden/>
              </w:rPr>
              <w:fldChar w:fldCharType="begin"/>
            </w:r>
            <w:r>
              <w:rPr>
                <w:webHidden/>
              </w:rPr>
              <w:instrText xml:space="preserve"> PAGEREF _Toc227249224 \h </w:instrText>
            </w:r>
            <w:r>
              <w:rPr>
                <w:webHidden/>
              </w:rPr>
            </w:r>
            <w:r>
              <w:rPr>
                <w:webHidden/>
              </w:rPr>
              <w:fldChar w:fldCharType="separate"/>
            </w:r>
            <w:r w:rsidR="001E0440">
              <w:rPr>
                <w:webHidden/>
              </w:rPr>
              <w:t>38</w:t>
            </w:r>
            <w:r>
              <w:rPr>
                <w:webHidden/>
              </w:rPr>
              <w:fldChar w:fldCharType="end"/>
            </w:r>
          </w:hyperlink>
        </w:p>
        <w:p w14:paraId="59EC15F0" w14:textId="7750F346" w:rsidR="001342C0" w:rsidRDefault="001342C0">
          <w:pPr>
            <w:pStyle w:val="INNH3"/>
            <w:rPr>
              <w:rFonts w:asciiTheme="minorHAnsi" w:eastAsiaTheme="minorEastAsia" w:hAnsiTheme="minorHAnsi" w:cstheme="minorBidi"/>
              <w:kern w:val="2"/>
              <w:sz w:val="24"/>
              <w:szCs w:val="24"/>
              <w14:ligatures w14:val="standardContextual"/>
            </w:rPr>
          </w:pPr>
          <w:hyperlink w:anchor="_Toc227249225" w:history="1">
            <w:r w:rsidRPr="002F785D">
              <w:rPr>
                <w:rStyle w:val="Hyperkobling"/>
              </w:rPr>
              <w:t>5.6.3</w:t>
            </w:r>
            <w:r>
              <w:rPr>
                <w:rFonts w:asciiTheme="minorHAnsi" w:eastAsiaTheme="minorEastAsia" w:hAnsiTheme="minorHAnsi" w:cstheme="minorBidi"/>
                <w:kern w:val="2"/>
                <w:sz w:val="24"/>
                <w:szCs w:val="24"/>
                <w14:ligatures w14:val="standardContextual"/>
              </w:rPr>
              <w:tab/>
            </w:r>
            <w:r w:rsidRPr="002F785D">
              <w:rPr>
                <w:rStyle w:val="Hyperkobling"/>
              </w:rPr>
              <w:t>Behov for presiseringer i forskriften</w:t>
            </w:r>
            <w:r>
              <w:rPr>
                <w:webHidden/>
              </w:rPr>
              <w:tab/>
            </w:r>
            <w:r>
              <w:rPr>
                <w:webHidden/>
              </w:rPr>
              <w:fldChar w:fldCharType="begin"/>
            </w:r>
            <w:r>
              <w:rPr>
                <w:webHidden/>
              </w:rPr>
              <w:instrText xml:space="preserve"> PAGEREF _Toc227249225 \h </w:instrText>
            </w:r>
            <w:r>
              <w:rPr>
                <w:webHidden/>
              </w:rPr>
            </w:r>
            <w:r>
              <w:rPr>
                <w:webHidden/>
              </w:rPr>
              <w:fldChar w:fldCharType="separate"/>
            </w:r>
            <w:r w:rsidR="001E0440">
              <w:rPr>
                <w:webHidden/>
              </w:rPr>
              <w:t>38</w:t>
            </w:r>
            <w:r>
              <w:rPr>
                <w:webHidden/>
              </w:rPr>
              <w:fldChar w:fldCharType="end"/>
            </w:r>
          </w:hyperlink>
        </w:p>
        <w:p w14:paraId="511280F0" w14:textId="2E062E77" w:rsidR="001342C0" w:rsidRDefault="001342C0">
          <w:pPr>
            <w:pStyle w:val="INNH3"/>
            <w:rPr>
              <w:rFonts w:asciiTheme="minorHAnsi" w:eastAsiaTheme="minorEastAsia" w:hAnsiTheme="minorHAnsi" w:cstheme="minorBidi"/>
              <w:kern w:val="2"/>
              <w:sz w:val="24"/>
              <w:szCs w:val="24"/>
              <w14:ligatures w14:val="standardContextual"/>
            </w:rPr>
          </w:pPr>
          <w:hyperlink w:anchor="_Toc227249226" w:history="1">
            <w:r w:rsidRPr="002F785D">
              <w:rPr>
                <w:rStyle w:val="Hyperkobling"/>
              </w:rPr>
              <w:t>5.6.4</w:t>
            </w:r>
            <w:r>
              <w:rPr>
                <w:rFonts w:asciiTheme="minorHAnsi" w:eastAsiaTheme="minorEastAsia" w:hAnsiTheme="minorHAnsi" w:cstheme="minorBidi"/>
                <w:kern w:val="2"/>
                <w:sz w:val="24"/>
                <w:szCs w:val="24"/>
                <w14:ligatures w14:val="standardContextual"/>
              </w:rPr>
              <w:tab/>
            </w:r>
            <w:r w:rsidRPr="002F785D">
              <w:rPr>
                <w:rStyle w:val="Hyperkobling"/>
              </w:rPr>
              <w:t>Flyging med drone</w:t>
            </w:r>
            <w:r>
              <w:rPr>
                <w:webHidden/>
              </w:rPr>
              <w:tab/>
            </w:r>
            <w:r>
              <w:rPr>
                <w:webHidden/>
              </w:rPr>
              <w:fldChar w:fldCharType="begin"/>
            </w:r>
            <w:r>
              <w:rPr>
                <w:webHidden/>
              </w:rPr>
              <w:instrText xml:space="preserve"> PAGEREF _Toc227249226 \h </w:instrText>
            </w:r>
            <w:r>
              <w:rPr>
                <w:webHidden/>
              </w:rPr>
            </w:r>
            <w:r>
              <w:rPr>
                <w:webHidden/>
              </w:rPr>
              <w:fldChar w:fldCharType="separate"/>
            </w:r>
            <w:r w:rsidR="001E0440">
              <w:rPr>
                <w:webHidden/>
              </w:rPr>
              <w:t>38</w:t>
            </w:r>
            <w:r>
              <w:rPr>
                <w:webHidden/>
              </w:rPr>
              <w:fldChar w:fldCharType="end"/>
            </w:r>
          </w:hyperlink>
        </w:p>
        <w:p w14:paraId="4DE94E7A" w14:textId="05B4CF99" w:rsidR="001342C0" w:rsidRDefault="001342C0">
          <w:pPr>
            <w:pStyle w:val="INNH2"/>
            <w:rPr>
              <w:rFonts w:asciiTheme="minorHAnsi" w:eastAsiaTheme="minorEastAsia" w:hAnsiTheme="minorHAnsi" w:cstheme="minorBidi"/>
              <w:kern w:val="2"/>
              <w:sz w:val="24"/>
              <w:szCs w:val="24"/>
              <w14:ligatures w14:val="standardContextual"/>
            </w:rPr>
          </w:pPr>
          <w:hyperlink w:anchor="_Toc227249227" w:history="1">
            <w:r w:rsidRPr="002F785D">
              <w:rPr>
                <w:rStyle w:val="Hyperkobling"/>
              </w:rPr>
              <w:t>5.7</w:t>
            </w:r>
            <w:r>
              <w:rPr>
                <w:rFonts w:asciiTheme="minorHAnsi" w:eastAsiaTheme="minorEastAsia" w:hAnsiTheme="minorHAnsi" w:cstheme="minorBidi"/>
                <w:kern w:val="2"/>
                <w:sz w:val="24"/>
                <w:szCs w:val="24"/>
                <w14:ligatures w14:val="standardContextual"/>
              </w:rPr>
              <w:tab/>
            </w:r>
            <w:r w:rsidRPr="002F785D">
              <w:rPr>
                <w:rStyle w:val="Hyperkobling"/>
              </w:rPr>
              <w:t>Naturmangfoldloven</w:t>
            </w:r>
            <w:r>
              <w:rPr>
                <w:webHidden/>
              </w:rPr>
              <w:tab/>
            </w:r>
            <w:r>
              <w:rPr>
                <w:webHidden/>
              </w:rPr>
              <w:fldChar w:fldCharType="begin"/>
            </w:r>
            <w:r>
              <w:rPr>
                <w:webHidden/>
              </w:rPr>
              <w:instrText xml:space="preserve"> PAGEREF _Toc227249227 \h </w:instrText>
            </w:r>
            <w:r>
              <w:rPr>
                <w:webHidden/>
              </w:rPr>
            </w:r>
            <w:r>
              <w:rPr>
                <w:webHidden/>
              </w:rPr>
              <w:fldChar w:fldCharType="separate"/>
            </w:r>
            <w:r w:rsidR="001E0440">
              <w:rPr>
                <w:webHidden/>
              </w:rPr>
              <w:t>39</w:t>
            </w:r>
            <w:r>
              <w:rPr>
                <w:webHidden/>
              </w:rPr>
              <w:fldChar w:fldCharType="end"/>
            </w:r>
          </w:hyperlink>
        </w:p>
        <w:p w14:paraId="0A748F9E" w14:textId="29205B97" w:rsidR="001342C0" w:rsidRDefault="001342C0">
          <w:pPr>
            <w:pStyle w:val="INNH3"/>
            <w:rPr>
              <w:rFonts w:asciiTheme="minorHAnsi" w:eastAsiaTheme="minorEastAsia" w:hAnsiTheme="minorHAnsi" w:cstheme="minorBidi"/>
              <w:kern w:val="2"/>
              <w:sz w:val="24"/>
              <w:szCs w:val="24"/>
              <w14:ligatures w14:val="standardContextual"/>
            </w:rPr>
          </w:pPr>
          <w:hyperlink w:anchor="_Toc227249228" w:history="1">
            <w:r w:rsidRPr="002F785D">
              <w:rPr>
                <w:rStyle w:val="Hyperkobling"/>
              </w:rPr>
              <w:t>5.7.1</w:t>
            </w:r>
            <w:r>
              <w:rPr>
                <w:rFonts w:asciiTheme="minorHAnsi" w:eastAsiaTheme="minorEastAsia" w:hAnsiTheme="minorHAnsi" w:cstheme="minorBidi"/>
                <w:kern w:val="2"/>
                <w:sz w:val="24"/>
                <w:szCs w:val="24"/>
                <w14:ligatures w14:val="standardContextual"/>
              </w:rPr>
              <w:tab/>
            </w:r>
            <w:r w:rsidRPr="002F785D">
              <w:rPr>
                <w:rStyle w:val="Hyperkobling"/>
              </w:rPr>
              <w:t>Forholdet til annet lovverk</w:t>
            </w:r>
            <w:r>
              <w:rPr>
                <w:webHidden/>
              </w:rPr>
              <w:tab/>
            </w:r>
            <w:r>
              <w:rPr>
                <w:webHidden/>
              </w:rPr>
              <w:fldChar w:fldCharType="begin"/>
            </w:r>
            <w:r>
              <w:rPr>
                <w:webHidden/>
              </w:rPr>
              <w:instrText xml:space="preserve"> PAGEREF _Toc227249228 \h </w:instrText>
            </w:r>
            <w:r>
              <w:rPr>
                <w:webHidden/>
              </w:rPr>
            </w:r>
            <w:r>
              <w:rPr>
                <w:webHidden/>
              </w:rPr>
              <w:fldChar w:fldCharType="separate"/>
            </w:r>
            <w:r w:rsidR="001E0440">
              <w:rPr>
                <w:webHidden/>
              </w:rPr>
              <w:t>40</w:t>
            </w:r>
            <w:r>
              <w:rPr>
                <w:webHidden/>
              </w:rPr>
              <w:fldChar w:fldCharType="end"/>
            </w:r>
          </w:hyperlink>
        </w:p>
        <w:p w14:paraId="34B64617" w14:textId="4A0E6DC1" w:rsidR="001342C0" w:rsidRDefault="001342C0">
          <w:pPr>
            <w:pStyle w:val="INNH2"/>
            <w:rPr>
              <w:rFonts w:asciiTheme="minorHAnsi" w:eastAsiaTheme="minorEastAsia" w:hAnsiTheme="minorHAnsi" w:cstheme="minorBidi"/>
              <w:kern w:val="2"/>
              <w:sz w:val="24"/>
              <w:szCs w:val="24"/>
              <w14:ligatures w14:val="standardContextual"/>
            </w:rPr>
          </w:pPr>
          <w:hyperlink w:anchor="_Toc227249229" w:history="1">
            <w:r w:rsidRPr="002F785D">
              <w:rPr>
                <w:rStyle w:val="Hyperkobling"/>
              </w:rPr>
              <w:t>5.8</w:t>
            </w:r>
            <w:r>
              <w:rPr>
                <w:rFonts w:asciiTheme="minorHAnsi" w:eastAsiaTheme="minorEastAsia" w:hAnsiTheme="minorHAnsi" w:cstheme="minorBidi"/>
                <w:kern w:val="2"/>
                <w:sz w:val="24"/>
                <w:szCs w:val="24"/>
                <w14:ligatures w14:val="standardContextual"/>
              </w:rPr>
              <w:tab/>
            </w:r>
            <w:r w:rsidRPr="002F785D">
              <w:rPr>
                <w:rStyle w:val="Hyperkobling"/>
              </w:rPr>
              <w:t>Verneforskrift URL</w:t>
            </w:r>
            <w:r>
              <w:rPr>
                <w:webHidden/>
              </w:rPr>
              <w:tab/>
            </w:r>
            <w:r>
              <w:rPr>
                <w:webHidden/>
              </w:rPr>
              <w:fldChar w:fldCharType="begin"/>
            </w:r>
            <w:r>
              <w:rPr>
                <w:webHidden/>
              </w:rPr>
              <w:instrText xml:space="preserve"> PAGEREF _Toc227249229 \h </w:instrText>
            </w:r>
            <w:r>
              <w:rPr>
                <w:webHidden/>
              </w:rPr>
            </w:r>
            <w:r>
              <w:rPr>
                <w:webHidden/>
              </w:rPr>
              <w:fldChar w:fldCharType="separate"/>
            </w:r>
            <w:r w:rsidR="001E0440">
              <w:rPr>
                <w:webHidden/>
              </w:rPr>
              <w:t>40</w:t>
            </w:r>
            <w:r>
              <w:rPr>
                <w:webHidden/>
              </w:rPr>
              <w:fldChar w:fldCharType="end"/>
            </w:r>
          </w:hyperlink>
        </w:p>
        <w:p w14:paraId="4FABA1D8" w14:textId="4CB03992" w:rsidR="001342C0" w:rsidRDefault="001342C0">
          <w:pPr>
            <w:pStyle w:val="INNH2"/>
            <w:rPr>
              <w:rFonts w:asciiTheme="minorHAnsi" w:eastAsiaTheme="minorEastAsia" w:hAnsiTheme="minorHAnsi" w:cstheme="minorBidi"/>
              <w:kern w:val="2"/>
              <w:sz w:val="24"/>
              <w:szCs w:val="24"/>
              <w14:ligatures w14:val="standardContextual"/>
            </w:rPr>
          </w:pPr>
          <w:hyperlink w:anchor="_Toc227249230" w:history="1">
            <w:r w:rsidRPr="002F785D">
              <w:rPr>
                <w:rStyle w:val="Hyperkobling"/>
              </w:rPr>
              <w:t>5.9</w:t>
            </w:r>
            <w:r>
              <w:rPr>
                <w:rFonts w:asciiTheme="minorHAnsi" w:eastAsiaTheme="minorEastAsia" w:hAnsiTheme="minorHAnsi" w:cstheme="minorBidi"/>
                <w:kern w:val="2"/>
                <w:sz w:val="24"/>
                <w:szCs w:val="24"/>
                <w14:ligatures w14:val="standardContextual"/>
              </w:rPr>
              <w:tab/>
            </w:r>
            <w:r w:rsidRPr="002F785D">
              <w:rPr>
                <w:rStyle w:val="Hyperkobling"/>
              </w:rPr>
              <w:t>Nasjonale og regionale rammer og føringer</w:t>
            </w:r>
            <w:r>
              <w:rPr>
                <w:webHidden/>
              </w:rPr>
              <w:tab/>
            </w:r>
            <w:r>
              <w:rPr>
                <w:webHidden/>
              </w:rPr>
              <w:fldChar w:fldCharType="begin"/>
            </w:r>
            <w:r>
              <w:rPr>
                <w:webHidden/>
              </w:rPr>
              <w:instrText xml:space="preserve"> PAGEREF _Toc227249230 \h </w:instrText>
            </w:r>
            <w:r>
              <w:rPr>
                <w:webHidden/>
              </w:rPr>
            </w:r>
            <w:r>
              <w:rPr>
                <w:webHidden/>
              </w:rPr>
              <w:fldChar w:fldCharType="separate"/>
            </w:r>
            <w:r w:rsidR="001E0440">
              <w:rPr>
                <w:webHidden/>
              </w:rPr>
              <w:t>40</w:t>
            </w:r>
            <w:r>
              <w:rPr>
                <w:webHidden/>
              </w:rPr>
              <w:fldChar w:fldCharType="end"/>
            </w:r>
          </w:hyperlink>
        </w:p>
        <w:p w14:paraId="066CABDF" w14:textId="745E6D7A" w:rsidR="001342C0" w:rsidRDefault="001342C0">
          <w:pPr>
            <w:pStyle w:val="INNH2"/>
            <w:rPr>
              <w:rFonts w:asciiTheme="minorHAnsi" w:eastAsiaTheme="minorEastAsia" w:hAnsiTheme="minorHAnsi" w:cstheme="minorBidi"/>
              <w:kern w:val="2"/>
              <w:sz w:val="24"/>
              <w:szCs w:val="24"/>
              <w14:ligatures w14:val="standardContextual"/>
            </w:rPr>
          </w:pPr>
          <w:hyperlink w:anchor="_Toc227249231" w:history="1">
            <w:r w:rsidRPr="002F785D">
              <w:rPr>
                <w:rStyle w:val="Hyperkobling"/>
              </w:rPr>
              <w:t>5.10</w:t>
            </w:r>
            <w:r>
              <w:rPr>
                <w:rFonts w:asciiTheme="minorHAnsi" w:eastAsiaTheme="minorEastAsia" w:hAnsiTheme="minorHAnsi" w:cstheme="minorBidi"/>
                <w:kern w:val="2"/>
                <w:sz w:val="24"/>
                <w:szCs w:val="24"/>
                <w14:ligatures w14:val="standardContextual"/>
              </w:rPr>
              <w:tab/>
            </w:r>
            <w:r w:rsidRPr="002F785D">
              <w:rPr>
                <w:rStyle w:val="Hyperkobling"/>
              </w:rPr>
              <w:t>Forvaltningsmyndighetens retningslinjer</w:t>
            </w:r>
            <w:r>
              <w:rPr>
                <w:webHidden/>
              </w:rPr>
              <w:tab/>
            </w:r>
            <w:r>
              <w:rPr>
                <w:webHidden/>
              </w:rPr>
              <w:fldChar w:fldCharType="begin"/>
            </w:r>
            <w:r>
              <w:rPr>
                <w:webHidden/>
              </w:rPr>
              <w:instrText xml:space="preserve"> PAGEREF _Toc227249231 \h </w:instrText>
            </w:r>
            <w:r>
              <w:rPr>
                <w:webHidden/>
              </w:rPr>
            </w:r>
            <w:r>
              <w:rPr>
                <w:webHidden/>
              </w:rPr>
              <w:fldChar w:fldCharType="separate"/>
            </w:r>
            <w:r w:rsidR="001E0440">
              <w:rPr>
                <w:webHidden/>
              </w:rPr>
              <w:t>41</w:t>
            </w:r>
            <w:r>
              <w:rPr>
                <w:webHidden/>
              </w:rPr>
              <w:fldChar w:fldCharType="end"/>
            </w:r>
          </w:hyperlink>
        </w:p>
        <w:p w14:paraId="120A39AB" w14:textId="02C1D84F" w:rsidR="001342C0" w:rsidRDefault="001342C0">
          <w:pPr>
            <w:pStyle w:val="INNH3"/>
            <w:rPr>
              <w:rFonts w:asciiTheme="minorHAnsi" w:eastAsiaTheme="minorEastAsia" w:hAnsiTheme="minorHAnsi" w:cstheme="minorBidi"/>
              <w:kern w:val="2"/>
              <w:sz w:val="24"/>
              <w:szCs w:val="24"/>
              <w14:ligatures w14:val="standardContextual"/>
            </w:rPr>
          </w:pPr>
          <w:hyperlink w:anchor="_Toc227249232" w:history="1">
            <w:r w:rsidRPr="002F785D">
              <w:rPr>
                <w:rStyle w:val="Hyperkobling"/>
              </w:rPr>
              <w:t>5.10.1</w:t>
            </w:r>
            <w:r>
              <w:rPr>
                <w:rFonts w:asciiTheme="minorHAnsi" w:eastAsiaTheme="minorEastAsia" w:hAnsiTheme="minorHAnsi" w:cstheme="minorBidi"/>
                <w:kern w:val="2"/>
                <w:sz w:val="24"/>
                <w:szCs w:val="24"/>
                <w14:ligatures w14:val="standardContextual"/>
              </w:rPr>
              <w:tab/>
            </w:r>
            <w:r w:rsidRPr="002F785D">
              <w:rPr>
                <w:rStyle w:val="Hyperkobling"/>
              </w:rPr>
              <w:t>Bestemmelsene i forskriften som peker til forvaltningsplanen</w:t>
            </w:r>
            <w:r>
              <w:rPr>
                <w:webHidden/>
              </w:rPr>
              <w:tab/>
            </w:r>
            <w:r>
              <w:rPr>
                <w:webHidden/>
              </w:rPr>
              <w:fldChar w:fldCharType="begin"/>
            </w:r>
            <w:r>
              <w:rPr>
                <w:webHidden/>
              </w:rPr>
              <w:instrText xml:space="preserve"> PAGEREF _Toc227249232 \h </w:instrText>
            </w:r>
            <w:r>
              <w:rPr>
                <w:webHidden/>
              </w:rPr>
            </w:r>
            <w:r>
              <w:rPr>
                <w:webHidden/>
              </w:rPr>
              <w:fldChar w:fldCharType="separate"/>
            </w:r>
            <w:r w:rsidR="001E0440">
              <w:rPr>
                <w:webHidden/>
              </w:rPr>
              <w:t>41</w:t>
            </w:r>
            <w:r>
              <w:rPr>
                <w:webHidden/>
              </w:rPr>
              <w:fldChar w:fldCharType="end"/>
            </w:r>
          </w:hyperlink>
        </w:p>
        <w:p w14:paraId="2D531CAE" w14:textId="05BFAE8D" w:rsidR="001342C0" w:rsidRDefault="001342C0">
          <w:pPr>
            <w:pStyle w:val="INNH3"/>
            <w:rPr>
              <w:rFonts w:asciiTheme="minorHAnsi" w:eastAsiaTheme="minorEastAsia" w:hAnsiTheme="minorHAnsi" w:cstheme="minorBidi"/>
              <w:kern w:val="2"/>
              <w:sz w:val="24"/>
              <w:szCs w:val="24"/>
              <w14:ligatures w14:val="standardContextual"/>
            </w:rPr>
          </w:pPr>
          <w:hyperlink w:anchor="_Toc227249233" w:history="1">
            <w:r w:rsidRPr="002F785D">
              <w:rPr>
                <w:rStyle w:val="Hyperkobling"/>
              </w:rPr>
              <w:t>5.10.2</w:t>
            </w:r>
            <w:r>
              <w:rPr>
                <w:rFonts w:asciiTheme="minorHAnsi" w:eastAsiaTheme="minorEastAsia" w:hAnsiTheme="minorHAnsi" w:cstheme="minorBidi"/>
                <w:kern w:val="2"/>
                <w:sz w:val="24"/>
                <w:szCs w:val="24"/>
                <w14:ligatures w14:val="standardContextual"/>
              </w:rPr>
              <w:tab/>
            </w:r>
            <w:r w:rsidRPr="002F785D">
              <w:rPr>
                <w:rStyle w:val="Hyperkobling"/>
              </w:rPr>
              <w:t>Retningslinjer for saksbehandling for hver enkeltbestemmelse i forskriften</w:t>
            </w:r>
            <w:r>
              <w:rPr>
                <w:webHidden/>
              </w:rPr>
              <w:tab/>
            </w:r>
            <w:r>
              <w:rPr>
                <w:webHidden/>
              </w:rPr>
              <w:fldChar w:fldCharType="begin"/>
            </w:r>
            <w:r>
              <w:rPr>
                <w:webHidden/>
              </w:rPr>
              <w:instrText xml:space="preserve"> PAGEREF _Toc227249233 \h </w:instrText>
            </w:r>
            <w:r>
              <w:rPr>
                <w:webHidden/>
              </w:rPr>
            </w:r>
            <w:r>
              <w:rPr>
                <w:webHidden/>
              </w:rPr>
              <w:fldChar w:fldCharType="separate"/>
            </w:r>
            <w:r w:rsidR="001E0440">
              <w:rPr>
                <w:webHidden/>
              </w:rPr>
              <w:t>41</w:t>
            </w:r>
            <w:r>
              <w:rPr>
                <w:webHidden/>
              </w:rPr>
              <w:fldChar w:fldCharType="end"/>
            </w:r>
          </w:hyperlink>
        </w:p>
        <w:p w14:paraId="68800498" w14:textId="56DEEFAE" w:rsidR="001342C0" w:rsidRDefault="001342C0">
          <w:pPr>
            <w:pStyle w:val="INNH3"/>
            <w:rPr>
              <w:rFonts w:asciiTheme="minorHAnsi" w:eastAsiaTheme="minorEastAsia" w:hAnsiTheme="minorHAnsi" w:cstheme="minorBidi"/>
              <w:kern w:val="2"/>
              <w:sz w:val="24"/>
              <w:szCs w:val="24"/>
              <w14:ligatures w14:val="standardContextual"/>
            </w:rPr>
          </w:pPr>
          <w:hyperlink w:anchor="_Toc227249234" w:history="1">
            <w:r w:rsidRPr="002F785D">
              <w:rPr>
                <w:rStyle w:val="Hyperkobling"/>
              </w:rPr>
              <w:t>5.10.3</w:t>
            </w:r>
            <w:r>
              <w:rPr>
                <w:rFonts w:asciiTheme="minorHAnsi" w:eastAsiaTheme="minorEastAsia" w:hAnsiTheme="minorHAnsi" w:cstheme="minorBidi"/>
                <w:kern w:val="2"/>
                <w:sz w:val="24"/>
                <w:szCs w:val="24"/>
                <w14:ligatures w14:val="standardContextual"/>
              </w:rPr>
              <w:tab/>
            </w:r>
            <w:r w:rsidRPr="002F785D">
              <w:rPr>
                <w:rStyle w:val="Hyperkobling"/>
              </w:rPr>
              <w:t>Saksbehandling på tvers av flere bestemmelser i verneforskriften</w:t>
            </w:r>
            <w:r>
              <w:rPr>
                <w:webHidden/>
              </w:rPr>
              <w:tab/>
            </w:r>
            <w:r>
              <w:rPr>
                <w:webHidden/>
              </w:rPr>
              <w:fldChar w:fldCharType="begin"/>
            </w:r>
            <w:r>
              <w:rPr>
                <w:webHidden/>
              </w:rPr>
              <w:instrText xml:space="preserve"> PAGEREF _Toc227249234 \h </w:instrText>
            </w:r>
            <w:r>
              <w:rPr>
                <w:webHidden/>
              </w:rPr>
            </w:r>
            <w:r>
              <w:rPr>
                <w:webHidden/>
              </w:rPr>
              <w:fldChar w:fldCharType="separate"/>
            </w:r>
            <w:r w:rsidR="001E0440">
              <w:rPr>
                <w:webHidden/>
              </w:rPr>
              <w:t>51</w:t>
            </w:r>
            <w:r>
              <w:rPr>
                <w:webHidden/>
              </w:rPr>
              <w:fldChar w:fldCharType="end"/>
            </w:r>
          </w:hyperlink>
        </w:p>
        <w:p w14:paraId="123D1CB4" w14:textId="5B1A0D30" w:rsidR="001342C0" w:rsidRDefault="001342C0">
          <w:pPr>
            <w:pStyle w:val="INNH3"/>
            <w:rPr>
              <w:rFonts w:asciiTheme="minorHAnsi" w:eastAsiaTheme="minorEastAsia" w:hAnsiTheme="minorHAnsi" w:cstheme="minorBidi"/>
              <w:kern w:val="2"/>
              <w:sz w:val="24"/>
              <w:szCs w:val="24"/>
              <w14:ligatures w14:val="standardContextual"/>
            </w:rPr>
          </w:pPr>
          <w:hyperlink w:anchor="_Toc227249235" w:history="1">
            <w:r w:rsidRPr="002F785D">
              <w:rPr>
                <w:rStyle w:val="Hyperkobling"/>
              </w:rPr>
              <w:t>5.10.4</w:t>
            </w:r>
            <w:r>
              <w:rPr>
                <w:rFonts w:asciiTheme="minorHAnsi" w:eastAsiaTheme="minorEastAsia" w:hAnsiTheme="minorHAnsi" w:cstheme="minorBidi"/>
                <w:kern w:val="2"/>
                <w:sz w:val="24"/>
                <w:szCs w:val="24"/>
                <w14:ligatures w14:val="standardContextual"/>
              </w:rPr>
              <w:tab/>
            </w:r>
            <w:r w:rsidRPr="002F785D">
              <w:rPr>
                <w:rStyle w:val="Hyperkobling"/>
              </w:rPr>
              <w:t>Veiledning til saksbehandling etter naturmangfoldloven</w:t>
            </w:r>
            <w:r>
              <w:rPr>
                <w:webHidden/>
              </w:rPr>
              <w:tab/>
            </w:r>
            <w:r>
              <w:rPr>
                <w:webHidden/>
              </w:rPr>
              <w:fldChar w:fldCharType="begin"/>
            </w:r>
            <w:r>
              <w:rPr>
                <w:webHidden/>
              </w:rPr>
              <w:instrText xml:space="preserve"> PAGEREF _Toc227249235 \h </w:instrText>
            </w:r>
            <w:r>
              <w:rPr>
                <w:webHidden/>
              </w:rPr>
            </w:r>
            <w:r>
              <w:rPr>
                <w:webHidden/>
              </w:rPr>
              <w:fldChar w:fldCharType="separate"/>
            </w:r>
            <w:r w:rsidR="001E0440">
              <w:rPr>
                <w:webHidden/>
              </w:rPr>
              <w:t>51</w:t>
            </w:r>
            <w:r>
              <w:rPr>
                <w:webHidden/>
              </w:rPr>
              <w:fldChar w:fldCharType="end"/>
            </w:r>
          </w:hyperlink>
        </w:p>
        <w:p w14:paraId="4D82E4EE" w14:textId="62BDD610" w:rsidR="001342C0" w:rsidRDefault="001342C0">
          <w:pPr>
            <w:pStyle w:val="INNH3"/>
            <w:rPr>
              <w:rFonts w:asciiTheme="minorHAnsi" w:eastAsiaTheme="minorEastAsia" w:hAnsiTheme="minorHAnsi" w:cstheme="minorBidi"/>
              <w:kern w:val="2"/>
              <w:sz w:val="24"/>
              <w:szCs w:val="24"/>
              <w14:ligatures w14:val="standardContextual"/>
            </w:rPr>
          </w:pPr>
          <w:hyperlink w:anchor="_Toc227249236" w:history="1">
            <w:r w:rsidRPr="002F785D">
              <w:rPr>
                <w:rStyle w:val="Hyperkobling"/>
              </w:rPr>
              <w:t>5.10.5</w:t>
            </w:r>
            <w:r>
              <w:rPr>
                <w:rFonts w:asciiTheme="minorHAnsi" w:eastAsiaTheme="minorEastAsia" w:hAnsiTheme="minorHAnsi" w:cstheme="minorBidi"/>
                <w:kern w:val="2"/>
                <w:sz w:val="24"/>
                <w:szCs w:val="24"/>
                <w14:ligatures w14:val="standardContextual"/>
              </w:rPr>
              <w:tab/>
            </w:r>
            <w:r w:rsidRPr="002F785D">
              <w:rPr>
                <w:rStyle w:val="Hyperkobling"/>
              </w:rPr>
              <w:t>Rutiner for samhandling med andre sektormyndigheter</w:t>
            </w:r>
            <w:r>
              <w:rPr>
                <w:webHidden/>
              </w:rPr>
              <w:tab/>
            </w:r>
            <w:r>
              <w:rPr>
                <w:webHidden/>
              </w:rPr>
              <w:fldChar w:fldCharType="begin"/>
            </w:r>
            <w:r>
              <w:rPr>
                <w:webHidden/>
              </w:rPr>
              <w:instrText xml:space="preserve"> PAGEREF _Toc227249236 \h </w:instrText>
            </w:r>
            <w:r>
              <w:rPr>
                <w:webHidden/>
              </w:rPr>
            </w:r>
            <w:r>
              <w:rPr>
                <w:webHidden/>
              </w:rPr>
              <w:fldChar w:fldCharType="separate"/>
            </w:r>
            <w:r w:rsidR="001E0440">
              <w:rPr>
                <w:webHidden/>
              </w:rPr>
              <w:t>51</w:t>
            </w:r>
            <w:r>
              <w:rPr>
                <w:webHidden/>
              </w:rPr>
              <w:fldChar w:fldCharType="end"/>
            </w:r>
          </w:hyperlink>
        </w:p>
        <w:p w14:paraId="31955980" w14:textId="101C8768" w:rsidR="001342C0" w:rsidRDefault="001342C0">
          <w:pPr>
            <w:pStyle w:val="INNH2"/>
            <w:rPr>
              <w:rFonts w:asciiTheme="minorHAnsi" w:eastAsiaTheme="minorEastAsia" w:hAnsiTheme="minorHAnsi" w:cstheme="minorBidi"/>
              <w:kern w:val="2"/>
              <w:sz w:val="24"/>
              <w:szCs w:val="24"/>
              <w14:ligatures w14:val="standardContextual"/>
            </w:rPr>
          </w:pPr>
          <w:hyperlink w:anchor="_Toc227249237" w:history="1">
            <w:r w:rsidRPr="002F785D">
              <w:rPr>
                <w:rStyle w:val="Hyperkobling"/>
              </w:rPr>
              <w:t>5.11</w:t>
            </w:r>
            <w:r>
              <w:rPr>
                <w:rFonts w:asciiTheme="minorHAnsi" w:eastAsiaTheme="minorEastAsia" w:hAnsiTheme="minorHAnsi" w:cstheme="minorBidi"/>
                <w:kern w:val="2"/>
                <w:sz w:val="24"/>
                <w:szCs w:val="24"/>
                <w14:ligatures w14:val="standardContextual"/>
              </w:rPr>
              <w:tab/>
            </w:r>
            <w:r w:rsidRPr="002F785D">
              <w:rPr>
                <w:rStyle w:val="Hyperkobling"/>
              </w:rPr>
              <w:t>Forvaltningssoner</w:t>
            </w:r>
            <w:r>
              <w:rPr>
                <w:webHidden/>
              </w:rPr>
              <w:tab/>
            </w:r>
            <w:r>
              <w:rPr>
                <w:webHidden/>
              </w:rPr>
              <w:fldChar w:fldCharType="begin"/>
            </w:r>
            <w:r>
              <w:rPr>
                <w:webHidden/>
              </w:rPr>
              <w:instrText xml:space="preserve"> PAGEREF _Toc227249237 \h </w:instrText>
            </w:r>
            <w:r>
              <w:rPr>
                <w:webHidden/>
              </w:rPr>
            </w:r>
            <w:r>
              <w:rPr>
                <w:webHidden/>
              </w:rPr>
              <w:fldChar w:fldCharType="separate"/>
            </w:r>
            <w:r w:rsidR="001E0440">
              <w:rPr>
                <w:webHidden/>
              </w:rPr>
              <w:t>51</w:t>
            </w:r>
            <w:r>
              <w:rPr>
                <w:webHidden/>
              </w:rPr>
              <w:fldChar w:fldCharType="end"/>
            </w:r>
          </w:hyperlink>
        </w:p>
        <w:p w14:paraId="49975193" w14:textId="157B02B4" w:rsidR="001342C0" w:rsidRDefault="001342C0">
          <w:pPr>
            <w:pStyle w:val="INNH2"/>
            <w:rPr>
              <w:rFonts w:asciiTheme="minorHAnsi" w:eastAsiaTheme="minorEastAsia" w:hAnsiTheme="minorHAnsi" w:cstheme="minorBidi"/>
              <w:kern w:val="2"/>
              <w:sz w:val="24"/>
              <w:szCs w:val="24"/>
              <w14:ligatures w14:val="standardContextual"/>
            </w:rPr>
          </w:pPr>
          <w:hyperlink w:anchor="_Toc227249238" w:history="1">
            <w:r w:rsidRPr="002F785D">
              <w:rPr>
                <w:rStyle w:val="Hyperkobling"/>
              </w:rPr>
              <w:t>5.12</w:t>
            </w:r>
            <w:r>
              <w:rPr>
                <w:rFonts w:asciiTheme="minorHAnsi" w:eastAsiaTheme="minorEastAsia" w:hAnsiTheme="minorHAnsi" w:cstheme="minorBidi"/>
                <w:kern w:val="2"/>
                <w:sz w:val="24"/>
                <w:szCs w:val="24"/>
                <w14:ligatures w14:val="standardContextual"/>
              </w:rPr>
              <w:tab/>
            </w:r>
            <w:r w:rsidRPr="002F785D">
              <w:rPr>
                <w:rStyle w:val="Hyperkobling"/>
              </w:rPr>
              <w:t>Tilgrensende verneområder</w:t>
            </w:r>
            <w:r>
              <w:rPr>
                <w:webHidden/>
              </w:rPr>
              <w:tab/>
            </w:r>
            <w:r>
              <w:rPr>
                <w:webHidden/>
              </w:rPr>
              <w:fldChar w:fldCharType="begin"/>
            </w:r>
            <w:r>
              <w:rPr>
                <w:webHidden/>
              </w:rPr>
              <w:instrText xml:space="preserve"> PAGEREF _Toc227249238 \h </w:instrText>
            </w:r>
            <w:r>
              <w:rPr>
                <w:webHidden/>
              </w:rPr>
            </w:r>
            <w:r>
              <w:rPr>
                <w:webHidden/>
              </w:rPr>
              <w:fldChar w:fldCharType="separate"/>
            </w:r>
            <w:r w:rsidR="001E0440">
              <w:rPr>
                <w:webHidden/>
              </w:rPr>
              <w:t>52</w:t>
            </w:r>
            <w:r>
              <w:rPr>
                <w:webHidden/>
              </w:rPr>
              <w:fldChar w:fldCharType="end"/>
            </w:r>
          </w:hyperlink>
        </w:p>
        <w:p w14:paraId="4D215895" w14:textId="0B1982B3" w:rsidR="001342C0" w:rsidRDefault="001342C0">
          <w:pPr>
            <w:pStyle w:val="INNH2"/>
            <w:rPr>
              <w:rFonts w:asciiTheme="minorHAnsi" w:eastAsiaTheme="minorEastAsia" w:hAnsiTheme="minorHAnsi" w:cstheme="minorBidi"/>
              <w:kern w:val="2"/>
              <w:sz w:val="24"/>
              <w:szCs w:val="24"/>
              <w14:ligatures w14:val="standardContextual"/>
            </w:rPr>
          </w:pPr>
          <w:hyperlink w:anchor="_Toc227249239" w:history="1">
            <w:r w:rsidRPr="002F785D">
              <w:rPr>
                <w:rStyle w:val="Hyperkobling"/>
              </w:rPr>
              <w:t>5.13</w:t>
            </w:r>
            <w:r>
              <w:rPr>
                <w:rFonts w:asciiTheme="minorHAnsi" w:eastAsiaTheme="minorEastAsia" w:hAnsiTheme="minorHAnsi" w:cstheme="minorBidi"/>
                <w:kern w:val="2"/>
                <w:sz w:val="24"/>
                <w:szCs w:val="24"/>
                <w14:ligatures w14:val="standardContextual"/>
              </w:rPr>
              <w:tab/>
            </w:r>
            <w:r w:rsidRPr="002F785D">
              <w:rPr>
                <w:rStyle w:val="Hyperkobling"/>
              </w:rPr>
              <w:t>Tilleggsopplysninger</w:t>
            </w:r>
            <w:r>
              <w:rPr>
                <w:webHidden/>
              </w:rPr>
              <w:tab/>
            </w:r>
            <w:r>
              <w:rPr>
                <w:webHidden/>
              </w:rPr>
              <w:fldChar w:fldCharType="begin"/>
            </w:r>
            <w:r>
              <w:rPr>
                <w:webHidden/>
              </w:rPr>
              <w:instrText xml:space="preserve"> PAGEREF _Toc227249239 \h </w:instrText>
            </w:r>
            <w:r>
              <w:rPr>
                <w:webHidden/>
              </w:rPr>
            </w:r>
            <w:r>
              <w:rPr>
                <w:webHidden/>
              </w:rPr>
              <w:fldChar w:fldCharType="separate"/>
            </w:r>
            <w:r w:rsidR="001E0440">
              <w:rPr>
                <w:webHidden/>
              </w:rPr>
              <w:t>52</w:t>
            </w:r>
            <w:r>
              <w:rPr>
                <w:webHidden/>
              </w:rPr>
              <w:fldChar w:fldCharType="end"/>
            </w:r>
          </w:hyperlink>
        </w:p>
        <w:p w14:paraId="1350205A" w14:textId="60B722A7" w:rsidR="001342C0" w:rsidRDefault="001342C0">
          <w:pPr>
            <w:pStyle w:val="INNH2"/>
            <w:rPr>
              <w:rFonts w:asciiTheme="minorHAnsi" w:eastAsiaTheme="minorEastAsia" w:hAnsiTheme="minorHAnsi" w:cstheme="minorBidi"/>
              <w:kern w:val="2"/>
              <w:sz w:val="24"/>
              <w:szCs w:val="24"/>
              <w14:ligatures w14:val="standardContextual"/>
            </w:rPr>
          </w:pPr>
          <w:hyperlink w:anchor="_Toc227249240" w:history="1">
            <w:r w:rsidRPr="002F785D">
              <w:rPr>
                <w:rStyle w:val="Hyperkobling"/>
              </w:rPr>
              <w:t>5.14</w:t>
            </w:r>
            <w:r>
              <w:rPr>
                <w:rFonts w:asciiTheme="minorHAnsi" w:eastAsiaTheme="minorEastAsia" w:hAnsiTheme="minorHAnsi" w:cstheme="minorBidi"/>
                <w:kern w:val="2"/>
                <w:sz w:val="24"/>
                <w:szCs w:val="24"/>
                <w14:ligatures w14:val="standardContextual"/>
              </w:rPr>
              <w:tab/>
            </w:r>
            <w:r w:rsidRPr="002F785D">
              <w:rPr>
                <w:rStyle w:val="Hyperkobling"/>
              </w:rPr>
              <w:t>Oppfølging ved brudd på verneforskriftene</w:t>
            </w:r>
            <w:r>
              <w:rPr>
                <w:webHidden/>
              </w:rPr>
              <w:tab/>
            </w:r>
            <w:r>
              <w:rPr>
                <w:webHidden/>
              </w:rPr>
              <w:fldChar w:fldCharType="begin"/>
            </w:r>
            <w:r>
              <w:rPr>
                <w:webHidden/>
              </w:rPr>
              <w:instrText xml:space="preserve"> PAGEREF _Toc227249240 \h </w:instrText>
            </w:r>
            <w:r>
              <w:rPr>
                <w:webHidden/>
              </w:rPr>
            </w:r>
            <w:r>
              <w:rPr>
                <w:webHidden/>
              </w:rPr>
              <w:fldChar w:fldCharType="separate"/>
            </w:r>
            <w:r w:rsidR="001E0440">
              <w:rPr>
                <w:webHidden/>
              </w:rPr>
              <w:t>52</w:t>
            </w:r>
            <w:r>
              <w:rPr>
                <w:webHidden/>
              </w:rPr>
              <w:fldChar w:fldCharType="end"/>
            </w:r>
          </w:hyperlink>
        </w:p>
        <w:p w14:paraId="03F5D678" w14:textId="1D6D2C35" w:rsidR="001342C0" w:rsidRDefault="001342C0">
          <w:pPr>
            <w:pStyle w:val="INNH1"/>
            <w:rPr>
              <w:rFonts w:asciiTheme="minorHAnsi" w:eastAsiaTheme="minorEastAsia" w:hAnsiTheme="minorHAnsi" w:cstheme="minorBidi"/>
              <w:b w:val="0"/>
              <w:kern w:val="2"/>
              <w:sz w:val="24"/>
              <w:szCs w:val="24"/>
              <w14:ligatures w14:val="standardContextual"/>
            </w:rPr>
          </w:pPr>
          <w:hyperlink w:anchor="_Toc227249241" w:history="1">
            <w:r w:rsidRPr="002F785D">
              <w:rPr>
                <w:rStyle w:val="Hyperkobling"/>
              </w:rPr>
              <w:t>6</w:t>
            </w:r>
            <w:r>
              <w:rPr>
                <w:rFonts w:asciiTheme="minorHAnsi" w:eastAsiaTheme="minorEastAsia" w:hAnsiTheme="minorHAnsi" w:cstheme="minorBidi"/>
                <w:b w:val="0"/>
                <w:kern w:val="2"/>
                <w:sz w:val="24"/>
                <w:szCs w:val="24"/>
                <w14:ligatures w14:val="standardContextual"/>
              </w:rPr>
              <w:tab/>
            </w:r>
            <w:r w:rsidRPr="002F785D">
              <w:rPr>
                <w:rStyle w:val="Hyperkobling"/>
              </w:rPr>
              <w:t>Kunnskapsgrunnlag</w:t>
            </w:r>
            <w:r>
              <w:rPr>
                <w:webHidden/>
              </w:rPr>
              <w:tab/>
            </w:r>
            <w:r>
              <w:rPr>
                <w:webHidden/>
              </w:rPr>
              <w:fldChar w:fldCharType="begin"/>
            </w:r>
            <w:r>
              <w:rPr>
                <w:webHidden/>
              </w:rPr>
              <w:instrText xml:space="preserve"> PAGEREF _Toc227249241 \h </w:instrText>
            </w:r>
            <w:r>
              <w:rPr>
                <w:webHidden/>
              </w:rPr>
            </w:r>
            <w:r>
              <w:rPr>
                <w:webHidden/>
              </w:rPr>
              <w:fldChar w:fldCharType="separate"/>
            </w:r>
            <w:r w:rsidR="001E0440">
              <w:rPr>
                <w:webHidden/>
              </w:rPr>
              <w:t>53</w:t>
            </w:r>
            <w:r>
              <w:rPr>
                <w:webHidden/>
              </w:rPr>
              <w:fldChar w:fldCharType="end"/>
            </w:r>
          </w:hyperlink>
        </w:p>
        <w:p w14:paraId="09316ECC" w14:textId="09877F5E" w:rsidR="001342C0" w:rsidRDefault="001342C0">
          <w:pPr>
            <w:pStyle w:val="INNH1"/>
            <w:rPr>
              <w:rFonts w:asciiTheme="minorHAnsi" w:eastAsiaTheme="minorEastAsia" w:hAnsiTheme="minorHAnsi" w:cstheme="minorBidi"/>
              <w:b w:val="0"/>
              <w:kern w:val="2"/>
              <w:sz w:val="24"/>
              <w:szCs w:val="24"/>
              <w14:ligatures w14:val="standardContextual"/>
            </w:rPr>
          </w:pPr>
          <w:hyperlink w:anchor="_Toc227249242" w:history="1">
            <w:r w:rsidRPr="002F785D">
              <w:rPr>
                <w:rStyle w:val="Hyperkobling"/>
              </w:rPr>
              <w:t>7</w:t>
            </w:r>
            <w:r>
              <w:rPr>
                <w:rFonts w:asciiTheme="minorHAnsi" w:eastAsiaTheme="minorEastAsia" w:hAnsiTheme="minorHAnsi" w:cstheme="minorBidi"/>
                <w:b w:val="0"/>
                <w:kern w:val="2"/>
                <w:sz w:val="24"/>
                <w:szCs w:val="24"/>
                <w14:ligatures w14:val="standardContextual"/>
              </w:rPr>
              <w:tab/>
            </w:r>
            <w:r w:rsidRPr="002F785D">
              <w:rPr>
                <w:rStyle w:val="Hyperkobling"/>
              </w:rPr>
              <w:t>Vedlegg</w:t>
            </w:r>
            <w:r>
              <w:rPr>
                <w:webHidden/>
              </w:rPr>
              <w:tab/>
            </w:r>
            <w:r>
              <w:rPr>
                <w:webHidden/>
              </w:rPr>
              <w:fldChar w:fldCharType="begin"/>
            </w:r>
            <w:r>
              <w:rPr>
                <w:webHidden/>
              </w:rPr>
              <w:instrText xml:space="preserve"> PAGEREF _Toc227249242 \h </w:instrText>
            </w:r>
            <w:r>
              <w:rPr>
                <w:webHidden/>
              </w:rPr>
            </w:r>
            <w:r>
              <w:rPr>
                <w:webHidden/>
              </w:rPr>
              <w:fldChar w:fldCharType="separate"/>
            </w:r>
            <w:r w:rsidR="001E0440">
              <w:rPr>
                <w:webHidden/>
              </w:rPr>
              <w:t>54</w:t>
            </w:r>
            <w:r>
              <w:rPr>
                <w:webHidden/>
              </w:rPr>
              <w:fldChar w:fldCharType="end"/>
            </w:r>
          </w:hyperlink>
        </w:p>
        <w:p w14:paraId="48743A3C" w14:textId="3559B977" w:rsidR="001342C0" w:rsidRDefault="001342C0">
          <w:pPr>
            <w:pStyle w:val="INNH2"/>
            <w:rPr>
              <w:rFonts w:asciiTheme="minorHAnsi" w:eastAsiaTheme="minorEastAsia" w:hAnsiTheme="minorHAnsi" w:cstheme="minorBidi"/>
              <w:kern w:val="2"/>
              <w:sz w:val="24"/>
              <w:szCs w:val="24"/>
              <w14:ligatures w14:val="standardContextual"/>
            </w:rPr>
          </w:pPr>
          <w:hyperlink w:anchor="_Toc227249243" w:history="1">
            <w:r w:rsidRPr="002F785D">
              <w:rPr>
                <w:rStyle w:val="Hyperkobling"/>
              </w:rPr>
              <w:t>7.1</w:t>
            </w:r>
            <w:r>
              <w:rPr>
                <w:rFonts w:asciiTheme="minorHAnsi" w:eastAsiaTheme="minorEastAsia" w:hAnsiTheme="minorHAnsi" w:cstheme="minorBidi"/>
                <w:kern w:val="2"/>
                <w:sz w:val="24"/>
                <w:szCs w:val="24"/>
                <w14:ligatures w14:val="standardContextual"/>
              </w:rPr>
              <w:tab/>
            </w:r>
            <w:r w:rsidRPr="002F785D">
              <w:rPr>
                <w:rStyle w:val="Hyperkobling"/>
              </w:rPr>
              <w:t>Filvedlegg</w:t>
            </w:r>
            <w:r>
              <w:rPr>
                <w:webHidden/>
              </w:rPr>
              <w:tab/>
            </w:r>
            <w:r>
              <w:rPr>
                <w:webHidden/>
              </w:rPr>
              <w:fldChar w:fldCharType="begin"/>
            </w:r>
            <w:r>
              <w:rPr>
                <w:webHidden/>
              </w:rPr>
              <w:instrText xml:space="preserve"> PAGEREF _Toc227249243 \h </w:instrText>
            </w:r>
            <w:r>
              <w:rPr>
                <w:webHidden/>
              </w:rPr>
            </w:r>
            <w:r>
              <w:rPr>
                <w:webHidden/>
              </w:rPr>
              <w:fldChar w:fldCharType="separate"/>
            </w:r>
            <w:r w:rsidR="001E0440">
              <w:rPr>
                <w:webHidden/>
              </w:rPr>
              <w:t>54</w:t>
            </w:r>
            <w:r>
              <w:rPr>
                <w:webHidden/>
              </w:rPr>
              <w:fldChar w:fldCharType="end"/>
            </w:r>
          </w:hyperlink>
        </w:p>
        <w:p w14:paraId="2DEAFD7E" w14:textId="2904617F" w:rsidR="001342C0" w:rsidRDefault="001342C0">
          <w:pPr>
            <w:pStyle w:val="INNH2"/>
            <w:rPr>
              <w:rFonts w:asciiTheme="minorHAnsi" w:eastAsiaTheme="minorEastAsia" w:hAnsiTheme="minorHAnsi" w:cstheme="minorBidi"/>
              <w:kern w:val="2"/>
              <w:sz w:val="24"/>
              <w:szCs w:val="24"/>
              <w14:ligatures w14:val="standardContextual"/>
            </w:rPr>
          </w:pPr>
          <w:hyperlink w:anchor="_Toc227249244" w:history="1">
            <w:r w:rsidRPr="002F785D">
              <w:rPr>
                <w:rStyle w:val="Hyperkobling"/>
              </w:rPr>
              <w:t>7.2</w:t>
            </w:r>
            <w:r>
              <w:rPr>
                <w:rFonts w:asciiTheme="minorHAnsi" w:eastAsiaTheme="minorEastAsia" w:hAnsiTheme="minorHAnsi" w:cstheme="minorBidi"/>
                <w:kern w:val="2"/>
                <w:sz w:val="24"/>
                <w:szCs w:val="24"/>
                <w14:ligatures w14:val="standardContextual"/>
              </w:rPr>
              <w:tab/>
            </w:r>
            <w:r w:rsidRPr="002F785D">
              <w:rPr>
                <w:rStyle w:val="Hyperkobling"/>
              </w:rPr>
              <w:t>Kartvedlegg</w:t>
            </w:r>
            <w:r>
              <w:rPr>
                <w:webHidden/>
              </w:rPr>
              <w:tab/>
            </w:r>
            <w:r>
              <w:rPr>
                <w:webHidden/>
              </w:rPr>
              <w:fldChar w:fldCharType="begin"/>
            </w:r>
            <w:r>
              <w:rPr>
                <w:webHidden/>
              </w:rPr>
              <w:instrText xml:space="preserve"> PAGEREF _Toc227249244 \h </w:instrText>
            </w:r>
            <w:r>
              <w:rPr>
                <w:webHidden/>
              </w:rPr>
            </w:r>
            <w:r>
              <w:rPr>
                <w:webHidden/>
              </w:rPr>
              <w:fldChar w:fldCharType="separate"/>
            </w:r>
            <w:r w:rsidR="001E0440">
              <w:rPr>
                <w:webHidden/>
              </w:rPr>
              <w:t>54</w:t>
            </w:r>
            <w:r>
              <w:rPr>
                <w:webHidden/>
              </w:rPr>
              <w:fldChar w:fldCharType="end"/>
            </w:r>
          </w:hyperlink>
        </w:p>
        <w:p w14:paraId="1A4A5196" w14:textId="2B0BA19E" w:rsidR="00E46E30" w:rsidRPr="007B03DA" w:rsidRDefault="00E46E30" w:rsidP="00E46E30">
          <w:r w:rsidRPr="007B03DA">
            <w:rPr>
              <w:b/>
              <w:bCs/>
              <w:noProof/>
            </w:rPr>
            <w:fldChar w:fldCharType="end"/>
          </w:r>
          <w:r w:rsidR="001A6521" w:rsidRPr="007B03DA">
            <w:t xml:space="preserve"> </w:t>
          </w:r>
          <w:r w:rsidR="002D7AC5">
            <w:br/>
          </w:r>
          <w:r w:rsidR="00BF5C90" w:rsidRPr="00BF5C90">
            <w:rPr>
              <w:b/>
              <w:bCs/>
              <w:sz w:val="20"/>
              <w:szCs w:val="20"/>
            </w:rPr>
            <w:t>Forsidebilde</w:t>
          </w:r>
          <w:r w:rsidR="002D7AC5" w:rsidRPr="00BF5C90">
            <w:rPr>
              <w:b/>
              <w:bCs/>
              <w:sz w:val="20"/>
              <w:szCs w:val="20"/>
            </w:rPr>
            <w:t>:</w:t>
          </w:r>
          <w:r w:rsidR="002D7AC5" w:rsidRPr="00BF5C90">
            <w:rPr>
              <w:sz w:val="20"/>
              <w:szCs w:val="20"/>
            </w:rPr>
            <w:t xml:space="preserve"> Lakselvvatnet, </w:t>
          </w:r>
          <w:proofErr w:type="spellStart"/>
          <w:r w:rsidR="002D7AC5" w:rsidRPr="00BF5C90">
            <w:rPr>
              <w:sz w:val="20"/>
              <w:szCs w:val="20"/>
            </w:rPr>
            <w:t>Sannan</w:t>
          </w:r>
          <w:proofErr w:type="spellEnd"/>
          <w:r w:rsidR="002D7AC5" w:rsidRPr="00BF5C90">
            <w:rPr>
              <w:sz w:val="20"/>
              <w:szCs w:val="20"/>
            </w:rPr>
            <w:t xml:space="preserve"> og innover </w:t>
          </w:r>
          <w:proofErr w:type="spellStart"/>
          <w:r w:rsidR="002D7AC5" w:rsidRPr="00BF5C90">
            <w:rPr>
              <w:sz w:val="20"/>
              <w:szCs w:val="20"/>
            </w:rPr>
            <w:t>Sæterdalen</w:t>
          </w:r>
          <w:proofErr w:type="spellEnd"/>
          <w:r w:rsidR="002D7AC5" w:rsidRPr="00BF5C90">
            <w:rPr>
              <w:sz w:val="20"/>
              <w:szCs w:val="20"/>
            </w:rPr>
            <w:t xml:space="preserve"> mot </w:t>
          </w:r>
          <w:proofErr w:type="spellStart"/>
          <w:r w:rsidR="002D7AC5" w:rsidRPr="00BF5C90">
            <w:rPr>
              <w:sz w:val="20"/>
              <w:szCs w:val="20"/>
            </w:rPr>
            <w:t>Sæterskardet</w:t>
          </w:r>
          <w:proofErr w:type="spellEnd"/>
          <w:r w:rsidR="00BF5C90" w:rsidRPr="00BF5C90">
            <w:rPr>
              <w:sz w:val="20"/>
              <w:szCs w:val="20"/>
            </w:rPr>
            <w:t xml:space="preserve"> (østover). Foto: Ansgar </w:t>
          </w:r>
          <w:proofErr w:type="spellStart"/>
          <w:r w:rsidR="00BF5C90" w:rsidRPr="00BF5C90">
            <w:rPr>
              <w:sz w:val="20"/>
              <w:szCs w:val="20"/>
            </w:rPr>
            <w:t>Aandahl</w:t>
          </w:r>
          <w:proofErr w:type="spellEnd"/>
        </w:p>
      </w:sdtContent>
    </w:sdt>
    <w:p w14:paraId="74BA4818" w14:textId="5571D9EB" w:rsidR="00F13E88" w:rsidRPr="007B03DA" w:rsidRDefault="00F13E88" w:rsidP="00F13E88"/>
    <w:p w14:paraId="168CEB31" w14:textId="0BC1FF51" w:rsidR="00F13E88" w:rsidRPr="007B03DA" w:rsidRDefault="00223B01" w:rsidP="00F13E88">
      <w:pPr>
        <w:pStyle w:val="Brdtekst"/>
      </w:pPr>
      <w:r w:rsidRPr="007B03DA">
        <w:rPr>
          <w:noProof/>
        </w:rPr>
        <w:drawing>
          <wp:anchor distT="0" distB="0" distL="114300" distR="114300" simplePos="0" relativeHeight="251658247" behindDoc="0" locked="0" layoutInCell="1" allowOverlap="1" wp14:anchorId="3FEA3543" wp14:editId="19B4E3C5">
            <wp:simplePos x="0" y="0"/>
            <wp:positionH relativeFrom="margin">
              <wp:posOffset>23495</wp:posOffset>
            </wp:positionH>
            <wp:positionV relativeFrom="paragraph">
              <wp:posOffset>16510</wp:posOffset>
            </wp:positionV>
            <wp:extent cx="4852035" cy="6932295"/>
            <wp:effectExtent l="19050" t="19050" r="24765" b="20955"/>
            <wp:wrapNone/>
            <wp:docPr id="585638406" name="Picture 1" descr="A map of a large body of wa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5638406" name="Picture 1" descr="A map of a large body of water&#10;&#10;AI-generated content may be incorrect."/>
                    <pic:cNvPicPr/>
                  </pic:nvPicPr>
                  <pic:blipFill>
                    <a:blip r:embed="rId16" cstate="hqprint">
                      <a:extLst>
                        <a:ext uri="{28A0092B-C50C-407E-A947-70E740481C1C}">
                          <a14:useLocalDpi xmlns:a14="http://schemas.microsoft.com/office/drawing/2010/main"/>
                        </a:ext>
                      </a:extLst>
                    </a:blip>
                    <a:stretch>
                      <a:fillRect/>
                    </a:stretch>
                  </pic:blipFill>
                  <pic:spPr>
                    <a:xfrm>
                      <a:off x="0" y="0"/>
                      <a:ext cx="4852035" cy="6932295"/>
                    </a:xfrm>
                    <a:prstGeom prst="rect">
                      <a:avLst/>
                    </a:prstGeom>
                    <a:ln>
                      <a:solidFill>
                        <a:schemeClr val="tx1"/>
                      </a:solidFill>
                    </a:ln>
                  </pic:spPr>
                </pic:pic>
              </a:graphicData>
            </a:graphic>
            <wp14:sizeRelH relativeFrom="margin">
              <wp14:pctWidth>0</wp14:pctWidth>
            </wp14:sizeRelH>
            <wp14:sizeRelV relativeFrom="margin">
              <wp14:pctHeight>0</wp14:pctHeight>
            </wp14:sizeRelV>
          </wp:anchor>
        </w:drawing>
      </w:r>
    </w:p>
    <w:p w14:paraId="37277478" w14:textId="566272C4" w:rsidR="00F13E88" w:rsidRPr="007B03DA" w:rsidRDefault="00F13E88" w:rsidP="00F13E88">
      <w:pPr>
        <w:pStyle w:val="Brdtekst"/>
      </w:pPr>
    </w:p>
    <w:p w14:paraId="7FABFCE0" w14:textId="33BB0032" w:rsidR="00F13E88" w:rsidRPr="007B03DA" w:rsidRDefault="00F13E88" w:rsidP="00F13E88">
      <w:pPr>
        <w:pStyle w:val="Brdtekst"/>
      </w:pPr>
    </w:p>
    <w:p w14:paraId="0411230D" w14:textId="52A63BC5" w:rsidR="00F13E88" w:rsidRPr="007B03DA" w:rsidRDefault="00F13E88" w:rsidP="00F13E88">
      <w:pPr>
        <w:pStyle w:val="Brdtekst"/>
      </w:pPr>
    </w:p>
    <w:p w14:paraId="1951DC59" w14:textId="2F20FB8D" w:rsidR="00FA6912" w:rsidRPr="007B03DA" w:rsidRDefault="00FA6912" w:rsidP="00F13E88">
      <w:pPr>
        <w:pStyle w:val="Brdtekst"/>
      </w:pPr>
    </w:p>
    <w:p w14:paraId="35866D8B" w14:textId="64A947AA" w:rsidR="00FA6912" w:rsidRPr="007B03DA" w:rsidRDefault="00FA6912" w:rsidP="00F13E88">
      <w:pPr>
        <w:pStyle w:val="Brdtekst"/>
      </w:pPr>
      <w:r w:rsidRPr="007B03DA">
        <w:br/>
      </w:r>
    </w:p>
    <w:p w14:paraId="207A5F00" w14:textId="77777777" w:rsidR="00F13E88" w:rsidRPr="007B03DA" w:rsidRDefault="00F13E88" w:rsidP="00F13E88">
      <w:pPr>
        <w:pStyle w:val="Brdtekst"/>
      </w:pPr>
    </w:p>
    <w:p w14:paraId="119B3C19" w14:textId="0B60F90F" w:rsidR="00F13E88" w:rsidRPr="007B03DA" w:rsidRDefault="00F13E88" w:rsidP="00F13E88">
      <w:pPr>
        <w:pStyle w:val="Brdtekst"/>
      </w:pPr>
    </w:p>
    <w:p w14:paraId="0B5D4E4C" w14:textId="6859824C" w:rsidR="00F13E88" w:rsidRPr="007B03DA" w:rsidRDefault="00F13E88" w:rsidP="00F13E88">
      <w:pPr>
        <w:pStyle w:val="Brdtekst"/>
      </w:pPr>
    </w:p>
    <w:p w14:paraId="15916A77" w14:textId="05BE0196" w:rsidR="00F13E88" w:rsidRPr="007B03DA" w:rsidRDefault="00F13E88" w:rsidP="00F13E88">
      <w:pPr>
        <w:pStyle w:val="Brdtekst"/>
      </w:pPr>
    </w:p>
    <w:p w14:paraId="06AE1B32" w14:textId="18AAC57E" w:rsidR="00F13E88" w:rsidRPr="007B03DA" w:rsidRDefault="00F13E88" w:rsidP="00F13E88">
      <w:pPr>
        <w:pStyle w:val="Brdtekst"/>
      </w:pPr>
    </w:p>
    <w:p w14:paraId="7612F4A5" w14:textId="368BB6D3" w:rsidR="00F13E88" w:rsidRPr="007B03DA" w:rsidRDefault="00F13E88" w:rsidP="00F13E88">
      <w:pPr>
        <w:pStyle w:val="Brdtekst"/>
      </w:pPr>
    </w:p>
    <w:p w14:paraId="76A2053E" w14:textId="26F51E46" w:rsidR="003C46BD" w:rsidRPr="007B03DA" w:rsidRDefault="003C46BD" w:rsidP="00F13E88">
      <w:pPr>
        <w:pStyle w:val="Brdtekst"/>
      </w:pPr>
      <w:r w:rsidRPr="007B03DA">
        <w:br/>
      </w:r>
      <w:r w:rsidRPr="007B03DA">
        <w:br/>
      </w:r>
    </w:p>
    <w:p w14:paraId="4D63460D" w14:textId="0465D7BE" w:rsidR="00F13E88" w:rsidRPr="007B03DA" w:rsidRDefault="00F13E88" w:rsidP="00F13E88">
      <w:pPr>
        <w:pStyle w:val="Brdtekst"/>
      </w:pPr>
    </w:p>
    <w:p w14:paraId="638A2816" w14:textId="6BD2F2CA" w:rsidR="00765155" w:rsidRPr="007B03DA" w:rsidRDefault="00765155" w:rsidP="00F13E88">
      <w:pPr>
        <w:pStyle w:val="Brdtekst"/>
      </w:pPr>
    </w:p>
    <w:p w14:paraId="6A35C3BB" w14:textId="77777777" w:rsidR="00765155" w:rsidRPr="007B03DA" w:rsidRDefault="00765155" w:rsidP="00F13E88">
      <w:pPr>
        <w:pStyle w:val="Brdtekst"/>
      </w:pPr>
    </w:p>
    <w:p w14:paraId="1E27C623" w14:textId="77777777" w:rsidR="00765155" w:rsidRPr="007B03DA" w:rsidRDefault="00765155" w:rsidP="00F13E88">
      <w:pPr>
        <w:pStyle w:val="Brdtekst"/>
      </w:pPr>
    </w:p>
    <w:p w14:paraId="5FD37F20" w14:textId="77777777" w:rsidR="00765155" w:rsidRPr="007B03DA" w:rsidRDefault="00765155" w:rsidP="00F13E88">
      <w:pPr>
        <w:pStyle w:val="Brdtekst"/>
      </w:pPr>
    </w:p>
    <w:p w14:paraId="3421B485" w14:textId="77777777" w:rsidR="00765155" w:rsidRPr="007B03DA" w:rsidRDefault="00765155" w:rsidP="00F13E88">
      <w:pPr>
        <w:pStyle w:val="Brdtekst"/>
      </w:pPr>
    </w:p>
    <w:p w14:paraId="70730749" w14:textId="77777777" w:rsidR="00765155" w:rsidRPr="007B03DA" w:rsidRDefault="00765155" w:rsidP="00F13E88">
      <w:pPr>
        <w:pStyle w:val="Brdtekst"/>
      </w:pPr>
    </w:p>
    <w:p w14:paraId="6F6C4029" w14:textId="77777777" w:rsidR="00765155" w:rsidRPr="007B03DA" w:rsidRDefault="00765155" w:rsidP="00F13E88">
      <w:pPr>
        <w:pStyle w:val="Brdtekst"/>
      </w:pPr>
    </w:p>
    <w:p w14:paraId="6BE18E85" w14:textId="794DA875" w:rsidR="00765155" w:rsidRPr="007B03DA" w:rsidRDefault="00765155" w:rsidP="00F13E88">
      <w:pPr>
        <w:pStyle w:val="Brdtekst"/>
      </w:pPr>
    </w:p>
    <w:p w14:paraId="01F87B12" w14:textId="77777777" w:rsidR="00765155" w:rsidRPr="007B03DA" w:rsidRDefault="00765155" w:rsidP="00F13E88">
      <w:pPr>
        <w:pStyle w:val="Brdtekst"/>
      </w:pPr>
    </w:p>
    <w:p w14:paraId="69950380" w14:textId="69DCF80F" w:rsidR="00BF5C90" w:rsidRPr="007B03DA" w:rsidRDefault="00BF5C90" w:rsidP="00F13E88">
      <w:pPr>
        <w:pStyle w:val="Brdtekst"/>
      </w:pPr>
    </w:p>
    <w:p w14:paraId="530075D3" w14:textId="1AFEF38D" w:rsidR="00F13E88" w:rsidRPr="00971DB3" w:rsidRDefault="009B40FB" w:rsidP="000D1EDE">
      <w:pPr>
        <w:pStyle w:val="Bildetekst"/>
        <w:spacing w:before="300" w:line="240" w:lineRule="auto"/>
        <w:rPr>
          <w:i w:val="0"/>
        </w:rPr>
      </w:pPr>
      <w:r w:rsidRPr="00971DB3">
        <w:rPr>
          <w:b/>
          <w:bCs w:val="0"/>
          <w:i w:val="0"/>
        </w:rPr>
        <w:t xml:space="preserve">Figur </w:t>
      </w:r>
      <w:r w:rsidR="00206B63" w:rsidRPr="00971DB3">
        <w:rPr>
          <w:b/>
          <w:bCs w:val="0"/>
          <w:i w:val="0"/>
        </w:rPr>
        <w:fldChar w:fldCharType="begin"/>
      </w:r>
      <w:r w:rsidR="00206B63" w:rsidRPr="00971DB3">
        <w:rPr>
          <w:b/>
          <w:bCs w:val="0"/>
          <w:i w:val="0"/>
        </w:rPr>
        <w:instrText xml:space="preserve"> SEQ Figur \* ARABIC </w:instrText>
      </w:r>
      <w:r w:rsidR="00206B63" w:rsidRPr="00971DB3">
        <w:rPr>
          <w:b/>
          <w:bCs w:val="0"/>
          <w:i w:val="0"/>
        </w:rPr>
        <w:fldChar w:fldCharType="separate"/>
      </w:r>
      <w:r w:rsidR="001E0440">
        <w:rPr>
          <w:b/>
          <w:bCs w:val="0"/>
          <w:i w:val="0"/>
          <w:noProof/>
        </w:rPr>
        <w:t>1</w:t>
      </w:r>
      <w:r w:rsidR="00206B63" w:rsidRPr="00971DB3">
        <w:rPr>
          <w:b/>
          <w:bCs w:val="0"/>
          <w:i w:val="0"/>
        </w:rPr>
        <w:fldChar w:fldCharType="end"/>
      </w:r>
      <w:r w:rsidR="004726A9" w:rsidRPr="00971DB3">
        <w:rPr>
          <w:b/>
          <w:bCs w:val="0"/>
          <w:i w:val="0"/>
        </w:rPr>
        <w:t xml:space="preserve">. </w:t>
      </w:r>
      <w:r w:rsidR="00F13E88" w:rsidRPr="00971DB3">
        <w:rPr>
          <w:b/>
          <w:i w:val="0"/>
        </w:rPr>
        <w:t>Vernekartet</w:t>
      </w:r>
      <w:r w:rsidR="00F13E88" w:rsidRPr="00971DB3">
        <w:rPr>
          <w:i w:val="0"/>
        </w:rPr>
        <w:t xml:space="preserve"> fra opprettelsen av </w:t>
      </w:r>
      <w:r w:rsidR="005C681A" w:rsidRPr="00971DB3">
        <w:rPr>
          <w:i w:val="0"/>
        </w:rPr>
        <w:t xml:space="preserve">Strauman landskapsvernområde og Lomsdal-Visten </w:t>
      </w:r>
      <w:r w:rsidR="00F13E88" w:rsidRPr="00971DB3">
        <w:rPr>
          <w:i w:val="0"/>
        </w:rPr>
        <w:t>nasjonalpark, vedtaket av Kongen i statsråd 29.5.2009 (</w:t>
      </w:r>
      <w:r w:rsidR="005C681A" w:rsidRPr="00971DB3">
        <w:rPr>
          <w:i w:val="0"/>
        </w:rPr>
        <w:t>se kart</w:t>
      </w:r>
      <w:r w:rsidR="00F13E88" w:rsidRPr="00971DB3">
        <w:rPr>
          <w:i w:val="0"/>
        </w:rPr>
        <w:t xml:space="preserve">vedlegg </w:t>
      </w:r>
      <w:r w:rsidR="005C681A" w:rsidRPr="00971DB3">
        <w:rPr>
          <w:i w:val="0"/>
        </w:rPr>
        <w:t xml:space="preserve">til </w:t>
      </w:r>
      <w:r w:rsidR="00F13E88" w:rsidRPr="00971DB3">
        <w:rPr>
          <w:i w:val="0"/>
        </w:rPr>
        <w:t xml:space="preserve">planen). Kilde: Klima- og miljødepartementet </w:t>
      </w:r>
    </w:p>
    <w:p w14:paraId="3028A755" w14:textId="1E87C063" w:rsidR="00E46E30" w:rsidRPr="007B03DA" w:rsidRDefault="00E46E30" w:rsidP="00E46E30">
      <w:pPr>
        <w:pStyle w:val="Tittel1"/>
      </w:pPr>
      <w:bookmarkStart w:id="4" w:name="_Toc227249177"/>
      <w:r w:rsidRPr="007B03DA">
        <w:lastRenderedPageBreak/>
        <w:t>Innledning</w:t>
      </w:r>
      <w:bookmarkEnd w:id="4"/>
    </w:p>
    <w:p w14:paraId="2A89918E" w14:textId="5C4E497D" w:rsidR="00E46E30" w:rsidRPr="007B03DA" w:rsidRDefault="00635313" w:rsidP="003B7986">
      <w:pPr>
        <w:pStyle w:val="Overskrift4"/>
        <w:spacing w:before="180"/>
      </w:pPr>
      <w:bookmarkStart w:id="5" w:name="_Hlk210033315"/>
      <w:r>
        <w:t xml:space="preserve">Strauman </w:t>
      </w:r>
      <w:r w:rsidRPr="008123DB">
        <w:t>landskapsvernområde</w:t>
      </w:r>
      <w:r w:rsidR="00E46E30" w:rsidRPr="008123DB">
        <w:t xml:space="preserve"> (VV0000</w:t>
      </w:r>
      <w:r w:rsidR="0035516B" w:rsidRPr="008123DB">
        <w:t>275</w:t>
      </w:r>
      <w:r w:rsidR="008123DB" w:rsidRPr="008123DB">
        <w:t>1</w:t>
      </w:r>
      <w:r w:rsidR="00E46E30" w:rsidRPr="008123DB">
        <w:t>)</w:t>
      </w:r>
    </w:p>
    <w:tbl>
      <w:tblPr>
        <w:tblStyle w:val="Tabellrutenett"/>
        <w:tblW w:w="5000" w:type="pct"/>
        <w:tblLook w:val="04A0" w:firstRow="1" w:lastRow="0" w:firstColumn="1" w:lastColumn="0" w:noHBand="0" w:noVBand="1"/>
      </w:tblPr>
      <w:tblGrid>
        <w:gridCol w:w="2831"/>
        <w:gridCol w:w="6798"/>
      </w:tblGrid>
      <w:tr w:rsidR="00EE602E" w:rsidRPr="007B03DA" w14:paraId="3B3AAC29" w14:textId="77777777" w:rsidTr="0024159C">
        <w:tc>
          <w:tcPr>
            <w:tcW w:w="1470" w:type="pct"/>
            <w:vAlign w:val="center"/>
          </w:tcPr>
          <w:p w14:paraId="7AA1B3E6" w14:textId="77777777" w:rsidR="00E46E30" w:rsidRPr="007B03DA" w:rsidRDefault="00E46E30" w:rsidP="00133C3B">
            <w:pPr>
              <w:spacing w:before="40" w:after="40"/>
              <w:rPr>
                <w:sz w:val="20"/>
                <w:szCs w:val="20"/>
              </w:rPr>
            </w:pPr>
            <w:bookmarkStart w:id="6" w:name="_Hlk210033551"/>
            <w:r w:rsidRPr="007B03DA">
              <w:rPr>
                <w:sz w:val="20"/>
                <w:szCs w:val="20"/>
              </w:rPr>
              <w:t>Godkjent av</w:t>
            </w:r>
          </w:p>
        </w:tc>
        <w:tc>
          <w:tcPr>
            <w:tcW w:w="3530" w:type="pct"/>
            <w:vAlign w:val="center"/>
          </w:tcPr>
          <w:p w14:paraId="287F6B0D" w14:textId="2F6997B8" w:rsidR="00E46E30" w:rsidRPr="007B03DA" w:rsidRDefault="007B2A56" w:rsidP="00133C3B">
            <w:pPr>
              <w:spacing w:before="40" w:after="40"/>
              <w:rPr>
                <w:sz w:val="20"/>
                <w:szCs w:val="20"/>
              </w:rPr>
            </w:pPr>
            <w:proofErr w:type="spellStart"/>
            <w:r>
              <w:rPr>
                <w:sz w:val="20"/>
                <w:szCs w:val="20"/>
              </w:rPr>
              <w:t>Miljødirektoratet</w:t>
            </w:r>
            <w:proofErr w:type="spellEnd"/>
          </w:p>
        </w:tc>
      </w:tr>
      <w:tr w:rsidR="00EE602E" w:rsidRPr="007B03DA" w14:paraId="166D970A" w14:textId="77777777" w:rsidTr="0024159C">
        <w:tc>
          <w:tcPr>
            <w:tcW w:w="1470" w:type="pct"/>
            <w:vAlign w:val="center"/>
          </w:tcPr>
          <w:p w14:paraId="54EB83F3" w14:textId="77777777" w:rsidR="00E46E30" w:rsidRPr="007B03DA" w:rsidRDefault="00E46E30" w:rsidP="00133C3B">
            <w:pPr>
              <w:spacing w:before="40" w:after="40"/>
              <w:rPr>
                <w:sz w:val="20"/>
                <w:szCs w:val="20"/>
              </w:rPr>
            </w:pPr>
            <w:r w:rsidRPr="007B03DA">
              <w:rPr>
                <w:sz w:val="20"/>
                <w:szCs w:val="20"/>
              </w:rPr>
              <w:t>Oppstartsdato</w:t>
            </w:r>
          </w:p>
        </w:tc>
        <w:tc>
          <w:tcPr>
            <w:tcW w:w="3530" w:type="pct"/>
            <w:vAlign w:val="center"/>
          </w:tcPr>
          <w:p w14:paraId="6A31E00F" w14:textId="532330F1" w:rsidR="00E46E30" w:rsidRPr="007B03DA" w:rsidRDefault="001049D1" w:rsidP="00133C3B">
            <w:pPr>
              <w:spacing w:before="40" w:after="40"/>
              <w:rPr>
                <w:sz w:val="20"/>
                <w:szCs w:val="20"/>
              </w:rPr>
            </w:pPr>
            <w:r>
              <w:rPr>
                <w:sz w:val="20"/>
                <w:szCs w:val="20"/>
              </w:rPr>
              <w:t>17.3</w:t>
            </w:r>
            <w:r w:rsidR="00E46E30" w:rsidRPr="007B03DA">
              <w:rPr>
                <w:sz w:val="20"/>
                <w:szCs w:val="20"/>
              </w:rPr>
              <w:t>.2022</w:t>
            </w:r>
            <w:r w:rsidR="00367900">
              <w:rPr>
                <w:sz w:val="20"/>
                <w:szCs w:val="20"/>
              </w:rPr>
              <w:t xml:space="preserve"> (oppstart av revisjonsarbeidet</w:t>
            </w:r>
            <w:r>
              <w:rPr>
                <w:sz w:val="20"/>
                <w:szCs w:val="20"/>
              </w:rPr>
              <w:t>, styret vedtok prosjektplanen</w:t>
            </w:r>
            <w:r w:rsidR="00367900">
              <w:rPr>
                <w:sz w:val="20"/>
                <w:szCs w:val="20"/>
              </w:rPr>
              <w:t>)</w:t>
            </w:r>
          </w:p>
        </w:tc>
      </w:tr>
      <w:tr w:rsidR="00EE602E" w:rsidRPr="007B03DA" w14:paraId="5A68CA8B" w14:textId="77777777" w:rsidTr="0024159C">
        <w:tc>
          <w:tcPr>
            <w:tcW w:w="1470" w:type="pct"/>
            <w:vAlign w:val="center"/>
          </w:tcPr>
          <w:p w14:paraId="05480A37" w14:textId="77777777" w:rsidR="00E46E30" w:rsidRPr="007B03DA" w:rsidRDefault="00E46E30" w:rsidP="00133C3B">
            <w:pPr>
              <w:spacing w:before="40" w:after="40"/>
              <w:rPr>
                <w:sz w:val="20"/>
                <w:szCs w:val="20"/>
              </w:rPr>
            </w:pPr>
            <w:r w:rsidRPr="007B03DA">
              <w:rPr>
                <w:sz w:val="20"/>
                <w:szCs w:val="20"/>
              </w:rPr>
              <w:t>Planlagt revisjon</w:t>
            </w:r>
          </w:p>
        </w:tc>
        <w:tc>
          <w:tcPr>
            <w:tcW w:w="3530" w:type="pct"/>
            <w:vAlign w:val="center"/>
          </w:tcPr>
          <w:p w14:paraId="37BCA092" w14:textId="17E43ED2" w:rsidR="00E46E30" w:rsidRPr="007B03DA" w:rsidRDefault="00266045" w:rsidP="00133C3B">
            <w:pPr>
              <w:spacing w:before="40" w:after="40"/>
              <w:rPr>
                <w:sz w:val="20"/>
                <w:szCs w:val="20"/>
              </w:rPr>
            </w:pPr>
            <w:r>
              <w:rPr>
                <w:sz w:val="20"/>
                <w:szCs w:val="20"/>
              </w:rPr>
              <w:t xml:space="preserve">2026, </w:t>
            </w:r>
            <w:r w:rsidR="0035516B" w:rsidRPr="007B03DA">
              <w:rPr>
                <w:sz w:val="20"/>
                <w:szCs w:val="20"/>
              </w:rPr>
              <w:t>2035</w:t>
            </w:r>
          </w:p>
        </w:tc>
      </w:tr>
      <w:tr w:rsidR="00EE602E" w:rsidRPr="007B03DA" w14:paraId="29AFFDCB" w14:textId="77777777" w:rsidTr="0024159C">
        <w:tc>
          <w:tcPr>
            <w:tcW w:w="1470" w:type="pct"/>
            <w:vAlign w:val="center"/>
          </w:tcPr>
          <w:p w14:paraId="012F179B" w14:textId="77777777" w:rsidR="00E46E30" w:rsidRPr="007B03DA" w:rsidRDefault="00E46E30" w:rsidP="00133C3B">
            <w:pPr>
              <w:spacing w:before="40" w:after="40"/>
              <w:rPr>
                <w:sz w:val="20"/>
                <w:szCs w:val="20"/>
              </w:rPr>
            </w:pPr>
            <w:r w:rsidRPr="007B03DA">
              <w:rPr>
                <w:sz w:val="20"/>
                <w:szCs w:val="20"/>
              </w:rPr>
              <w:t>Sametingskonsultasjon</w:t>
            </w:r>
          </w:p>
        </w:tc>
        <w:tc>
          <w:tcPr>
            <w:tcW w:w="3530" w:type="pct"/>
            <w:vAlign w:val="center"/>
          </w:tcPr>
          <w:p w14:paraId="06A95860" w14:textId="47A7CC57" w:rsidR="00E46E30" w:rsidRPr="007B03DA" w:rsidRDefault="00E46E30" w:rsidP="00133C3B">
            <w:pPr>
              <w:spacing w:before="40" w:after="40"/>
              <w:rPr>
                <w:sz w:val="20"/>
                <w:szCs w:val="20"/>
              </w:rPr>
            </w:pPr>
          </w:p>
        </w:tc>
      </w:tr>
      <w:tr w:rsidR="00454B1B" w:rsidRPr="007B03DA" w14:paraId="1A29A2CC" w14:textId="77777777" w:rsidTr="005A2F0E">
        <w:tc>
          <w:tcPr>
            <w:tcW w:w="1470" w:type="pct"/>
            <w:vAlign w:val="center"/>
          </w:tcPr>
          <w:p w14:paraId="271DE627" w14:textId="77777777" w:rsidR="00454B1B" w:rsidRPr="007B03DA" w:rsidRDefault="00454B1B" w:rsidP="005A2F0E">
            <w:pPr>
              <w:spacing w:before="40" w:after="40"/>
              <w:rPr>
                <w:sz w:val="20"/>
                <w:szCs w:val="20"/>
              </w:rPr>
            </w:pPr>
            <w:r w:rsidRPr="007B03DA">
              <w:rPr>
                <w:sz w:val="20"/>
                <w:szCs w:val="20"/>
              </w:rPr>
              <w:t>Høringsdato</w:t>
            </w:r>
          </w:p>
        </w:tc>
        <w:tc>
          <w:tcPr>
            <w:tcW w:w="3530" w:type="pct"/>
            <w:vAlign w:val="center"/>
          </w:tcPr>
          <w:p w14:paraId="41133D76" w14:textId="77777777" w:rsidR="00454B1B" w:rsidRPr="007B03DA" w:rsidRDefault="00454B1B" w:rsidP="005A2F0E">
            <w:pPr>
              <w:spacing w:before="40" w:after="40"/>
              <w:rPr>
                <w:sz w:val="20"/>
                <w:szCs w:val="20"/>
              </w:rPr>
            </w:pPr>
          </w:p>
        </w:tc>
      </w:tr>
      <w:tr w:rsidR="00EE602E" w:rsidRPr="007B03DA" w14:paraId="7D742421" w14:textId="77777777" w:rsidTr="0024159C">
        <w:tc>
          <w:tcPr>
            <w:tcW w:w="1470" w:type="pct"/>
            <w:vAlign w:val="center"/>
          </w:tcPr>
          <w:p w14:paraId="5FA82C72" w14:textId="77777777" w:rsidR="00E46E30" w:rsidRPr="007B03DA" w:rsidRDefault="00E46E30" w:rsidP="00133C3B">
            <w:pPr>
              <w:spacing w:before="40" w:after="40"/>
              <w:rPr>
                <w:sz w:val="20"/>
                <w:szCs w:val="20"/>
              </w:rPr>
            </w:pPr>
            <w:r w:rsidRPr="007B03DA">
              <w:rPr>
                <w:sz w:val="20"/>
                <w:szCs w:val="20"/>
              </w:rPr>
              <w:t>Godkjent dato</w:t>
            </w:r>
          </w:p>
        </w:tc>
        <w:tc>
          <w:tcPr>
            <w:tcW w:w="3530" w:type="pct"/>
            <w:vAlign w:val="center"/>
          </w:tcPr>
          <w:p w14:paraId="51BDE7D8" w14:textId="0B56F3E9" w:rsidR="00E46E30" w:rsidRPr="007B03DA" w:rsidRDefault="00E46E30" w:rsidP="00133C3B">
            <w:pPr>
              <w:spacing w:before="40" w:after="40"/>
              <w:rPr>
                <w:sz w:val="20"/>
                <w:szCs w:val="20"/>
              </w:rPr>
            </w:pPr>
          </w:p>
        </w:tc>
      </w:tr>
      <w:tr w:rsidR="00E46E30" w:rsidRPr="007B03DA" w14:paraId="17F40066" w14:textId="77777777" w:rsidTr="0024159C">
        <w:tc>
          <w:tcPr>
            <w:tcW w:w="1470" w:type="pct"/>
            <w:vAlign w:val="center"/>
          </w:tcPr>
          <w:p w14:paraId="6715EDD5" w14:textId="77777777" w:rsidR="00E46E30" w:rsidRPr="007B03DA" w:rsidRDefault="00E46E30" w:rsidP="00133C3B">
            <w:pPr>
              <w:spacing w:before="40" w:after="40"/>
              <w:rPr>
                <w:sz w:val="20"/>
                <w:szCs w:val="20"/>
              </w:rPr>
            </w:pPr>
            <w:r w:rsidRPr="007B03DA">
              <w:rPr>
                <w:sz w:val="20"/>
                <w:szCs w:val="20"/>
              </w:rPr>
              <w:t>Forvaltningsmyndighet</w:t>
            </w:r>
          </w:p>
        </w:tc>
        <w:tc>
          <w:tcPr>
            <w:tcW w:w="3530" w:type="pct"/>
            <w:vAlign w:val="center"/>
          </w:tcPr>
          <w:p w14:paraId="4F5200C2" w14:textId="7845B6A3" w:rsidR="00E46E30" w:rsidRPr="007B03DA" w:rsidRDefault="00E46E30" w:rsidP="00133C3B">
            <w:pPr>
              <w:spacing w:before="40" w:after="40"/>
              <w:rPr>
                <w:sz w:val="20"/>
                <w:szCs w:val="20"/>
              </w:rPr>
            </w:pPr>
            <w:r w:rsidRPr="007B03DA">
              <w:rPr>
                <w:sz w:val="20"/>
                <w:szCs w:val="20"/>
              </w:rPr>
              <w:t xml:space="preserve">Nasjonalparkstyret for Lomsdal-Visten </w:t>
            </w:r>
          </w:p>
        </w:tc>
      </w:tr>
      <w:tr w:rsidR="00E46E30" w:rsidRPr="007B03DA" w14:paraId="65371786" w14:textId="77777777" w:rsidTr="0024159C">
        <w:tc>
          <w:tcPr>
            <w:tcW w:w="1470" w:type="pct"/>
            <w:vAlign w:val="center"/>
          </w:tcPr>
          <w:p w14:paraId="06C00E71" w14:textId="77777777" w:rsidR="00E46E30" w:rsidRPr="007B03DA" w:rsidRDefault="00E46E30" w:rsidP="00133C3B">
            <w:pPr>
              <w:spacing w:before="40" w:after="40"/>
              <w:rPr>
                <w:sz w:val="20"/>
                <w:szCs w:val="20"/>
              </w:rPr>
            </w:pPr>
            <w:r w:rsidRPr="007B03DA">
              <w:rPr>
                <w:sz w:val="20"/>
                <w:szCs w:val="20"/>
              </w:rPr>
              <w:t>Forvaltningsmyndighetstype</w:t>
            </w:r>
          </w:p>
        </w:tc>
        <w:tc>
          <w:tcPr>
            <w:tcW w:w="3530" w:type="pct"/>
            <w:vAlign w:val="center"/>
          </w:tcPr>
          <w:p w14:paraId="10F6C02C" w14:textId="1FBB2F18" w:rsidR="00E46E30" w:rsidRPr="007B03DA" w:rsidRDefault="00E46E30" w:rsidP="00133C3B">
            <w:pPr>
              <w:spacing w:before="40" w:after="40"/>
              <w:rPr>
                <w:sz w:val="20"/>
                <w:szCs w:val="20"/>
              </w:rPr>
            </w:pPr>
            <w:r w:rsidRPr="007B03DA">
              <w:rPr>
                <w:sz w:val="20"/>
                <w:szCs w:val="20"/>
              </w:rPr>
              <w:t>Nasjonalparkstyre</w:t>
            </w:r>
          </w:p>
        </w:tc>
      </w:tr>
      <w:tr w:rsidR="00E46E30" w:rsidRPr="007B03DA" w14:paraId="5E75158C" w14:textId="77777777" w:rsidTr="0024159C">
        <w:tc>
          <w:tcPr>
            <w:tcW w:w="1470" w:type="pct"/>
            <w:vAlign w:val="center"/>
          </w:tcPr>
          <w:p w14:paraId="0D8E4AB9" w14:textId="77777777" w:rsidR="00E46E30" w:rsidRPr="007B03DA" w:rsidRDefault="00E46E30" w:rsidP="00133C3B">
            <w:pPr>
              <w:spacing w:before="40" w:after="40"/>
              <w:rPr>
                <w:sz w:val="20"/>
                <w:szCs w:val="20"/>
              </w:rPr>
            </w:pPr>
            <w:r w:rsidRPr="007B03DA">
              <w:rPr>
                <w:sz w:val="20"/>
                <w:szCs w:val="20"/>
              </w:rPr>
              <w:t>Oppsyn</w:t>
            </w:r>
          </w:p>
        </w:tc>
        <w:tc>
          <w:tcPr>
            <w:tcW w:w="3530" w:type="pct"/>
            <w:vAlign w:val="center"/>
          </w:tcPr>
          <w:p w14:paraId="26D542EC" w14:textId="49C46A25" w:rsidR="00E46E30" w:rsidRPr="007B03DA" w:rsidRDefault="000910F0" w:rsidP="00133C3B">
            <w:pPr>
              <w:spacing w:before="40" w:after="40"/>
              <w:rPr>
                <w:sz w:val="20"/>
                <w:szCs w:val="20"/>
              </w:rPr>
            </w:pPr>
            <w:hyperlink r:id="rId17" w:history="1">
              <w:r w:rsidRPr="000910F0">
                <w:rPr>
                  <w:rStyle w:val="Hyperkobling"/>
                  <w:sz w:val="18"/>
                  <w:szCs w:val="18"/>
                </w:rPr>
                <w:t>S</w:t>
              </w:r>
              <w:r w:rsidRPr="000910F0">
                <w:rPr>
                  <w:rStyle w:val="Hyperkobling"/>
                  <w:sz w:val="20"/>
                  <w:szCs w:val="20"/>
                </w:rPr>
                <w:t>tatens naturoppsyn - Nordland</w:t>
              </w:r>
            </w:hyperlink>
          </w:p>
        </w:tc>
      </w:tr>
      <w:tr w:rsidR="00E46E30" w:rsidRPr="007B03DA" w14:paraId="2BDDDFA3" w14:textId="77777777" w:rsidTr="0024159C">
        <w:tc>
          <w:tcPr>
            <w:tcW w:w="1470" w:type="pct"/>
            <w:vAlign w:val="center"/>
          </w:tcPr>
          <w:p w14:paraId="4CC89671" w14:textId="77777777" w:rsidR="00E46E30" w:rsidRPr="007B03DA" w:rsidRDefault="00E46E30" w:rsidP="00133C3B">
            <w:pPr>
              <w:spacing w:before="40" w:after="40"/>
              <w:rPr>
                <w:sz w:val="20"/>
                <w:szCs w:val="20"/>
              </w:rPr>
            </w:pPr>
            <w:r w:rsidRPr="007B03DA">
              <w:rPr>
                <w:sz w:val="20"/>
                <w:szCs w:val="20"/>
              </w:rPr>
              <w:t>Fylke</w:t>
            </w:r>
          </w:p>
        </w:tc>
        <w:tc>
          <w:tcPr>
            <w:tcW w:w="3530" w:type="pct"/>
            <w:vAlign w:val="center"/>
          </w:tcPr>
          <w:p w14:paraId="46404D2F" w14:textId="77777777" w:rsidR="00E46E30" w:rsidRPr="007B03DA" w:rsidRDefault="00E46E30" w:rsidP="00133C3B">
            <w:pPr>
              <w:spacing w:before="40" w:after="40"/>
              <w:rPr>
                <w:sz w:val="20"/>
                <w:szCs w:val="20"/>
              </w:rPr>
            </w:pPr>
            <w:r w:rsidRPr="007B03DA">
              <w:rPr>
                <w:sz w:val="20"/>
                <w:szCs w:val="20"/>
              </w:rPr>
              <w:t>Nordland</w:t>
            </w:r>
          </w:p>
        </w:tc>
      </w:tr>
      <w:tr w:rsidR="00E46E30" w:rsidRPr="007B03DA" w14:paraId="329A95D6" w14:textId="77777777" w:rsidTr="0024159C">
        <w:tc>
          <w:tcPr>
            <w:tcW w:w="1470" w:type="pct"/>
            <w:vAlign w:val="center"/>
          </w:tcPr>
          <w:p w14:paraId="79D948B4" w14:textId="77777777" w:rsidR="00E46E30" w:rsidRPr="007B03DA" w:rsidRDefault="00E46E30" w:rsidP="00133C3B">
            <w:pPr>
              <w:spacing w:before="40" w:after="40"/>
              <w:rPr>
                <w:sz w:val="20"/>
                <w:szCs w:val="20"/>
              </w:rPr>
            </w:pPr>
            <w:r w:rsidRPr="007B03DA">
              <w:rPr>
                <w:sz w:val="20"/>
                <w:szCs w:val="20"/>
              </w:rPr>
              <w:t>Kommuner</w:t>
            </w:r>
          </w:p>
        </w:tc>
        <w:tc>
          <w:tcPr>
            <w:tcW w:w="3530" w:type="pct"/>
            <w:vAlign w:val="center"/>
          </w:tcPr>
          <w:p w14:paraId="1FC70F17" w14:textId="0FC0D6A0" w:rsidR="00E46E30" w:rsidRPr="007B03DA" w:rsidRDefault="00E46E30" w:rsidP="00133C3B">
            <w:pPr>
              <w:spacing w:before="40" w:after="40"/>
              <w:rPr>
                <w:sz w:val="20"/>
                <w:szCs w:val="20"/>
              </w:rPr>
            </w:pPr>
            <w:r w:rsidRPr="007B03DA">
              <w:rPr>
                <w:sz w:val="20"/>
                <w:szCs w:val="20"/>
              </w:rPr>
              <w:t>Vevelstad</w:t>
            </w:r>
          </w:p>
        </w:tc>
      </w:tr>
      <w:tr w:rsidR="00E46E30" w:rsidRPr="007B03DA" w14:paraId="0A3B17BA" w14:textId="77777777" w:rsidTr="0024159C">
        <w:tc>
          <w:tcPr>
            <w:tcW w:w="1470" w:type="pct"/>
            <w:vAlign w:val="center"/>
          </w:tcPr>
          <w:p w14:paraId="6F72FA39" w14:textId="77777777" w:rsidR="00E46E30" w:rsidRPr="007B03DA" w:rsidRDefault="00E46E30" w:rsidP="00133C3B">
            <w:pPr>
              <w:spacing w:before="40" w:after="40"/>
              <w:rPr>
                <w:sz w:val="20"/>
                <w:szCs w:val="20"/>
              </w:rPr>
            </w:pPr>
            <w:r w:rsidRPr="007B03DA">
              <w:rPr>
                <w:sz w:val="20"/>
                <w:szCs w:val="20"/>
              </w:rPr>
              <w:t>Verneform</w:t>
            </w:r>
          </w:p>
        </w:tc>
        <w:tc>
          <w:tcPr>
            <w:tcW w:w="3530" w:type="pct"/>
            <w:vAlign w:val="center"/>
          </w:tcPr>
          <w:p w14:paraId="28F6417D" w14:textId="5B9BE3EF" w:rsidR="00E46E30" w:rsidRPr="007B03DA" w:rsidRDefault="008123DB" w:rsidP="00133C3B">
            <w:pPr>
              <w:spacing w:before="40" w:after="40"/>
              <w:rPr>
                <w:sz w:val="20"/>
                <w:szCs w:val="20"/>
              </w:rPr>
            </w:pPr>
            <w:r>
              <w:rPr>
                <w:sz w:val="20"/>
                <w:szCs w:val="20"/>
              </w:rPr>
              <w:t>Landskapsvernområde</w:t>
            </w:r>
          </w:p>
        </w:tc>
      </w:tr>
      <w:tr w:rsidR="00E46E30" w:rsidRPr="007B03DA" w14:paraId="23D04F13" w14:textId="77777777" w:rsidTr="0024159C">
        <w:tc>
          <w:tcPr>
            <w:tcW w:w="1470" w:type="pct"/>
            <w:vAlign w:val="center"/>
          </w:tcPr>
          <w:p w14:paraId="180A00B5" w14:textId="77777777" w:rsidR="00E46E30" w:rsidRPr="007B03DA" w:rsidRDefault="00E46E30" w:rsidP="00133C3B">
            <w:pPr>
              <w:spacing w:before="40" w:after="40"/>
              <w:rPr>
                <w:sz w:val="20"/>
                <w:szCs w:val="20"/>
              </w:rPr>
            </w:pPr>
            <w:r w:rsidRPr="007B03DA">
              <w:rPr>
                <w:sz w:val="20"/>
                <w:szCs w:val="20"/>
              </w:rPr>
              <w:t>Verneplan</w:t>
            </w:r>
          </w:p>
        </w:tc>
        <w:tc>
          <w:tcPr>
            <w:tcW w:w="3530" w:type="pct"/>
            <w:vAlign w:val="center"/>
          </w:tcPr>
          <w:p w14:paraId="52C9D3D4" w14:textId="447BA9C5" w:rsidR="00E46E30" w:rsidRPr="007B03DA" w:rsidRDefault="0035516B" w:rsidP="00133C3B">
            <w:pPr>
              <w:spacing w:before="40" w:after="40"/>
              <w:rPr>
                <w:sz w:val="20"/>
                <w:szCs w:val="20"/>
              </w:rPr>
            </w:pPr>
            <w:r w:rsidRPr="007B03DA">
              <w:rPr>
                <w:sz w:val="20"/>
                <w:szCs w:val="20"/>
              </w:rPr>
              <w:t xml:space="preserve">Ny landsplan for nasjonalparker og andre større verneområder i Norge. St.meld. nr. 62 (1991-92), </w:t>
            </w:r>
            <w:proofErr w:type="spellStart"/>
            <w:r w:rsidR="00823175">
              <w:rPr>
                <w:sz w:val="20"/>
                <w:szCs w:val="20"/>
              </w:rPr>
              <w:t>I</w:t>
            </w:r>
            <w:r w:rsidRPr="007B03DA">
              <w:rPr>
                <w:sz w:val="20"/>
                <w:szCs w:val="20"/>
              </w:rPr>
              <w:t>nnst</w:t>
            </w:r>
            <w:proofErr w:type="spellEnd"/>
            <w:r w:rsidRPr="007B03DA">
              <w:rPr>
                <w:sz w:val="20"/>
                <w:szCs w:val="20"/>
              </w:rPr>
              <w:t>. S. nr. 124 (1992-93)</w:t>
            </w:r>
          </w:p>
        </w:tc>
      </w:tr>
      <w:tr w:rsidR="00E46E30" w:rsidRPr="007B03DA" w14:paraId="2CFD39D2" w14:textId="77777777" w:rsidTr="0024159C">
        <w:tc>
          <w:tcPr>
            <w:tcW w:w="1470" w:type="pct"/>
            <w:vAlign w:val="center"/>
          </w:tcPr>
          <w:p w14:paraId="09764454" w14:textId="77777777" w:rsidR="00E46E30" w:rsidRPr="007B03DA" w:rsidRDefault="00E46E30" w:rsidP="00133C3B">
            <w:pPr>
              <w:spacing w:before="40" w:after="40"/>
              <w:rPr>
                <w:sz w:val="20"/>
                <w:szCs w:val="20"/>
              </w:rPr>
            </w:pPr>
            <w:r w:rsidRPr="007B03DA">
              <w:rPr>
                <w:sz w:val="20"/>
                <w:szCs w:val="20"/>
              </w:rPr>
              <w:t>Vernet dato</w:t>
            </w:r>
          </w:p>
        </w:tc>
        <w:tc>
          <w:tcPr>
            <w:tcW w:w="3530" w:type="pct"/>
            <w:vAlign w:val="center"/>
          </w:tcPr>
          <w:p w14:paraId="1927F561" w14:textId="77777777" w:rsidR="00E46E30" w:rsidRPr="007B03DA" w:rsidRDefault="00E46E30" w:rsidP="00133C3B">
            <w:pPr>
              <w:spacing w:before="40" w:after="40"/>
              <w:rPr>
                <w:sz w:val="20"/>
                <w:szCs w:val="20"/>
              </w:rPr>
            </w:pPr>
            <w:r w:rsidRPr="007B03DA">
              <w:rPr>
                <w:sz w:val="20"/>
                <w:szCs w:val="20"/>
              </w:rPr>
              <w:t>29.05.2009</w:t>
            </w:r>
          </w:p>
        </w:tc>
      </w:tr>
    </w:tbl>
    <w:p w14:paraId="72273698" w14:textId="6659ABAF" w:rsidR="00815733" w:rsidRDefault="00815733" w:rsidP="00815733">
      <w:pPr>
        <w:pStyle w:val="Overskrift2"/>
        <w:rPr>
          <w:b w:val="0"/>
          <w:bCs/>
          <w:noProof/>
        </w:rPr>
      </w:pPr>
      <w:bookmarkStart w:id="7" w:name="_Toc227249178"/>
      <w:bookmarkEnd w:id="5"/>
      <w:bookmarkEnd w:id="6"/>
      <w:r w:rsidRPr="00815733">
        <w:t>Vernekart</w:t>
      </w:r>
      <w:bookmarkEnd w:id="7"/>
    </w:p>
    <w:p w14:paraId="3DEE677B" w14:textId="46CB3371" w:rsidR="003B7986" w:rsidRPr="00C84F6F" w:rsidRDefault="003B7986" w:rsidP="00C84F6F">
      <w:pPr>
        <w:pStyle w:val="Brdtekst"/>
      </w:pPr>
      <w:r w:rsidRPr="00C84F6F">
        <w:t>Se figur 1</w:t>
      </w:r>
      <w:r w:rsidR="00C84F6F">
        <w:t xml:space="preserve"> forrige side og </w:t>
      </w:r>
      <w:r w:rsidR="00C84F6F" w:rsidRPr="00C84F6F">
        <w:rPr>
          <w:i/>
        </w:rPr>
        <w:t>Kartvedlegg 1</w:t>
      </w:r>
      <w:r w:rsidR="00C84F6F">
        <w:t xml:space="preserve">. </w:t>
      </w:r>
    </w:p>
    <w:p w14:paraId="099FEDE2" w14:textId="77777777" w:rsidR="00E46E30" w:rsidRPr="007B03DA" w:rsidRDefault="00E46E30" w:rsidP="00E46E30">
      <w:pPr>
        <w:pStyle w:val="Overskrift2"/>
      </w:pPr>
      <w:bookmarkStart w:id="8" w:name="_Toc227249179"/>
      <w:r w:rsidRPr="007B03DA">
        <w:t>Om forvaltningsplanen</w:t>
      </w:r>
      <w:bookmarkEnd w:id="8"/>
    </w:p>
    <w:p w14:paraId="7929A281" w14:textId="526013CF" w:rsidR="0024159C" w:rsidRPr="007B03DA" w:rsidRDefault="00B744DF" w:rsidP="007255D0">
      <w:pPr>
        <w:spacing w:line="264" w:lineRule="auto"/>
      </w:pPr>
      <w:r w:rsidRPr="007B03DA">
        <w:t>Strauman landskapsvernområde (ca. 32,4 km²) er porten inn mot hjertet av Lomsdal</w:t>
      </w:r>
      <w:r w:rsidRPr="007B03DA">
        <w:rPr>
          <w:rFonts w:ascii="Cambria Math" w:hAnsi="Cambria Math" w:cs="Cambria Math"/>
        </w:rPr>
        <w:t>‑</w:t>
      </w:r>
      <w:r w:rsidRPr="007B03DA">
        <w:t xml:space="preserve">Visten </w:t>
      </w:r>
      <w:r w:rsidRPr="007B03DA">
        <w:rPr>
          <w:rFonts w:cs="Aptos"/>
        </w:rPr>
        <w:t>–</w:t>
      </w:r>
      <w:r w:rsidRPr="007B03DA">
        <w:t xml:space="preserve"> for den som kjenner tidevannstabellen og treffer p</w:t>
      </w:r>
      <w:r w:rsidRPr="007B03DA">
        <w:rPr>
          <w:rFonts w:cs="Aptos"/>
        </w:rPr>
        <w:t>å</w:t>
      </w:r>
      <w:r w:rsidRPr="007B03DA">
        <w:t xml:space="preserve"> trygge str</w:t>
      </w:r>
      <w:r w:rsidRPr="007B03DA">
        <w:rPr>
          <w:rFonts w:cs="Aptos"/>
        </w:rPr>
        <w:t>ø</w:t>
      </w:r>
      <w:r w:rsidRPr="007B03DA">
        <w:t>mforhold. Her m</w:t>
      </w:r>
      <w:r w:rsidRPr="007B03DA">
        <w:rPr>
          <w:rFonts w:cs="Aptos"/>
        </w:rPr>
        <w:t>ø</w:t>
      </w:r>
      <w:r w:rsidRPr="007B03DA">
        <w:t>tes de s</w:t>
      </w:r>
      <w:r w:rsidRPr="007B03DA">
        <w:rPr>
          <w:rFonts w:cs="Aptos"/>
        </w:rPr>
        <w:t>æ</w:t>
      </w:r>
      <w:r w:rsidRPr="007B03DA">
        <w:t xml:space="preserve">rpregede </w:t>
      </w:r>
      <w:r w:rsidR="00EE2D38" w:rsidRPr="007B03DA">
        <w:t>tidevannsstrømmene</w:t>
      </w:r>
      <w:r w:rsidRPr="007B03DA">
        <w:t xml:space="preserve">, Lakselvvatnet og de skogkledde dalførene </w:t>
      </w:r>
      <w:proofErr w:type="spellStart"/>
      <w:r w:rsidRPr="007B03DA">
        <w:t>S</w:t>
      </w:r>
      <w:r w:rsidRPr="007B03DA">
        <w:rPr>
          <w:rFonts w:cs="Aptos"/>
        </w:rPr>
        <w:t>æ</w:t>
      </w:r>
      <w:r w:rsidRPr="007B03DA">
        <w:t>terdalen</w:t>
      </w:r>
      <w:proofErr w:type="spellEnd"/>
      <w:r w:rsidRPr="007B03DA">
        <w:t xml:space="preserve"> og </w:t>
      </w:r>
      <w:proofErr w:type="spellStart"/>
      <w:r w:rsidRPr="007B03DA">
        <w:t>Børjedalen</w:t>
      </w:r>
      <w:proofErr w:type="spellEnd"/>
      <w:r w:rsidRPr="007B03DA">
        <w:t xml:space="preserve">, i et tett vev av natur- og kulturhistorie. </w:t>
      </w:r>
    </w:p>
    <w:p w14:paraId="57759A3E" w14:textId="68358963" w:rsidR="00E46E30" w:rsidRPr="007B03DA" w:rsidRDefault="00BB22DD" w:rsidP="007255D0">
      <w:pPr>
        <w:spacing w:line="264" w:lineRule="auto"/>
      </w:pPr>
      <w:bookmarkStart w:id="9" w:name="_Hlk210734646"/>
      <w:r w:rsidRPr="00BB22DD">
        <w:t xml:space="preserve">Dette er en revisjon av felles forvaltningsplanen for Lomsdal-Visten nasjonalpark og Strauman landskapsvernområde fra 2014, og skal gjelde de neste ti årene (2026-2035). </w:t>
      </w:r>
      <w:r w:rsidR="000E77D1" w:rsidRPr="007B03DA">
        <w:t>Den er</w:t>
      </w:r>
      <w:r w:rsidR="00B744DF" w:rsidRPr="007B03DA">
        <w:t xml:space="preserve"> tilpasset til dagens rammer og praksis for forvaltning.</w:t>
      </w:r>
    </w:p>
    <w:p w14:paraId="57287B2E" w14:textId="01942063" w:rsidR="00471392" w:rsidRPr="007B03DA" w:rsidRDefault="00471392" w:rsidP="007255D0">
      <w:pPr>
        <w:spacing w:line="264" w:lineRule="auto"/>
      </w:pPr>
      <w:bookmarkStart w:id="10" w:name="_Hlk210310872"/>
      <w:bookmarkEnd w:id="9"/>
      <w:r w:rsidRPr="007B03DA">
        <w:t>Forvaltningsplanen er et oppslagsverk for saksbehandlingen og forvaltningen</w:t>
      </w:r>
      <w:r w:rsidR="00805011">
        <w:t xml:space="preserve"> av området</w:t>
      </w:r>
      <w:r w:rsidRPr="007B03DA">
        <w:t>. Den konkretiserer hvordan forskriften skal praktiseres i enkeltsaker, og den:</w:t>
      </w:r>
    </w:p>
    <w:p w14:paraId="69D83B11" w14:textId="77777777" w:rsidR="00F77545" w:rsidRDefault="00F77545" w:rsidP="00F77545">
      <w:pPr>
        <w:pStyle w:val="Listeavsnitt"/>
        <w:numPr>
          <w:ilvl w:val="0"/>
          <w:numId w:val="126"/>
        </w:numPr>
      </w:pPr>
      <w:r>
        <w:t xml:space="preserve">fastsetter </w:t>
      </w:r>
      <w:r w:rsidRPr="00176866">
        <w:rPr>
          <w:b/>
          <w:bCs/>
        </w:rPr>
        <w:t>forvaltningsmål</w:t>
      </w:r>
      <w:r>
        <w:rPr>
          <w:b/>
          <w:bCs/>
        </w:rPr>
        <w:t xml:space="preserve"> </w:t>
      </w:r>
      <w:r w:rsidRPr="00176866">
        <w:t>(kap. 1.2.2)</w:t>
      </w:r>
      <w:r>
        <w:t xml:space="preserve"> og angir </w:t>
      </w:r>
      <w:r w:rsidRPr="00176866">
        <w:rPr>
          <w:b/>
        </w:rPr>
        <w:t>strategier</w:t>
      </w:r>
      <w:r>
        <w:t xml:space="preserve"> </w:t>
      </w:r>
      <w:r w:rsidRPr="00176866">
        <w:t>(kap. 1.2.</w:t>
      </w:r>
      <w:r>
        <w:t>3</w:t>
      </w:r>
      <w:r w:rsidRPr="00176866">
        <w:t>)</w:t>
      </w:r>
      <w:r>
        <w:t xml:space="preserve"> for å nå dem</w:t>
      </w:r>
    </w:p>
    <w:p w14:paraId="275EEE6B" w14:textId="5CCE5A94" w:rsidR="00F77545" w:rsidRPr="00A53A52" w:rsidRDefault="00F77545" w:rsidP="00315E9F">
      <w:pPr>
        <w:pStyle w:val="Listeavsnitt"/>
        <w:numPr>
          <w:ilvl w:val="0"/>
          <w:numId w:val="126"/>
        </w:numPr>
        <w:ind w:right="-567"/>
        <w:rPr>
          <w:b/>
          <w:bCs/>
        </w:rPr>
      </w:pPr>
      <w:r>
        <w:t xml:space="preserve">samler </w:t>
      </w:r>
      <w:r w:rsidRPr="00A53A52">
        <w:rPr>
          <w:b/>
          <w:bCs/>
        </w:rPr>
        <w:t xml:space="preserve">kunnskapsgrunnlaget </w:t>
      </w:r>
      <w:r>
        <w:t xml:space="preserve">og gir oversikt over </w:t>
      </w:r>
      <w:r w:rsidRPr="00A53A52">
        <w:rPr>
          <w:b/>
          <w:bCs/>
        </w:rPr>
        <w:t>verneverdier</w:t>
      </w:r>
      <w:r>
        <w:rPr>
          <w:b/>
          <w:bCs/>
        </w:rPr>
        <w:t xml:space="preserve"> </w:t>
      </w:r>
      <w:r w:rsidR="00315E9F">
        <w:rPr>
          <w:bCs/>
        </w:rPr>
        <w:t xml:space="preserve">og </w:t>
      </w:r>
      <w:r w:rsidR="00315E9F" w:rsidRPr="00A53A52">
        <w:rPr>
          <w:b/>
          <w:bCs/>
        </w:rPr>
        <w:t xml:space="preserve">bruksinteresser </w:t>
      </w:r>
      <w:r w:rsidRPr="00315E9F">
        <w:rPr>
          <w:bCs/>
        </w:rPr>
        <w:t xml:space="preserve">(kap. </w:t>
      </w:r>
      <w:r w:rsidR="00315E9F">
        <w:rPr>
          <w:bCs/>
        </w:rPr>
        <w:t xml:space="preserve">2, </w:t>
      </w:r>
      <w:r w:rsidR="00315E9F" w:rsidRPr="00315E9F">
        <w:rPr>
          <w:bCs/>
        </w:rPr>
        <w:t>3 og 4)</w:t>
      </w:r>
    </w:p>
    <w:p w14:paraId="7FED4048" w14:textId="77777777" w:rsidR="00F77545" w:rsidRDefault="00F77545" w:rsidP="00F77545">
      <w:pPr>
        <w:pStyle w:val="Listeavsnitt"/>
        <w:numPr>
          <w:ilvl w:val="0"/>
          <w:numId w:val="126"/>
        </w:numPr>
      </w:pPr>
      <w:r w:rsidRPr="00A53A52">
        <w:rPr>
          <w:b/>
          <w:bCs/>
        </w:rPr>
        <w:t>prioriterer tiltak</w:t>
      </w:r>
      <w:r>
        <w:t xml:space="preserve"> (kap. 5.2) som nasjonalparkstyret vil gjennomføre for å følge opp strategiene</w:t>
      </w:r>
    </w:p>
    <w:p w14:paraId="4BC7F9F3" w14:textId="77777777" w:rsidR="00F77545" w:rsidRDefault="00F77545" w:rsidP="00F77545">
      <w:pPr>
        <w:pStyle w:val="Listeavsnitt"/>
        <w:numPr>
          <w:ilvl w:val="0"/>
          <w:numId w:val="126"/>
        </w:numPr>
      </w:pPr>
      <w:r>
        <w:t xml:space="preserve">definerer </w:t>
      </w:r>
      <w:r w:rsidRPr="001E6131">
        <w:rPr>
          <w:b/>
        </w:rPr>
        <w:t>bevaringsmål</w:t>
      </w:r>
      <w:r w:rsidRPr="00011E37">
        <w:rPr>
          <w:bCs/>
        </w:rPr>
        <w:t xml:space="preserve"> (kap. 5.</w:t>
      </w:r>
      <w:r>
        <w:rPr>
          <w:bCs/>
        </w:rPr>
        <w:t>3</w:t>
      </w:r>
      <w:r w:rsidRPr="00011E37">
        <w:rPr>
          <w:bCs/>
        </w:rPr>
        <w:t xml:space="preserve">) </w:t>
      </w:r>
      <w:r>
        <w:t>som gjør det mulig å måle effekten av tiltak</w:t>
      </w:r>
    </w:p>
    <w:p w14:paraId="51CCB96A" w14:textId="77777777" w:rsidR="00F77545" w:rsidRDefault="00F77545" w:rsidP="00F77545">
      <w:pPr>
        <w:pStyle w:val="Listeavsnitt"/>
        <w:numPr>
          <w:ilvl w:val="0"/>
          <w:numId w:val="126"/>
        </w:numPr>
      </w:pPr>
      <w:r>
        <w:t xml:space="preserve">tolker verneforskriften og gir tydelige </w:t>
      </w:r>
      <w:r w:rsidRPr="001E6131">
        <w:rPr>
          <w:b/>
          <w:bCs/>
        </w:rPr>
        <w:t>retningslinjer for saksbehandling</w:t>
      </w:r>
      <w:r>
        <w:rPr>
          <w:b/>
          <w:bCs/>
        </w:rPr>
        <w:t xml:space="preserve"> </w:t>
      </w:r>
      <w:r w:rsidRPr="00EE098B">
        <w:rPr>
          <w:bCs/>
        </w:rPr>
        <w:t>(kap. 5.10)</w:t>
      </w:r>
    </w:p>
    <w:p w14:paraId="35F2050E" w14:textId="3D755C53" w:rsidR="00F77545" w:rsidRDefault="00F77545" w:rsidP="00F77545">
      <w:pPr>
        <w:pStyle w:val="Listeavsnitt"/>
        <w:numPr>
          <w:ilvl w:val="0"/>
          <w:numId w:val="126"/>
        </w:numPr>
      </w:pPr>
      <w:r>
        <w:t xml:space="preserve">bruker </w:t>
      </w:r>
      <w:r w:rsidRPr="001E6131">
        <w:rPr>
          <w:b/>
          <w:bCs/>
        </w:rPr>
        <w:t>sonering</w:t>
      </w:r>
      <w:r>
        <w:t xml:space="preserve"> (kap. 5.11) for å vise på kart hvor ulike hensyn og retningslinjer gjelder</w:t>
      </w:r>
    </w:p>
    <w:p w14:paraId="31857C96" w14:textId="0AE2EB00" w:rsidR="00FE41BE" w:rsidRPr="007B03DA" w:rsidRDefault="00471392" w:rsidP="00A1131B">
      <w:pPr>
        <w:spacing w:before="240" w:line="264" w:lineRule="auto"/>
      </w:pPr>
      <w:r w:rsidRPr="007B03DA">
        <w:t xml:space="preserve">Der forskriften uttrykkelig viser til «retningslinjer i forvaltningsplanen», er retningslinjene rettslig bindende ved </w:t>
      </w:r>
      <w:r w:rsidR="00ED79FA">
        <w:t>forvaltning</w:t>
      </w:r>
      <w:r w:rsidRPr="007B03DA">
        <w:t xml:space="preserve"> av verne</w:t>
      </w:r>
      <w:r w:rsidR="00B32115">
        <w:t>området</w:t>
      </w:r>
      <w:r w:rsidR="004C0998">
        <w:t xml:space="preserve"> og førende for </w:t>
      </w:r>
      <w:r w:rsidR="005923A6">
        <w:t>saks</w:t>
      </w:r>
      <w:r w:rsidR="004C0998">
        <w:t>behandlingen</w:t>
      </w:r>
      <w:r w:rsidRPr="007B03DA">
        <w:t>. For Strauman gjelder dette blant annet organisert ferdsel (§</w:t>
      </w:r>
      <w:r w:rsidRPr="007B03DA">
        <w:rPr>
          <w:rFonts w:ascii="Arial" w:hAnsi="Arial" w:cs="Arial"/>
        </w:rPr>
        <w:t> </w:t>
      </w:r>
      <w:r w:rsidRPr="007B03DA">
        <w:t>4.2), skogsdrift og uttak av ved (</w:t>
      </w:r>
      <w:r w:rsidRPr="007B03DA">
        <w:rPr>
          <w:rFonts w:cs="Aptos"/>
        </w:rPr>
        <w:t>§</w:t>
      </w:r>
      <w:r w:rsidRPr="007B03DA">
        <w:rPr>
          <w:rFonts w:ascii="Arial" w:hAnsi="Arial" w:cs="Arial"/>
        </w:rPr>
        <w:t> </w:t>
      </w:r>
      <w:r w:rsidRPr="007B03DA">
        <w:t>2.3), samt bestemmelser om motorferdsel, herunder n</w:t>
      </w:r>
      <w:r w:rsidRPr="007B03DA">
        <w:rPr>
          <w:rFonts w:cs="Aptos"/>
        </w:rPr>
        <w:t>ø</w:t>
      </w:r>
      <w:r w:rsidRPr="007B03DA">
        <w:t>dvendig motorferdsel ved sl</w:t>
      </w:r>
      <w:r w:rsidRPr="007B03DA">
        <w:rPr>
          <w:rFonts w:cs="Aptos"/>
        </w:rPr>
        <w:t>å</w:t>
      </w:r>
      <w:r w:rsidRPr="007B03DA">
        <w:t>tt av gammel kulturmark (</w:t>
      </w:r>
      <w:r w:rsidRPr="007B03DA">
        <w:rPr>
          <w:rFonts w:cs="Aptos"/>
        </w:rPr>
        <w:t>§</w:t>
      </w:r>
      <w:r w:rsidRPr="007B03DA">
        <w:rPr>
          <w:rFonts w:ascii="Arial" w:hAnsi="Arial" w:cs="Arial"/>
        </w:rPr>
        <w:t> </w:t>
      </w:r>
      <w:r w:rsidRPr="007B03DA">
        <w:t>5.2</w:t>
      </w:r>
      <w:r w:rsidRPr="007B03DA">
        <w:rPr>
          <w:rFonts w:ascii="Arial" w:hAnsi="Arial" w:cs="Arial"/>
        </w:rPr>
        <w:t> </w:t>
      </w:r>
      <w:r w:rsidRPr="007B03DA">
        <w:t>c), for barmarkskj</w:t>
      </w:r>
      <w:r w:rsidRPr="007B03DA">
        <w:rPr>
          <w:rFonts w:cs="Aptos"/>
        </w:rPr>
        <w:t>ø</w:t>
      </w:r>
      <w:r w:rsidRPr="007B03DA">
        <w:t>ring og bruk av helikopter i reindrifta (</w:t>
      </w:r>
      <w:r w:rsidRPr="007B03DA">
        <w:rPr>
          <w:rFonts w:cs="Aptos"/>
        </w:rPr>
        <w:t>§</w:t>
      </w:r>
      <w:r w:rsidRPr="007B03DA">
        <w:rPr>
          <w:rFonts w:ascii="Arial" w:hAnsi="Arial" w:cs="Arial"/>
        </w:rPr>
        <w:t> </w:t>
      </w:r>
      <w:r w:rsidRPr="007B03DA">
        <w:t>5.3</w:t>
      </w:r>
      <w:r w:rsidRPr="007B03DA">
        <w:rPr>
          <w:rFonts w:ascii="Arial" w:hAnsi="Arial" w:cs="Arial"/>
        </w:rPr>
        <w:t> </w:t>
      </w:r>
      <w:r w:rsidRPr="007B03DA">
        <w:t>a).</w:t>
      </w:r>
      <w:r w:rsidR="00B26496">
        <w:t xml:space="preserve"> Se kap. 5.10.1. </w:t>
      </w:r>
    </w:p>
    <w:p w14:paraId="4E8F9F80" w14:textId="243B37C4" w:rsidR="0022135F" w:rsidRPr="007B03DA" w:rsidRDefault="0022135F" w:rsidP="007255D0">
      <w:pPr>
        <w:spacing w:line="264" w:lineRule="auto"/>
      </w:pPr>
      <w:r w:rsidRPr="007B03DA">
        <w:lastRenderedPageBreak/>
        <w:t xml:space="preserve">Da verneform for Strauman ble valgt ved </w:t>
      </w:r>
      <w:r w:rsidR="004A7348" w:rsidRPr="007B03DA">
        <w:t>opprettelsen</w:t>
      </w:r>
      <w:r w:rsidRPr="007B03DA">
        <w:t xml:space="preserve"> i 2009, viste </w:t>
      </w:r>
      <w:r w:rsidR="004A7348" w:rsidRPr="007B03DA">
        <w:t>kgl.res.</w:t>
      </w:r>
      <w:r w:rsidRPr="007B03DA">
        <w:t xml:space="preserve"> til at området også har betydelige naturverdier som i Lomsdal-Visten nasjonalpark, men </w:t>
      </w:r>
      <w:r w:rsidR="00F56B0B" w:rsidRPr="007B03DA">
        <w:t xml:space="preserve">at </w:t>
      </w:r>
      <w:r w:rsidRPr="007B03DA">
        <w:t xml:space="preserve">landskapsvern ble valgt av hensyn til næringsinteressene. </w:t>
      </w:r>
      <w:proofErr w:type="spellStart"/>
      <w:r w:rsidRPr="007B03DA">
        <w:t>Miljødirektoratet</w:t>
      </w:r>
      <w:proofErr w:type="spellEnd"/>
      <w:r w:rsidRPr="007B03DA">
        <w:t xml:space="preserve"> og Klima- og miljødepartementet støttet valget av landskapsvern og ikke nasjonalpark som verneform</w:t>
      </w:r>
      <w:r w:rsidR="00F56B0B" w:rsidRPr="007B03DA">
        <w:t xml:space="preserve"> under forutsetning av at </w:t>
      </w:r>
      <w:r w:rsidRPr="007B03DA">
        <w:t>retningslinjene til skogsdrift</w:t>
      </w:r>
      <w:r w:rsidR="00A53C4B">
        <w:t xml:space="preserve"> </w:t>
      </w:r>
      <w:r w:rsidRPr="007B03DA">
        <w:t xml:space="preserve">i forvaltningsplanen, tar tilstrekkelig hensyn til de påviste verneverdiene. </w:t>
      </w:r>
    </w:p>
    <w:p w14:paraId="39EFB558" w14:textId="77777777" w:rsidR="008143CF" w:rsidRPr="007B03DA" w:rsidRDefault="008143CF" w:rsidP="006132DE">
      <w:pPr>
        <w:pStyle w:val="Overskrift3"/>
        <w:spacing w:before="240"/>
      </w:pPr>
      <w:bookmarkStart w:id="11" w:name="_Toc227249180"/>
      <w:bookmarkStart w:id="12" w:name="_Hlk210734546"/>
      <w:r w:rsidRPr="007B03DA">
        <w:t>Verneformål</w:t>
      </w:r>
      <w:bookmarkEnd w:id="11"/>
    </w:p>
    <w:p w14:paraId="3C0CBC0C" w14:textId="5149A5E3" w:rsidR="008143CF" w:rsidRDefault="008143CF" w:rsidP="00291D30">
      <w:pPr>
        <w:pStyle w:val="Brdtekst"/>
        <w:spacing w:before="0"/>
        <w:rPr>
          <w:i/>
          <w:iCs/>
        </w:rPr>
      </w:pPr>
      <w:r w:rsidRPr="007B03DA">
        <w:t xml:space="preserve">Bestemmelsene i verneforskriften har som formål å opprettholde den tilstanden som området var i ved vernetidspunktet, og å fremme verneformålet </w:t>
      </w:r>
      <w:r w:rsidR="00143DAF">
        <w:t xml:space="preserve">(figur 2) </w:t>
      </w:r>
      <w:r w:rsidRPr="007B03DA">
        <w:t xml:space="preserve">som er gitt i </w:t>
      </w:r>
      <w:hyperlink r:id="rId18" w:anchor="%C2%A72" w:history="1">
        <w:r w:rsidRPr="00402403">
          <w:rPr>
            <w:rStyle w:val="Hyperkobling"/>
          </w:rPr>
          <w:t xml:space="preserve">forskriftens </w:t>
        </w:r>
        <w:r w:rsidRPr="00402403">
          <w:rPr>
            <w:rStyle w:val="Hyperkobling"/>
            <w:i/>
            <w:iCs/>
          </w:rPr>
          <w:t>§ 2 Formål</w:t>
        </w:r>
      </w:hyperlink>
      <w:r w:rsidRPr="007B03DA">
        <w:rPr>
          <w:i/>
          <w:iCs/>
        </w:rPr>
        <w:t>:</w:t>
      </w:r>
    </w:p>
    <w:p w14:paraId="2C6C64B5" w14:textId="14B0E316" w:rsidR="00BA68F2" w:rsidRDefault="00BA68F2" w:rsidP="00291D30">
      <w:pPr>
        <w:pStyle w:val="Brdtekst"/>
        <w:spacing w:before="0"/>
      </w:pPr>
      <w:r w:rsidRPr="00BA68F2">
        <w:rPr>
          <w:noProof/>
        </w:rPr>
        <w:drawing>
          <wp:inline distT="0" distB="0" distL="0" distR="0" wp14:anchorId="6104762B" wp14:editId="4FD03EC0">
            <wp:extent cx="6120765" cy="2444750"/>
            <wp:effectExtent l="19050" t="19050" r="13335" b="12700"/>
            <wp:docPr id="2975776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7577617" name=""/>
                    <pic:cNvPicPr/>
                  </pic:nvPicPr>
                  <pic:blipFill>
                    <a:blip r:embed="rId19"/>
                    <a:stretch>
                      <a:fillRect/>
                    </a:stretch>
                  </pic:blipFill>
                  <pic:spPr>
                    <a:xfrm>
                      <a:off x="0" y="0"/>
                      <a:ext cx="6120765" cy="2444750"/>
                    </a:xfrm>
                    <a:prstGeom prst="rect">
                      <a:avLst/>
                    </a:prstGeom>
                    <a:ln>
                      <a:solidFill>
                        <a:schemeClr val="tx1"/>
                      </a:solidFill>
                    </a:ln>
                  </pic:spPr>
                </pic:pic>
              </a:graphicData>
            </a:graphic>
          </wp:inline>
        </w:drawing>
      </w:r>
    </w:p>
    <w:p w14:paraId="5222B804" w14:textId="66FEA495" w:rsidR="00BA68F2" w:rsidRPr="00971DB3" w:rsidRDefault="00971DB3" w:rsidP="00971DB3">
      <w:pPr>
        <w:pStyle w:val="Bildetekst"/>
        <w:rPr>
          <w:i w:val="0"/>
          <w:sz w:val="18"/>
          <w:szCs w:val="16"/>
        </w:rPr>
      </w:pPr>
      <w:r w:rsidRPr="00971DB3">
        <w:rPr>
          <w:b/>
          <w:i w:val="0"/>
        </w:rPr>
        <w:t xml:space="preserve">Figur </w:t>
      </w:r>
      <w:r w:rsidRPr="00971DB3">
        <w:rPr>
          <w:b/>
          <w:i w:val="0"/>
        </w:rPr>
        <w:fldChar w:fldCharType="begin"/>
      </w:r>
      <w:r w:rsidRPr="00971DB3">
        <w:rPr>
          <w:b/>
          <w:i w:val="0"/>
        </w:rPr>
        <w:instrText xml:space="preserve"> SEQ Figur \* ARABIC </w:instrText>
      </w:r>
      <w:r w:rsidRPr="00971DB3">
        <w:rPr>
          <w:b/>
          <w:i w:val="0"/>
        </w:rPr>
        <w:fldChar w:fldCharType="separate"/>
      </w:r>
      <w:r w:rsidR="001E0440">
        <w:rPr>
          <w:b/>
          <w:i w:val="0"/>
          <w:noProof/>
        </w:rPr>
        <w:t>2</w:t>
      </w:r>
      <w:r w:rsidRPr="00971DB3">
        <w:rPr>
          <w:b/>
          <w:i w:val="0"/>
        </w:rPr>
        <w:fldChar w:fldCharType="end"/>
      </w:r>
      <w:r w:rsidRPr="00971DB3">
        <w:rPr>
          <w:b/>
          <w:i w:val="0"/>
        </w:rPr>
        <w:t>.</w:t>
      </w:r>
      <w:r w:rsidRPr="00971DB3">
        <w:rPr>
          <w:i w:val="0"/>
        </w:rPr>
        <w:t xml:space="preserve"> </w:t>
      </w:r>
      <w:r w:rsidR="0075411E" w:rsidRPr="00971DB3">
        <w:rPr>
          <w:i w:val="0"/>
          <w:sz w:val="18"/>
          <w:szCs w:val="16"/>
        </w:rPr>
        <w:t xml:space="preserve">Formålsparagrafen i verneforskriften for Strauman landskapsvernområde. Foto: Skjermdump fra </w:t>
      </w:r>
      <w:hyperlink r:id="rId20" w:anchor="%C2%A72" w:history="1">
        <w:r w:rsidR="00121C3F" w:rsidRPr="00971DB3">
          <w:rPr>
            <w:rStyle w:val="Hyperkobling"/>
            <w:i w:val="0"/>
            <w:sz w:val="18"/>
            <w:szCs w:val="16"/>
          </w:rPr>
          <w:t>https://lovdata.no</w:t>
        </w:r>
      </w:hyperlink>
      <w:r w:rsidR="0075411E" w:rsidRPr="00971DB3">
        <w:rPr>
          <w:i w:val="0"/>
          <w:sz w:val="18"/>
          <w:szCs w:val="16"/>
        </w:rPr>
        <w:t xml:space="preserve">. </w:t>
      </w:r>
    </w:p>
    <w:p w14:paraId="7B08AE22" w14:textId="77879E57" w:rsidR="00FE41BE" w:rsidRPr="007B03DA" w:rsidRDefault="001A207E" w:rsidP="006132DE">
      <w:pPr>
        <w:pStyle w:val="Overskrift3"/>
        <w:spacing w:before="240"/>
      </w:pPr>
      <w:bookmarkStart w:id="13" w:name="_Toc227249181"/>
      <w:bookmarkEnd w:id="12"/>
      <w:r w:rsidRPr="007B03DA">
        <w:t>Forvaltningsmål</w:t>
      </w:r>
      <w:bookmarkEnd w:id="13"/>
    </w:p>
    <w:p w14:paraId="686E6F47" w14:textId="089AF638" w:rsidR="00953B65" w:rsidRDefault="00FE07E3" w:rsidP="00953B65">
      <w:pPr>
        <w:pStyle w:val="Brdtekst"/>
        <w:spacing w:before="120"/>
      </w:pPr>
      <w:r w:rsidRPr="00FE07E3">
        <w:t xml:space="preserve">Denne forvaltningsplanen </w:t>
      </w:r>
      <w:r w:rsidR="004D566C">
        <w:t xml:space="preserve">er en revisjon av </w:t>
      </w:r>
      <w:r w:rsidRPr="00FE07E3">
        <w:t xml:space="preserve">planen for Lomsdal-Visten nasjonalpark og Strauman landskapsvernområde fra 2014. Den tidligere planen formulerte overordnede </w:t>
      </w:r>
      <w:r w:rsidRPr="00FE07E3">
        <w:rPr>
          <w:b/>
        </w:rPr>
        <w:t>forvaltningsmål</w:t>
      </w:r>
      <w:r w:rsidRPr="00FE07E3">
        <w:t xml:space="preserve"> som uttrykker ønsket utvikling, bruk og tilstand i samsvar med verneformålet. Disse målene </w:t>
      </w:r>
      <w:r w:rsidR="004970ED">
        <w:t>er</w:t>
      </w:r>
      <w:r w:rsidRPr="00FE07E3">
        <w:t xml:space="preserve"> rettesnorer for styrets arbeid</w:t>
      </w:r>
      <w:r w:rsidR="009636D9">
        <w:t xml:space="preserve">, </w:t>
      </w:r>
      <w:r w:rsidR="00AC44C8">
        <w:t xml:space="preserve">er videreført og </w:t>
      </w:r>
      <w:r w:rsidR="00702978" w:rsidRPr="000F2F36">
        <w:rPr>
          <w:b/>
          <w:bCs/>
        </w:rPr>
        <w:t xml:space="preserve">videreutviklet </w:t>
      </w:r>
      <w:r w:rsidR="00AC44C8">
        <w:rPr>
          <w:b/>
          <w:bCs/>
        </w:rPr>
        <w:t xml:space="preserve">til neste </w:t>
      </w:r>
      <w:r w:rsidR="00702978" w:rsidRPr="000F2F36">
        <w:rPr>
          <w:b/>
          <w:bCs/>
        </w:rPr>
        <w:t>planperiode</w:t>
      </w:r>
      <w:r w:rsidR="000F2F36">
        <w:t>.</w:t>
      </w:r>
      <w:r w:rsidR="002D7E95">
        <w:t xml:space="preserve"> </w:t>
      </w:r>
      <w:r w:rsidR="000F7427">
        <w:t xml:space="preserve">Forvaltningsmålene </w:t>
      </w:r>
      <w:r w:rsidR="00312DEE">
        <w:t xml:space="preserve">gjelder for alle </w:t>
      </w:r>
      <w:r w:rsidR="002D7E95">
        <w:t>styrets vern</w:t>
      </w:r>
      <w:r w:rsidR="00C95317">
        <w:t>e</w:t>
      </w:r>
      <w:r w:rsidR="002D7E95">
        <w:t>områder</w:t>
      </w:r>
      <w:r w:rsidR="00C95317">
        <w:t xml:space="preserve">, </w:t>
      </w:r>
      <w:r w:rsidR="00EF5632">
        <w:t>herunder Strauman landskapsvernområde</w:t>
      </w:r>
      <w:r w:rsidR="00D3469E">
        <w:t xml:space="preserve">. </w:t>
      </w:r>
    </w:p>
    <w:p w14:paraId="0602CEDA" w14:textId="32CD2AD3" w:rsidR="0011213F" w:rsidRPr="00FD7956" w:rsidRDefault="0011213F" w:rsidP="0011213F">
      <w:pPr>
        <w:pStyle w:val="Brdtekst"/>
      </w:pPr>
      <w:r w:rsidRPr="00FD7956">
        <w:t xml:space="preserve">Se forvaltningsstrategier i Forvaltningsplan for Lomsdal-Visten nasjonalpark (kap. 1.2.2). </w:t>
      </w:r>
    </w:p>
    <w:p w14:paraId="5140977A" w14:textId="7CA28419" w:rsidR="00953B65" w:rsidRDefault="006D7F59" w:rsidP="00D66D3C">
      <w:pPr>
        <w:pStyle w:val="Brdtekst"/>
        <w:spacing w:before="240"/>
      </w:pPr>
      <w:r>
        <w:t xml:space="preserve">Forvaltningsmålene </w:t>
      </w:r>
      <w:r w:rsidR="00953B65">
        <w:t xml:space="preserve">er </w:t>
      </w:r>
      <w:r w:rsidR="00953B65" w:rsidRPr="00AB645B">
        <w:t xml:space="preserve">grunnlag for utforming av </w:t>
      </w:r>
      <w:r w:rsidR="00C95317" w:rsidRPr="004B3E17">
        <w:rPr>
          <w:i/>
        </w:rPr>
        <w:t>strategier</w:t>
      </w:r>
      <w:r w:rsidR="00C95317">
        <w:t xml:space="preserve"> (kap. 1.2.</w:t>
      </w:r>
      <w:r w:rsidR="0011213F">
        <w:t>3</w:t>
      </w:r>
      <w:r w:rsidR="004B3E17">
        <w:t xml:space="preserve">), </w:t>
      </w:r>
      <w:r w:rsidR="00953B65" w:rsidRPr="00FE07E3">
        <w:rPr>
          <w:i/>
        </w:rPr>
        <w:t>bevaringsmål</w:t>
      </w:r>
      <w:r w:rsidR="00953B65" w:rsidRPr="00AB645B">
        <w:t xml:space="preserve"> (kap. 5.2), </w:t>
      </w:r>
      <w:r w:rsidR="00953B65" w:rsidRPr="00FE07E3">
        <w:rPr>
          <w:i/>
        </w:rPr>
        <w:t>tiltak</w:t>
      </w:r>
      <w:r w:rsidR="00953B65" w:rsidRPr="00AB645B">
        <w:t xml:space="preserve"> (kap. 5.3) og </w:t>
      </w:r>
      <w:r w:rsidR="00953B65" w:rsidRPr="00FE07E3">
        <w:rPr>
          <w:i/>
        </w:rPr>
        <w:t>retningslinjene</w:t>
      </w:r>
      <w:r w:rsidR="00953B65" w:rsidRPr="00AB645B">
        <w:t xml:space="preserve"> (kap. 5.10). </w:t>
      </w:r>
      <w:proofErr w:type="spellStart"/>
      <w:r w:rsidR="00953B65">
        <w:t>Miljødirektoratet</w:t>
      </w:r>
      <w:proofErr w:type="spellEnd"/>
      <w:r w:rsidR="00953B65">
        <w:t xml:space="preserve"> arbeider for tiden med skisse og utvikling av teknisk løsning for å innlemme forvaltningsplaner i Naturoppdrag – den tekniske plattformen for arbeidet med verneområder for forvaltningsmyndighetene og naturoppsynet </w:t>
      </w:r>
    </w:p>
    <w:p w14:paraId="4948E337" w14:textId="515359FD" w:rsidR="00067DBE" w:rsidRDefault="00067DBE" w:rsidP="00C406A6">
      <w:pPr>
        <w:pStyle w:val="Overskrift3"/>
        <w:spacing w:before="240"/>
      </w:pPr>
      <w:bookmarkStart w:id="14" w:name="_Toc227249182"/>
      <w:r>
        <w:t>Strategi</w:t>
      </w:r>
      <w:r w:rsidR="00312D97">
        <w:t xml:space="preserve">er for å </w:t>
      </w:r>
      <w:r>
        <w:t xml:space="preserve">nå </w:t>
      </w:r>
      <w:r w:rsidR="00DA6D32">
        <w:t>forvaltnings</w:t>
      </w:r>
      <w:r>
        <w:t>målene</w:t>
      </w:r>
      <w:bookmarkEnd w:id="14"/>
    </w:p>
    <w:p w14:paraId="2C0ADDB7" w14:textId="4302841A" w:rsidR="00D66D3C" w:rsidRDefault="00D66D3C" w:rsidP="00D66D3C">
      <w:pPr>
        <w:pStyle w:val="Brdtekst"/>
      </w:pPr>
      <w:r>
        <w:t>Strategie</w:t>
      </w:r>
      <w:r w:rsidR="00C454B9">
        <w:t xml:space="preserve">ne </w:t>
      </w:r>
      <w:r w:rsidR="00647321">
        <w:t xml:space="preserve">for Lomsdal-Visten, inkl. Strauman landskapsvernområde, </w:t>
      </w:r>
      <w:r w:rsidR="00C2797C">
        <w:t xml:space="preserve">skal overordnet </w:t>
      </w:r>
      <w:r w:rsidR="002A127E">
        <w:t xml:space="preserve">hjelpe styret i arbeidet for å nå </w:t>
      </w:r>
      <w:r w:rsidR="00647321">
        <w:t>forvaltningsmålene</w:t>
      </w:r>
      <w:r w:rsidR="002A127E">
        <w:t xml:space="preserve"> og </w:t>
      </w:r>
      <w:r w:rsidR="00EC1FCC">
        <w:t xml:space="preserve">bidra til </w:t>
      </w:r>
      <w:r w:rsidR="005163F6">
        <w:t>at</w:t>
      </w:r>
      <w:r w:rsidR="002A127E">
        <w:t xml:space="preserve"> </w:t>
      </w:r>
      <w:r w:rsidR="00EE09A3">
        <w:t xml:space="preserve">tiltak og satsinger som ligger i </w:t>
      </w:r>
      <w:r w:rsidR="00647321">
        <w:t>hvert områdes forvaltnings</w:t>
      </w:r>
      <w:r w:rsidR="00EE09A3">
        <w:t>plan er målrettet</w:t>
      </w:r>
      <w:r w:rsidR="00647321">
        <w:t xml:space="preserve"> og </w:t>
      </w:r>
      <w:r w:rsidR="00EC1FCC">
        <w:t xml:space="preserve">i tråd med </w:t>
      </w:r>
      <w:r w:rsidR="00647321">
        <w:t>verne</w:t>
      </w:r>
      <w:r w:rsidR="00EC1FCC">
        <w:t xml:space="preserve">bestemmelsene og føringene. </w:t>
      </w:r>
      <w:r w:rsidR="005163F6">
        <w:t>Overordnete forvaltningsmål kan ha flere strategier</w:t>
      </w:r>
      <w:r w:rsidR="001200B6">
        <w:t xml:space="preserve">, og hver strategi kan også bidra til å nå flere av målene. </w:t>
      </w:r>
    </w:p>
    <w:p w14:paraId="3803A459" w14:textId="676A23B0" w:rsidR="000B2913" w:rsidRPr="00E4715F" w:rsidRDefault="00647321" w:rsidP="00FD7956">
      <w:pPr>
        <w:pStyle w:val="Brdtekst"/>
        <w:shd w:val="clear" w:color="auto" w:fill="1E1E1E" w:themeFill="text1"/>
        <w:rPr>
          <w:color w:val="EA8C27" w:themeColor="text2"/>
        </w:rPr>
      </w:pPr>
      <w:r w:rsidRPr="006B0EC3">
        <w:rPr>
          <w:color w:val="EA8C27" w:themeColor="text2"/>
        </w:rPr>
        <w:t xml:space="preserve">Se </w:t>
      </w:r>
      <w:r w:rsidR="006B0EC3" w:rsidRPr="006B0EC3">
        <w:rPr>
          <w:color w:val="EA8C27" w:themeColor="text2"/>
        </w:rPr>
        <w:t xml:space="preserve">forvaltningsstrategier i Forvaltningsplan for Lomsdal-Visten nasjonalpark (kap. 1.2.3). </w:t>
      </w:r>
      <w:bookmarkEnd w:id="10"/>
    </w:p>
    <w:p w14:paraId="5B7150FF" w14:textId="77777777" w:rsidR="009B1E70" w:rsidRPr="007B03DA" w:rsidRDefault="009B1E70" w:rsidP="009B1E70">
      <w:pPr>
        <w:pStyle w:val="Overskrift2"/>
      </w:pPr>
      <w:bookmarkStart w:id="15" w:name="_Toc227249183"/>
      <w:r w:rsidRPr="007B03DA">
        <w:lastRenderedPageBreak/>
        <w:t>Forvaltningsmyndighetens oppgave</w:t>
      </w:r>
      <w:bookmarkEnd w:id="15"/>
    </w:p>
    <w:p w14:paraId="253D3528" w14:textId="77777777" w:rsidR="009B1E70" w:rsidRPr="007B03DA" w:rsidRDefault="009B1E70" w:rsidP="009B1E70">
      <w:pPr>
        <w:spacing w:line="264" w:lineRule="auto"/>
        <w:rPr>
          <w:bCs/>
        </w:rPr>
      </w:pPr>
      <w:r w:rsidRPr="007B03DA">
        <w:rPr>
          <w:b/>
          <w:bCs/>
        </w:rPr>
        <w:t>Lomsdal-Visten nasjonalparkstyre</w:t>
      </w:r>
      <w:r w:rsidRPr="007B03DA">
        <w:t xml:space="preserve"> (styret) er forvaltningsmyndighet for Lomsdal-Visten nasjonalpark, Strauman landskapsvernomr</w:t>
      </w:r>
      <w:r w:rsidRPr="007B03DA">
        <w:rPr>
          <w:rFonts w:cs="Aptos"/>
        </w:rPr>
        <w:t>å</w:t>
      </w:r>
      <w:r w:rsidRPr="007B03DA">
        <w:t xml:space="preserve">de, Innervisten marine verneområde og naturreservatene </w:t>
      </w:r>
      <w:proofErr w:type="spellStart"/>
      <w:r w:rsidRPr="007B03DA">
        <w:t>Sirijorda</w:t>
      </w:r>
      <w:proofErr w:type="spellEnd"/>
      <w:r w:rsidRPr="007B03DA">
        <w:t xml:space="preserve"> og </w:t>
      </w:r>
      <w:proofErr w:type="spellStart"/>
      <w:r w:rsidRPr="007B03DA">
        <w:t>Stavasselva</w:t>
      </w:r>
      <w:proofErr w:type="spellEnd"/>
      <w:r w:rsidRPr="007B03DA">
        <w:t xml:space="preserve">. </w:t>
      </w:r>
      <w:r w:rsidRPr="007B03DA">
        <w:rPr>
          <w:bCs/>
        </w:rPr>
        <w:t>Styret består av syv politisk oppnevnte personer, en fra hver berørt kommune, en fra Nordland fylkeskommune valgt av fylkestinget og to representanter oppnevnt av Sametinget. Styret ble opprettet etter konsultasjoner mellom staten og Sametinget.  </w:t>
      </w:r>
    </w:p>
    <w:p w14:paraId="382D164D" w14:textId="0DF552BE" w:rsidR="009B1E70" w:rsidRPr="007B03DA" w:rsidRDefault="009B1E70" w:rsidP="009B1E70">
      <w:r w:rsidRPr="007B03DA">
        <w:t xml:space="preserve">Styret har ansvar for </w:t>
      </w:r>
      <w:r w:rsidRPr="007B03DA">
        <w:rPr>
          <w:rFonts w:cs="Aptos"/>
        </w:rPr>
        <w:t>å</w:t>
      </w:r>
      <w:r w:rsidRPr="007B03DA">
        <w:t xml:space="preserve"> ivareta verneform</w:t>
      </w:r>
      <w:r w:rsidRPr="007B03DA">
        <w:rPr>
          <w:rFonts w:cs="Aptos"/>
        </w:rPr>
        <w:t>å</w:t>
      </w:r>
      <w:r w:rsidRPr="007B03DA">
        <w:t>let, forvalte omr</w:t>
      </w:r>
      <w:r w:rsidRPr="007B03DA">
        <w:rPr>
          <w:rFonts w:cs="Aptos"/>
        </w:rPr>
        <w:t>å</w:t>
      </w:r>
      <w:r w:rsidRPr="007B03DA">
        <w:t>det helhetlig fra fjord til fjell, og legge til rette for tradisjonelt og enkelt friluftsliv med liten grad av teknisk tilrettelegging.</w:t>
      </w:r>
      <w:r>
        <w:t xml:space="preserve"> </w:t>
      </w:r>
    </w:p>
    <w:p w14:paraId="34BD487D" w14:textId="77777777" w:rsidR="009B1E70" w:rsidRPr="007B03DA" w:rsidRDefault="009B1E70" w:rsidP="009B1E70">
      <w:pPr>
        <w:pStyle w:val="Brdtekst"/>
      </w:pPr>
      <w:r w:rsidRPr="007B03DA">
        <w:t>Styret behandler søknader om dispensasjon og tillatelser, følger opp tilsyn og skjøtsel, og samhandler med rettighetshavere, kommuner, offentlige myndigheter og reinbeitedistriktet. Det har også ansvar for å informere om verneverdier og regelverk, og for å registrere og dokumentere naturverdier i området.</w:t>
      </w:r>
    </w:p>
    <w:p w14:paraId="5C92A5F2" w14:textId="5CE1CBC2" w:rsidR="009B1E70" w:rsidRPr="007B03DA" w:rsidRDefault="009B1E70" w:rsidP="009B1E70">
      <w:pPr>
        <w:pStyle w:val="Brdtekst"/>
      </w:pPr>
      <w:r w:rsidRPr="007B03DA">
        <w:t>Styrets myndighet følger av naturmangfoldloven og verneforskriften, som angir forbud, unntak og muligheter for dispensasjon. I tillegg har styret hjemmel til å gi dispensasjon etter naturmangfoldloven § 48 (se kapittel 5.</w:t>
      </w:r>
      <w:r w:rsidR="00DC510A">
        <w:t>7 og 5.10.</w:t>
      </w:r>
      <w:r w:rsidR="001F28CC">
        <w:t>4</w:t>
      </w:r>
      <w:r w:rsidRPr="007B03DA">
        <w:t>).</w:t>
      </w:r>
    </w:p>
    <w:p w14:paraId="00F51A25" w14:textId="77777777" w:rsidR="009B1E70" w:rsidRDefault="009B1E70" w:rsidP="009B1E70">
      <w:pPr>
        <w:pStyle w:val="Overskrift2"/>
        <w:spacing w:line="276" w:lineRule="auto"/>
      </w:pPr>
      <w:bookmarkStart w:id="16" w:name="_Toc227249184"/>
      <w:r>
        <w:t>Tilleggsopplysninger</w:t>
      </w:r>
      <w:bookmarkEnd w:id="16"/>
      <w:r>
        <w:t xml:space="preserve"> </w:t>
      </w:r>
    </w:p>
    <w:p w14:paraId="55F8C020" w14:textId="77777777" w:rsidR="009B1E70" w:rsidRDefault="009B1E70" w:rsidP="009B1E70">
      <w:pPr>
        <w:spacing w:line="276" w:lineRule="auto"/>
        <w:rPr>
          <w:rFonts w:eastAsia="Aptos" w:cs="Times New Roman"/>
        </w:rPr>
      </w:pPr>
      <w:proofErr w:type="spellStart"/>
      <w:r>
        <w:rPr>
          <w:rFonts w:eastAsia="Aptos" w:cs="Times New Roman"/>
          <w:b/>
          <w:bCs/>
        </w:rPr>
        <w:t>Miljødirektoratet</w:t>
      </w:r>
      <w:proofErr w:type="spellEnd"/>
      <w:r>
        <w:rPr>
          <w:rFonts w:eastAsia="Aptos" w:cs="Times New Roman"/>
          <w:b/>
          <w:bCs/>
        </w:rPr>
        <w:t xml:space="preserve"> </w:t>
      </w:r>
      <w:r>
        <w:rPr>
          <w:rFonts w:eastAsia="Aptos" w:cs="Times New Roman"/>
        </w:rPr>
        <w:t xml:space="preserve">og </w:t>
      </w:r>
      <w:r>
        <w:rPr>
          <w:rFonts w:eastAsia="Aptos" w:cs="Times New Roman"/>
          <w:b/>
          <w:bCs/>
        </w:rPr>
        <w:t>Klima- og miljødepartementet</w:t>
      </w:r>
      <w:r>
        <w:rPr>
          <w:rFonts w:eastAsia="Aptos" w:cs="Times New Roman"/>
        </w:rPr>
        <w:t xml:space="preserve"> har overordnet ansvar og myndighet for forvaltningen av naturvernområder i Norge, blant annet gjennom klagebehandling og fastsettelse av rammene for forvaltningen (som godkjenning av denne forvaltningsplanen). </w:t>
      </w:r>
    </w:p>
    <w:p w14:paraId="42EF7ECB" w14:textId="77777777" w:rsidR="009B1E70" w:rsidRDefault="009B1E70" w:rsidP="009B1E70">
      <w:pPr>
        <w:spacing w:line="276" w:lineRule="auto"/>
        <w:rPr>
          <w:rFonts w:eastAsia="Aptos" w:cs="Times New Roman"/>
        </w:rPr>
      </w:pPr>
      <w:r>
        <w:rPr>
          <w:rFonts w:eastAsia="Aptos" w:cs="Times New Roman"/>
          <w:b/>
        </w:rPr>
        <w:t xml:space="preserve">Statens naturoppsyn (SNO) </w:t>
      </w:r>
      <w:r>
        <w:rPr>
          <w:rFonts w:eastAsia="Aptos" w:cs="Times New Roman"/>
        </w:rPr>
        <w:t xml:space="preserve">er styrets feltapparat. SNO har fast ansatt naturoppsyn som fører tilsyn med naturtilstanden og er tilsynsmyndighet overfor folks atferd i naturen. Veiledning og informasjon er også en del av oppgavene, og SNO gjør registrering, overvåking, tiltak og skjøtsel på oppdrag fra nasjonalparkstyret. SNO fører kontroll med at folk følger verneforskriften og overholder vilkår i tillatelser. </w:t>
      </w:r>
    </w:p>
    <w:p w14:paraId="78DFF7A7" w14:textId="49D49FE1" w:rsidR="009B1E70" w:rsidRDefault="009B1E70" w:rsidP="009B1E70">
      <w:pPr>
        <w:spacing w:line="276" w:lineRule="auto"/>
        <w:rPr>
          <w:rFonts w:cs="Aptos"/>
          <w:sz w:val="24"/>
          <w:szCs w:val="24"/>
          <w:lang w:eastAsia="en-US"/>
          <w14:ligatures w14:val="standardContextual"/>
        </w:rPr>
      </w:pPr>
      <w:r>
        <w:rPr>
          <w:rFonts w:eastAsia="Aptos" w:cs="Times New Roman"/>
          <w:b/>
          <w:bCs/>
        </w:rPr>
        <w:t>Fylkesdelplan for Lomsdal-Visten er opphevet</w:t>
      </w:r>
      <w:r>
        <w:rPr>
          <w:rFonts w:eastAsia="Aptos" w:cs="Times New Roman"/>
          <w:bCs/>
        </w:rPr>
        <w:t xml:space="preserve"> av Nordland fylkeskommune</w:t>
      </w:r>
      <w:r>
        <w:rPr>
          <w:rFonts w:eastAsia="Aptos" w:cs="Times New Roman"/>
        </w:rPr>
        <w:t>. Parallelt med verneplanprosessen i 2003-2009 ble det utarbeidet en fylkesdelplan for Lomsdal-Visten som omfattet verneområdene og randsonen til disse, i alt 2238 km</w:t>
      </w:r>
      <w:r>
        <w:rPr>
          <w:rFonts w:eastAsia="Aptos" w:cs="Times New Roman"/>
          <w:vertAlign w:val="superscript"/>
        </w:rPr>
        <w:t>2</w:t>
      </w:r>
      <w:r>
        <w:rPr>
          <w:rFonts w:eastAsia="Aptos" w:cs="Times New Roman"/>
        </w:rPr>
        <w:t xml:space="preserve">. Fylkesdelplanen var et regionalpolitisk dokument med føringer for arealplanlegging og saksbehandling etter plan- og bygningsloven i de fire berørte kommunene. </w:t>
      </w:r>
    </w:p>
    <w:p w14:paraId="240B5CBC" w14:textId="0750D550" w:rsidR="009B1E70" w:rsidRPr="00640F8D" w:rsidRDefault="009B1E70" w:rsidP="009B1E70">
      <w:pPr>
        <w:spacing w:line="276" w:lineRule="auto"/>
      </w:pPr>
      <w:r>
        <w:t xml:space="preserve">Fylkesdelplanen </w:t>
      </w:r>
      <w:r w:rsidRPr="00640F8D">
        <w:t>la vekt på utviklingsmuligheter i området og strategier for best mulig lokal forankring av areal- og ressursforvaltningen</w:t>
      </w:r>
      <w:r>
        <w:t>. R</w:t>
      </w:r>
      <w:r w:rsidRPr="00640F8D">
        <w:t>eindrift</w:t>
      </w:r>
      <w:r>
        <w:t xml:space="preserve">, havbruk, </w:t>
      </w:r>
      <w:r w:rsidRPr="00640F8D">
        <w:t xml:space="preserve">reiseliv </w:t>
      </w:r>
      <w:r>
        <w:t xml:space="preserve">og friluftsliv </w:t>
      </w:r>
      <w:r w:rsidRPr="00640F8D">
        <w:t xml:space="preserve">var de sentrale berørte interessene og satsingene. Planen ble </w:t>
      </w:r>
      <w:r w:rsidR="005B6D9F">
        <w:t xml:space="preserve">senere </w:t>
      </w:r>
      <w:r w:rsidRPr="00640F8D">
        <w:t>opphevet av Nordland fylkeskommune</w:t>
      </w:r>
      <w:r w:rsidR="005B6D9F">
        <w:t xml:space="preserve">. </w:t>
      </w:r>
      <w:r w:rsidRPr="00640F8D">
        <w:t> </w:t>
      </w:r>
    </w:p>
    <w:p w14:paraId="02B677A8" w14:textId="77777777" w:rsidR="00E46E30" w:rsidRPr="007B03DA" w:rsidRDefault="00E46E30" w:rsidP="00E46E30">
      <w:pPr>
        <w:pStyle w:val="Tittel1"/>
        <w:rPr>
          <w:bCs w:val="0"/>
        </w:rPr>
      </w:pPr>
      <w:bookmarkStart w:id="17" w:name="_Toc227249185"/>
      <w:r w:rsidRPr="007B03DA">
        <w:rPr>
          <w:bCs w:val="0"/>
        </w:rPr>
        <w:lastRenderedPageBreak/>
        <w:t>Områdefakta</w:t>
      </w:r>
      <w:bookmarkEnd w:id="17"/>
    </w:p>
    <w:tbl>
      <w:tblPr>
        <w:tblStyle w:val="Tabellrutenett"/>
        <w:tblW w:w="5000" w:type="pct"/>
        <w:tblCellMar>
          <w:top w:w="57" w:type="dxa"/>
        </w:tblCellMar>
        <w:tblLook w:val="04A0" w:firstRow="1" w:lastRow="0" w:firstColumn="1" w:lastColumn="0" w:noHBand="0" w:noVBand="1"/>
      </w:tblPr>
      <w:tblGrid>
        <w:gridCol w:w="2831"/>
        <w:gridCol w:w="6798"/>
      </w:tblGrid>
      <w:tr w:rsidR="00E46E30" w:rsidRPr="007B03DA" w14:paraId="7390B5CD" w14:textId="77777777" w:rsidTr="00C454E5">
        <w:tc>
          <w:tcPr>
            <w:tcW w:w="1470" w:type="pct"/>
            <w:vAlign w:val="center"/>
          </w:tcPr>
          <w:p w14:paraId="2D191570" w14:textId="77777777" w:rsidR="00E46E30" w:rsidRPr="007B03DA" w:rsidRDefault="00E46E30">
            <w:pPr>
              <w:rPr>
                <w:sz w:val="20"/>
                <w:szCs w:val="20"/>
              </w:rPr>
            </w:pPr>
            <w:r w:rsidRPr="007B03DA">
              <w:rPr>
                <w:sz w:val="20"/>
                <w:szCs w:val="20"/>
              </w:rPr>
              <w:t>Landareal (daa)</w:t>
            </w:r>
          </w:p>
        </w:tc>
        <w:tc>
          <w:tcPr>
            <w:tcW w:w="3530" w:type="pct"/>
            <w:vAlign w:val="center"/>
          </w:tcPr>
          <w:p w14:paraId="36584661" w14:textId="1CF5F1BC" w:rsidR="00E46E30" w:rsidRPr="007B03DA" w:rsidRDefault="0055456C">
            <w:pPr>
              <w:rPr>
                <w:sz w:val="20"/>
                <w:szCs w:val="20"/>
              </w:rPr>
            </w:pPr>
            <w:r w:rsidRPr="007B03DA">
              <w:rPr>
                <w:sz w:val="20"/>
                <w:szCs w:val="20"/>
              </w:rPr>
              <w:t>32,4 km²</w:t>
            </w:r>
          </w:p>
        </w:tc>
      </w:tr>
      <w:tr w:rsidR="00E46E30" w:rsidRPr="007B03DA" w14:paraId="4E58A6ED" w14:textId="77777777" w:rsidTr="00C454E5">
        <w:tc>
          <w:tcPr>
            <w:tcW w:w="1470" w:type="pct"/>
            <w:vAlign w:val="center"/>
          </w:tcPr>
          <w:p w14:paraId="119B6D04" w14:textId="77777777" w:rsidR="00E46E30" w:rsidRPr="007B03DA" w:rsidRDefault="00E46E30">
            <w:pPr>
              <w:rPr>
                <w:sz w:val="20"/>
                <w:szCs w:val="20"/>
              </w:rPr>
            </w:pPr>
            <w:r w:rsidRPr="007B03DA">
              <w:rPr>
                <w:sz w:val="20"/>
                <w:szCs w:val="20"/>
              </w:rPr>
              <w:t>Sjøareal (daa)</w:t>
            </w:r>
          </w:p>
        </w:tc>
        <w:tc>
          <w:tcPr>
            <w:tcW w:w="3530" w:type="pct"/>
            <w:vAlign w:val="center"/>
          </w:tcPr>
          <w:p w14:paraId="12B1E987" w14:textId="5B6924E9" w:rsidR="00E46E30" w:rsidRPr="007B03DA" w:rsidRDefault="0055456C">
            <w:pPr>
              <w:rPr>
                <w:sz w:val="20"/>
                <w:szCs w:val="20"/>
              </w:rPr>
            </w:pPr>
            <w:r w:rsidRPr="007B03DA">
              <w:rPr>
                <w:sz w:val="20"/>
                <w:szCs w:val="20"/>
              </w:rPr>
              <w:t>-</w:t>
            </w:r>
            <w:r w:rsidR="00381E0B">
              <w:rPr>
                <w:sz w:val="20"/>
                <w:szCs w:val="20"/>
              </w:rPr>
              <w:t xml:space="preserve"> </w:t>
            </w:r>
          </w:p>
        </w:tc>
      </w:tr>
      <w:tr w:rsidR="00E46E30" w:rsidRPr="007B03DA" w14:paraId="39FC29B7" w14:textId="77777777" w:rsidTr="00C454E5">
        <w:tc>
          <w:tcPr>
            <w:tcW w:w="1470" w:type="pct"/>
            <w:vAlign w:val="center"/>
          </w:tcPr>
          <w:p w14:paraId="3A08A57E" w14:textId="77777777" w:rsidR="00E46E30" w:rsidRPr="007B03DA" w:rsidRDefault="00E46E30">
            <w:pPr>
              <w:rPr>
                <w:sz w:val="20"/>
                <w:szCs w:val="20"/>
              </w:rPr>
            </w:pPr>
            <w:r w:rsidRPr="007B03DA">
              <w:rPr>
                <w:sz w:val="20"/>
                <w:szCs w:val="20"/>
              </w:rPr>
              <w:t>IUCN-status</w:t>
            </w:r>
          </w:p>
        </w:tc>
        <w:tc>
          <w:tcPr>
            <w:tcW w:w="3530" w:type="pct"/>
            <w:vAlign w:val="center"/>
          </w:tcPr>
          <w:p w14:paraId="78C1B2FA" w14:textId="10F871F6" w:rsidR="00E46E30" w:rsidRPr="007B03DA" w:rsidRDefault="00E46E30">
            <w:pPr>
              <w:rPr>
                <w:sz w:val="20"/>
                <w:szCs w:val="20"/>
              </w:rPr>
            </w:pPr>
            <w:r w:rsidRPr="007B03DA">
              <w:rPr>
                <w:sz w:val="20"/>
                <w:szCs w:val="20"/>
              </w:rPr>
              <w:t>IUCN</w:t>
            </w:r>
            <w:r w:rsidR="0055456C" w:rsidRPr="007B03DA">
              <w:rPr>
                <w:sz w:val="20"/>
                <w:szCs w:val="20"/>
              </w:rPr>
              <w:t xml:space="preserve"> V</w:t>
            </w:r>
          </w:p>
        </w:tc>
      </w:tr>
      <w:tr w:rsidR="00E46E30" w:rsidRPr="007B03DA" w14:paraId="2E3276A8" w14:textId="77777777" w:rsidTr="00C454E5">
        <w:tc>
          <w:tcPr>
            <w:tcW w:w="1470" w:type="pct"/>
            <w:vAlign w:val="center"/>
          </w:tcPr>
          <w:p w14:paraId="2062959B" w14:textId="77777777" w:rsidR="00E46E30" w:rsidRPr="007B03DA" w:rsidRDefault="00E46E30">
            <w:pPr>
              <w:rPr>
                <w:sz w:val="20"/>
                <w:szCs w:val="20"/>
              </w:rPr>
            </w:pPr>
            <w:proofErr w:type="spellStart"/>
            <w:r w:rsidRPr="007B03DA">
              <w:rPr>
                <w:sz w:val="20"/>
                <w:szCs w:val="20"/>
              </w:rPr>
              <w:t>Emerald</w:t>
            </w:r>
            <w:proofErr w:type="spellEnd"/>
            <w:r w:rsidRPr="007B03DA">
              <w:rPr>
                <w:sz w:val="20"/>
                <w:szCs w:val="20"/>
              </w:rPr>
              <w:t>-status</w:t>
            </w:r>
          </w:p>
        </w:tc>
        <w:tc>
          <w:tcPr>
            <w:tcW w:w="3530" w:type="pct"/>
            <w:vAlign w:val="center"/>
          </w:tcPr>
          <w:p w14:paraId="01121814" w14:textId="791B845A" w:rsidR="00E46E30" w:rsidRPr="007B03DA" w:rsidRDefault="00A00B30">
            <w:pPr>
              <w:rPr>
                <w:sz w:val="20"/>
                <w:szCs w:val="20"/>
              </w:rPr>
            </w:pPr>
            <w:r w:rsidRPr="004028EA">
              <w:rPr>
                <w:sz w:val="20"/>
                <w:szCs w:val="20"/>
              </w:rPr>
              <w:t>NO0000059</w:t>
            </w:r>
          </w:p>
        </w:tc>
      </w:tr>
    </w:tbl>
    <w:p w14:paraId="60FED822" w14:textId="77777777" w:rsidR="00E46E30" w:rsidRPr="007B03DA" w:rsidRDefault="00E46E30" w:rsidP="00E46E30">
      <w:pPr>
        <w:pStyle w:val="Overskrift2"/>
      </w:pPr>
      <w:bookmarkStart w:id="18" w:name="_Toc227249186"/>
      <w:r w:rsidRPr="007B03DA">
        <w:t>Internasjonale forpliktelser</w:t>
      </w:r>
      <w:bookmarkEnd w:id="18"/>
    </w:p>
    <w:p w14:paraId="48B06DE0" w14:textId="2F0EE119" w:rsidR="005C3B21" w:rsidRPr="007B03DA" w:rsidRDefault="00956238" w:rsidP="00937A49">
      <w:pPr>
        <w:pStyle w:val="Brdtekst"/>
      </w:pPr>
      <w:r w:rsidRPr="007B03DA">
        <w:t xml:space="preserve">Verneområdene i Lomsdal-Visten-komplekset (nasjonalpark, landskapsvernområder og marine verneområder) forvaltes innenfor en nasjonal og internasjonal ramme, der Norge gjennom </w:t>
      </w:r>
      <w:r w:rsidRPr="007B03DA">
        <w:rPr>
          <w:b/>
          <w:bCs/>
        </w:rPr>
        <w:t>Agenda 2030</w:t>
      </w:r>
      <w:r w:rsidRPr="007B03DA">
        <w:t xml:space="preserve"> og </w:t>
      </w:r>
      <w:r w:rsidRPr="007B03DA">
        <w:rPr>
          <w:b/>
          <w:bCs/>
        </w:rPr>
        <w:t xml:space="preserve">FNs 17 </w:t>
      </w:r>
      <w:proofErr w:type="spellStart"/>
      <w:r w:rsidRPr="007B03DA">
        <w:rPr>
          <w:b/>
          <w:bCs/>
        </w:rPr>
        <w:t>bærekraftsmål</w:t>
      </w:r>
      <w:proofErr w:type="spellEnd"/>
      <w:r w:rsidRPr="007B03DA">
        <w:t xml:space="preserve"> har forpliktet seg til å bevare natur, stanse tap av biologisk mangfold og fremme bærekraftig bruk av naturressurser.</w:t>
      </w:r>
    </w:p>
    <w:p w14:paraId="2B390C96" w14:textId="4F706C6D" w:rsidR="00956238" w:rsidRPr="007B03DA" w:rsidRDefault="00956238" w:rsidP="00A74665">
      <w:pPr>
        <w:pStyle w:val="Brdtekst"/>
        <w:spacing w:after="360" w:line="240" w:lineRule="auto"/>
      </w:pPr>
      <w:r w:rsidRPr="007B03DA">
        <w:t xml:space="preserve">Forvaltningen av verneområdene bidrar direkte og indirekte til flere av </w:t>
      </w:r>
      <w:proofErr w:type="spellStart"/>
      <w:r w:rsidRPr="007B03DA">
        <w:t>bærekraftsmålene</w:t>
      </w:r>
      <w:proofErr w:type="spellEnd"/>
      <w:r w:rsidR="00270A8E" w:rsidRPr="007B03DA">
        <w:t>:</w:t>
      </w:r>
      <w:r w:rsidRPr="007B03DA">
        <w:t xml:space="preserve"> </w:t>
      </w:r>
      <w:r w:rsidR="00AC5625">
        <w:t xml:space="preserve">Figur </w:t>
      </w:r>
      <w:r w:rsidR="00971DB3">
        <w:t>3</w:t>
      </w:r>
      <w:r w:rsidRPr="007B03DA">
        <w:t xml:space="preserve"> viser de mest sentrale målene og hvordan Lomsdal-Visten-området bidrar til dem:</w:t>
      </w:r>
    </w:p>
    <w:tbl>
      <w:tblPr>
        <w:tblStyle w:val="Tabellrutenett"/>
        <w:tblW w:w="9923" w:type="dxa"/>
        <w:tblInd w:w="-14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418"/>
        <w:gridCol w:w="3260"/>
        <w:gridCol w:w="1418"/>
        <w:gridCol w:w="3827"/>
      </w:tblGrid>
      <w:tr w:rsidR="006E6ACD" w:rsidRPr="007B03DA" w14:paraId="3FB2B52D" w14:textId="77777777" w:rsidTr="00A130DF">
        <w:trPr>
          <w:trHeight w:val="1261"/>
        </w:trPr>
        <w:tc>
          <w:tcPr>
            <w:tcW w:w="1418" w:type="dxa"/>
            <w:tcMar>
              <w:top w:w="28" w:type="dxa"/>
              <w:bottom w:w="28" w:type="dxa"/>
            </w:tcMar>
          </w:tcPr>
          <w:p w14:paraId="63E4E526" w14:textId="42E19841" w:rsidR="00586904" w:rsidRPr="007B03DA" w:rsidRDefault="00E95924">
            <w:r w:rsidRPr="007B03DA">
              <w:rPr>
                <w:noProof/>
              </w:rPr>
              <w:drawing>
                <wp:inline distT="0" distB="0" distL="0" distR="0" wp14:anchorId="639ADB24" wp14:editId="44DDCFB4">
                  <wp:extent cx="792000" cy="792000"/>
                  <wp:effectExtent l="0" t="0" r="8255" b="8255"/>
                  <wp:docPr id="2018128552" name="Picture 1" descr="Grafikk for bærekraftsmål 6, Rent vann og gode sanitærforho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Grafikk for bærekraftsmål 6, Rent vann og gode sanitærforhold"/>
                          <pic:cNvPicPr>
                            <a:picLocks noChangeAspect="1" noChangeArrowheads="1"/>
                          </pic:cNvPicPr>
                        </pic:nvPicPr>
                        <pic:blipFill>
                          <a:blip r:embed="rId21" cstate="screen">
                            <a:extLst>
                              <a:ext uri="{28A0092B-C50C-407E-A947-70E740481C1C}">
                                <a14:useLocalDpi xmlns:a14="http://schemas.microsoft.com/office/drawing/2010/main"/>
                              </a:ext>
                            </a:extLst>
                          </a:blip>
                          <a:srcRect/>
                          <a:stretch>
                            <a:fillRect/>
                          </a:stretch>
                        </pic:blipFill>
                        <pic:spPr bwMode="auto">
                          <a:xfrm>
                            <a:off x="0" y="0"/>
                            <a:ext cx="792000" cy="792000"/>
                          </a:xfrm>
                          <a:prstGeom prst="rect">
                            <a:avLst/>
                          </a:prstGeom>
                          <a:noFill/>
                          <a:ln>
                            <a:noFill/>
                          </a:ln>
                        </pic:spPr>
                      </pic:pic>
                    </a:graphicData>
                  </a:graphic>
                </wp:inline>
              </w:drawing>
            </w:r>
          </w:p>
        </w:tc>
        <w:tc>
          <w:tcPr>
            <w:tcW w:w="3260" w:type="dxa"/>
            <w:tcMar>
              <w:top w:w="28" w:type="dxa"/>
              <w:bottom w:w="28" w:type="dxa"/>
            </w:tcMar>
          </w:tcPr>
          <w:p w14:paraId="5F37C423" w14:textId="77777777" w:rsidR="00586904" w:rsidRPr="007B03DA" w:rsidRDefault="00586904">
            <w:pPr>
              <w:spacing w:after="0"/>
              <w:rPr>
                <w:b/>
                <w:bCs/>
                <w:sz w:val="20"/>
                <w:szCs w:val="20"/>
              </w:rPr>
            </w:pPr>
            <w:r w:rsidRPr="007B03DA">
              <w:rPr>
                <w:b/>
                <w:bCs/>
                <w:sz w:val="20"/>
                <w:szCs w:val="20"/>
              </w:rPr>
              <w:t>Rent vann og gode sanitærforhold</w:t>
            </w:r>
          </w:p>
          <w:p w14:paraId="796C4AAD" w14:textId="77777777" w:rsidR="00586904" w:rsidRPr="007B03DA" w:rsidRDefault="00586904">
            <w:pPr>
              <w:rPr>
                <w:sz w:val="20"/>
                <w:szCs w:val="20"/>
              </w:rPr>
            </w:pPr>
            <w:r w:rsidRPr="007B03DA">
              <w:rPr>
                <w:sz w:val="20"/>
                <w:szCs w:val="20"/>
              </w:rPr>
              <w:t>Sikre bærekraftig vannforvaltning, tilgang til vann og gode sanitærforhold for alle</w:t>
            </w:r>
          </w:p>
        </w:tc>
        <w:tc>
          <w:tcPr>
            <w:tcW w:w="1418" w:type="dxa"/>
            <w:tcMar>
              <w:top w:w="28" w:type="dxa"/>
              <w:bottom w:w="28" w:type="dxa"/>
            </w:tcMar>
          </w:tcPr>
          <w:p w14:paraId="4A79D87E" w14:textId="77777777" w:rsidR="00586904" w:rsidRPr="007B03DA" w:rsidRDefault="00586904">
            <w:r w:rsidRPr="007B03DA">
              <w:rPr>
                <w:noProof/>
                <w:sz w:val="20"/>
                <w:szCs w:val="20"/>
              </w:rPr>
              <w:drawing>
                <wp:inline distT="0" distB="0" distL="0" distR="0" wp14:anchorId="4E40169C" wp14:editId="0B43D8B8">
                  <wp:extent cx="792000" cy="792000"/>
                  <wp:effectExtent l="0" t="0" r="8255" b="8255"/>
                  <wp:docPr id="556492938" name="Picture 11" descr="Mål 11 – Bærekraftige byer og lokalsamfun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Mål 11 – Bærekraftige byer og lokalsamfunn"/>
                          <pic:cNvPicPr>
                            <a:picLocks noChangeAspect="1" noChangeArrowheads="1"/>
                          </pic:cNvPicPr>
                        </pic:nvPicPr>
                        <pic:blipFill>
                          <a:blip r:embed="rId22" cstate="screen">
                            <a:extLst>
                              <a:ext uri="{28A0092B-C50C-407E-A947-70E740481C1C}">
                                <a14:useLocalDpi xmlns:a14="http://schemas.microsoft.com/office/drawing/2010/main"/>
                              </a:ext>
                            </a:extLst>
                          </a:blip>
                          <a:srcRect/>
                          <a:stretch>
                            <a:fillRect/>
                          </a:stretch>
                        </pic:blipFill>
                        <pic:spPr bwMode="auto">
                          <a:xfrm>
                            <a:off x="0" y="0"/>
                            <a:ext cx="792000" cy="792000"/>
                          </a:xfrm>
                          <a:prstGeom prst="rect">
                            <a:avLst/>
                          </a:prstGeom>
                          <a:noFill/>
                          <a:ln>
                            <a:noFill/>
                          </a:ln>
                        </pic:spPr>
                      </pic:pic>
                    </a:graphicData>
                  </a:graphic>
                </wp:inline>
              </w:drawing>
            </w:r>
          </w:p>
        </w:tc>
        <w:tc>
          <w:tcPr>
            <w:tcW w:w="3827" w:type="dxa"/>
            <w:tcMar>
              <w:top w:w="28" w:type="dxa"/>
              <w:bottom w:w="28" w:type="dxa"/>
            </w:tcMar>
          </w:tcPr>
          <w:p w14:paraId="3F73272D" w14:textId="18E9BF85" w:rsidR="00586904" w:rsidRPr="007B03DA" w:rsidRDefault="00586904">
            <w:r w:rsidRPr="007B03DA">
              <w:rPr>
                <w:b/>
                <w:bCs/>
                <w:sz w:val="20"/>
                <w:szCs w:val="20"/>
              </w:rPr>
              <w:t>Bærekraftige lokalsamfunn</w:t>
            </w:r>
            <w:r w:rsidRPr="007B03DA">
              <w:rPr>
                <w:sz w:val="20"/>
                <w:szCs w:val="20"/>
              </w:rPr>
              <w:t xml:space="preserve"> </w:t>
            </w:r>
            <w:r w:rsidRPr="007B03DA">
              <w:rPr>
                <w:sz w:val="20"/>
                <w:szCs w:val="20"/>
              </w:rPr>
              <w:br/>
              <w:t>Tilrettelegging for natur-opplevelser, læring og friluftsliv fremmer livskvalitet, lokal identitet og bærekraftig reiseliv.</w:t>
            </w:r>
          </w:p>
        </w:tc>
      </w:tr>
      <w:tr w:rsidR="006E6ACD" w:rsidRPr="007B03DA" w14:paraId="151F08F1" w14:textId="77777777" w:rsidTr="00A130DF">
        <w:tc>
          <w:tcPr>
            <w:tcW w:w="1418" w:type="dxa"/>
            <w:tcMar>
              <w:top w:w="28" w:type="dxa"/>
              <w:bottom w:w="28" w:type="dxa"/>
            </w:tcMar>
          </w:tcPr>
          <w:p w14:paraId="45DD524B" w14:textId="54EA16F4" w:rsidR="00586904" w:rsidRPr="007B03DA" w:rsidRDefault="00E95924">
            <w:r w:rsidRPr="007B03DA">
              <w:rPr>
                <w:noProof/>
                <w:sz w:val="20"/>
                <w:szCs w:val="20"/>
              </w:rPr>
              <w:drawing>
                <wp:inline distT="0" distB="0" distL="0" distR="0" wp14:anchorId="337F78D1" wp14:editId="58673AB3">
                  <wp:extent cx="792000" cy="792000"/>
                  <wp:effectExtent l="0" t="0" r="8255" b="8255"/>
                  <wp:docPr id="1803294140" name="Picture 10" descr="Mål 12 – Ansvarlig forbruk og produksj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descr="Mål 12 – Ansvarlig forbruk og produksjon"/>
                          <pic:cNvPicPr>
                            <a:picLocks noChangeAspect="1" noChangeArrowheads="1"/>
                          </pic:cNvPicPr>
                        </pic:nvPicPr>
                        <pic:blipFill>
                          <a:blip r:embed="rId23" cstate="screen">
                            <a:extLst>
                              <a:ext uri="{28A0092B-C50C-407E-A947-70E740481C1C}">
                                <a14:useLocalDpi xmlns:a14="http://schemas.microsoft.com/office/drawing/2010/main"/>
                              </a:ext>
                            </a:extLst>
                          </a:blip>
                          <a:srcRect/>
                          <a:stretch>
                            <a:fillRect/>
                          </a:stretch>
                        </pic:blipFill>
                        <pic:spPr bwMode="auto">
                          <a:xfrm>
                            <a:off x="0" y="0"/>
                            <a:ext cx="792000" cy="792000"/>
                          </a:xfrm>
                          <a:prstGeom prst="rect">
                            <a:avLst/>
                          </a:prstGeom>
                          <a:noFill/>
                          <a:ln>
                            <a:noFill/>
                          </a:ln>
                        </pic:spPr>
                      </pic:pic>
                    </a:graphicData>
                  </a:graphic>
                </wp:inline>
              </w:drawing>
            </w:r>
          </w:p>
        </w:tc>
        <w:tc>
          <w:tcPr>
            <w:tcW w:w="3260" w:type="dxa"/>
            <w:tcMar>
              <w:top w:w="28" w:type="dxa"/>
              <w:bottom w:w="28" w:type="dxa"/>
            </w:tcMar>
          </w:tcPr>
          <w:p w14:paraId="56AAE402" w14:textId="4EF6010A" w:rsidR="00586904" w:rsidRPr="007B03DA" w:rsidRDefault="00E95924">
            <w:r w:rsidRPr="007B03DA">
              <w:rPr>
                <w:b/>
                <w:bCs/>
                <w:sz w:val="20"/>
                <w:szCs w:val="20"/>
              </w:rPr>
              <w:t>Ansvarlig forbruk og produksjon</w:t>
            </w:r>
            <w:r w:rsidRPr="007B03DA">
              <w:rPr>
                <w:sz w:val="20"/>
                <w:szCs w:val="20"/>
              </w:rPr>
              <w:t xml:space="preserve"> </w:t>
            </w:r>
            <w:r w:rsidRPr="007B03DA">
              <w:rPr>
                <w:sz w:val="20"/>
                <w:szCs w:val="20"/>
              </w:rPr>
              <w:br/>
              <w:t>Klare rammer for aktivitet reduserer ressursforbruk, avfall og slitasje og stimulerer til miljøvennlige løsninger.</w:t>
            </w:r>
          </w:p>
        </w:tc>
        <w:tc>
          <w:tcPr>
            <w:tcW w:w="1418" w:type="dxa"/>
            <w:tcMar>
              <w:top w:w="28" w:type="dxa"/>
              <w:bottom w:w="28" w:type="dxa"/>
            </w:tcMar>
          </w:tcPr>
          <w:p w14:paraId="74F9F59E" w14:textId="7C2203A9" w:rsidR="00586904" w:rsidRPr="007B03DA" w:rsidRDefault="00E95924">
            <w:r w:rsidRPr="007B03DA">
              <w:rPr>
                <w:noProof/>
                <w:sz w:val="20"/>
                <w:szCs w:val="20"/>
              </w:rPr>
              <w:drawing>
                <wp:inline distT="0" distB="0" distL="0" distR="0" wp14:anchorId="3FF36C9F" wp14:editId="0ED9E65D">
                  <wp:extent cx="792000" cy="792000"/>
                  <wp:effectExtent l="0" t="0" r="8255" b="8255"/>
                  <wp:docPr id="189419708" name="Picture 12" descr="Mål 13 – Stoppe klimaendringe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descr="Mål 13 – Stoppe klimaendringene"/>
                          <pic:cNvPicPr>
                            <a:picLocks noChangeAspect="1" noChangeArrowheads="1"/>
                          </pic:cNvPicPr>
                        </pic:nvPicPr>
                        <pic:blipFill>
                          <a:blip r:embed="rId24" cstate="screen">
                            <a:extLst>
                              <a:ext uri="{28A0092B-C50C-407E-A947-70E740481C1C}">
                                <a14:useLocalDpi xmlns:a14="http://schemas.microsoft.com/office/drawing/2010/main"/>
                              </a:ext>
                            </a:extLst>
                          </a:blip>
                          <a:srcRect/>
                          <a:stretch>
                            <a:fillRect/>
                          </a:stretch>
                        </pic:blipFill>
                        <pic:spPr bwMode="auto">
                          <a:xfrm>
                            <a:off x="0" y="0"/>
                            <a:ext cx="792000" cy="792000"/>
                          </a:xfrm>
                          <a:prstGeom prst="rect">
                            <a:avLst/>
                          </a:prstGeom>
                          <a:noFill/>
                          <a:ln>
                            <a:noFill/>
                          </a:ln>
                        </pic:spPr>
                      </pic:pic>
                    </a:graphicData>
                  </a:graphic>
                </wp:inline>
              </w:drawing>
            </w:r>
          </w:p>
        </w:tc>
        <w:tc>
          <w:tcPr>
            <w:tcW w:w="3827" w:type="dxa"/>
            <w:tcMar>
              <w:top w:w="28" w:type="dxa"/>
              <w:bottom w:w="28" w:type="dxa"/>
            </w:tcMar>
          </w:tcPr>
          <w:p w14:paraId="3450A6E2" w14:textId="3504A963" w:rsidR="00586904" w:rsidRPr="007B03DA" w:rsidRDefault="00E95924">
            <w:r w:rsidRPr="007B03DA">
              <w:rPr>
                <w:b/>
                <w:bCs/>
                <w:sz w:val="20"/>
                <w:szCs w:val="20"/>
              </w:rPr>
              <w:t xml:space="preserve">Stoppe klimaendringene      </w:t>
            </w:r>
            <w:r w:rsidRPr="007B03DA">
              <w:rPr>
                <w:sz w:val="20"/>
                <w:szCs w:val="20"/>
              </w:rPr>
              <w:br/>
              <w:t>Intakte øko-systemer binder karbon, demper flom og erosjon, og øker naturens motstandskraft mot klimaendringer.</w:t>
            </w:r>
          </w:p>
        </w:tc>
      </w:tr>
      <w:tr w:rsidR="006E6ACD" w:rsidRPr="007B03DA" w14:paraId="3E39E560" w14:textId="77777777" w:rsidTr="00A130DF">
        <w:tc>
          <w:tcPr>
            <w:tcW w:w="1418" w:type="dxa"/>
            <w:tcMar>
              <w:top w:w="28" w:type="dxa"/>
              <w:bottom w:w="28" w:type="dxa"/>
            </w:tcMar>
          </w:tcPr>
          <w:p w14:paraId="62A6BB0C" w14:textId="438A1089" w:rsidR="00586904" w:rsidRPr="007B03DA" w:rsidRDefault="00E95924">
            <w:r w:rsidRPr="007B03DA">
              <w:rPr>
                <w:noProof/>
                <w:sz w:val="20"/>
                <w:szCs w:val="20"/>
              </w:rPr>
              <w:drawing>
                <wp:inline distT="0" distB="0" distL="0" distR="0" wp14:anchorId="22A91DFB" wp14:editId="3E70F7A9">
                  <wp:extent cx="792000" cy="792000"/>
                  <wp:effectExtent l="0" t="0" r="8255" b="8255"/>
                  <wp:docPr id="391513815" name="Picture 14" descr="Mål 14 – Livet i hav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descr="Mål 14 – Livet i havet"/>
                          <pic:cNvPicPr>
                            <a:picLocks noChangeAspect="1" noChangeArrowheads="1"/>
                          </pic:cNvPicPr>
                        </pic:nvPicPr>
                        <pic:blipFill>
                          <a:blip r:embed="rId25" cstate="screen">
                            <a:extLst>
                              <a:ext uri="{28A0092B-C50C-407E-A947-70E740481C1C}">
                                <a14:useLocalDpi xmlns:a14="http://schemas.microsoft.com/office/drawing/2010/main"/>
                              </a:ext>
                            </a:extLst>
                          </a:blip>
                          <a:srcRect/>
                          <a:stretch>
                            <a:fillRect/>
                          </a:stretch>
                        </pic:blipFill>
                        <pic:spPr bwMode="auto">
                          <a:xfrm>
                            <a:off x="0" y="0"/>
                            <a:ext cx="792000" cy="792000"/>
                          </a:xfrm>
                          <a:prstGeom prst="rect">
                            <a:avLst/>
                          </a:prstGeom>
                          <a:noFill/>
                          <a:ln>
                            <a:noFill/>
                          </a:ln>
                        </pic:spPr>
                      </pic:pic>
                    </a:graphicData>
                  </a:graphic>
                </wp:inline>
              </w:drawing>
            </w:r>
          </w:p>
        </w:tc>
        <w:tc>
          <w:tcPr>
            <w:tcW w:w="3260" w:type="dxa"/>
            <w:tcMar>
              <w:top w:w="28" w:type="dxa"/>
              <w:bottom w:w="28" w:type="dxa"/>
            </w:tcMar>
          </w:tcPr>
          <w:p w14:paraId="3162AFB9" w14:textId="4DDBA830" w:rsidR="00586904" w:rsidRPr="007B03DA" w:rsidRDefault="00E95924">
            <w:r w:rsidRPr="007B03DA">
              <w:rPr>
                <w:b/>
                <w:bCs/>
                <w:sz w:val="20"/>
                <w:szCs w:val="20"/>
              </w:rPr>
              <w:t>Livet i havet</w:t>
            </w:r>
            <w:r w:rsidRPr="007B03DA">
              <w:rPr>
                <w:sz w:val="20"/>
                <w:szCs w:val="20"/>
              </w:rPr>
              <w:t xml:space="preserve"> </w:t>
            </w:r>
            <w:r w:rsidRPr="007B03DA">
              <w:rPr>
                <w:sz w:val="20"/>
                <w:szCs w:val="20"/>
              </w:rPr>
              <w:br/>
              <w:t xml:space="preserve">Vern av fjord og marine områder hindrer inngrep og forurensning, og beskytte marine naturtyper og økosystemer.  </w:t>
            </w:r>
          </w:p>
        </w:tc>
        <w:tc>
          <w:tcPr>
            <w:tcW w:w="1418" w:type="dxa"/>
            <w:tcMar>
              <w:top w:w="28" w:type="dxa"/>
              <w:bottom w:w="28" w:type="dxa"/>
            </w:tcMar>
          </w:tcPr>
          <w:p w14:paraId="31FC296B" w14:textId="55F38EB0" w:rsidR="00586904" w:rsidRPr="007B03DA" w:rsidRDefault="00E95924">
            <w:r w:rsidRPr="007B03DA">
              <w:rPr>
                <w:noProof/>
                <w:sz w:val="20"/>
                <w:szCs w:val="20"/>
              </w:rPr>
              <w:drawing>
                <wp:inline distT="0" distB="0" distL="0" distR="0" wp14:anchorId="7BB5E7FA" wp14:editId="21E3E265">
                  <wp:extent cx="792000" cy="792000"/>
                  <wp:effectExtent l="0" t="0" r="8255" b="8255"/>
                  <wp:docPr id="1778185154" name="Picture 13" descr="Mål 15 – Livet på la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Mål 15 – Livet på land"/>
                          <pic:cNvPicPr>
                            <a:picLocks noChangeAspect="1" noChangeArrowheads="1"/>
                          </pic:cNvPicPr>
                        </pic:nvPicPr>
                        <pic:blipFill>
                          <a:blip r:embed="rId26" cstate="screen">
                            <a:extLst>
                              <a:ext uri="{28A0092B-C50C-407E-A947-70E740481C1C}">
                                <a14:useLocalDpi xmlns:a14="http://schemas.microsoft.com/office/drawing/2010/main"/>
                              </a:ext>
                            </a:extLst>
                          </a:blip>
                          <a:srcRect/>
                          <a:stretch>
                            <a:fillRect/>
                          </a:stretch>
                        </pic:blipFill>
                        <pic:spPr bwMode="auto">
                          <a:xfrm>
                            <a:off x="0" y="0"/>
                            <a:ext cx="792000" cy="792000"/>
                          </a:xfrm>
                          <a:prstGeom prst="rect">
                            <a:avLst/>
                          </a:prstGeom>
                          <a:noFill/>
                          <a:ln>
                            <a:noFill/>
                          </a:ln>
                        </pic:spPr>
                      </pic:pic>
                    </a:graphicData>
                  </a:graphic>
                </wp:inline>
              </w:drawing>
            </w:r>
          </w:p>
        </w:tc>
        <w:tc>
          <w:tcPr>
            <w:tcW w:w="3827" w:type="dxa"/>
            <w:tcMar>
              <w:top w:w="28" w:type="dxa"/>
              <w:bottom w:w="28" w:type="dxa"/>
            </w:tcMar>
          </w:tcPr>
          <w:p w14:paraId="31CDC636" w14:textId="7DAFF375" w:rsidR="00586904" w:rsidRPr="007B03DA" w:rsidRDefault="00E95924">
            <w:r w:rsidRPr="007B03DA">
              <w:rPr>
                <w:b/>
                <w:bCs/>
                <w:sz w:val="20"/>
                <w:szCs w:val="20"/>
              </w:rPr>
              <w:t>Livet på land</w:t>
            </w:r>
            <w:r w:rsidRPr="007B03DA">
              <w:rPr>
                <w:sz w:val="20"/>
                <w:szCs w:val="20"/>
              </w:rPr>
              <w:t xml:space="preserve"> </w:t>
            </w:r>
            <w:r w:rsidRPr="007B03DA">
              <w:rPr>
                <w:sz w:val="20"/>
                <w:szCs w:val="20"/>
              </w:rPr>
              <w:br/>
              <w:t>Vern av større områder og villmark bidrar til økologisk sammenheng mellom fjord, dal og fjell, og sikrer leveområder for arter i skog og kulturmark.</w:t>
            </w:r>
          </w:p>
        </w:tc>
      </w:tr>
      <w:tr w:rsidR="00323E09" w:rsidRPr="007B03DA" w14:paraId="672145E0" w14:textId="77777777" w:rsidTr="00A130DF">
        <w:tc>
          <w:tcPr>
            <w:tcW w:w="1418" w:type="dxa"/>
            <w:tcMar>
              <w:top w:w="28" w:type="dxa"/>
              <w:bottom w:w="28" w:type="dxa"/>
            </w:tcMar>
          </w:tcPr>
          <w:p w14:paraId="4E2172F5" w14:textId="453870FD" w:rsidR="00323E09" w:rsidRPr="007B03DA" w:rsidRDefault="00323E09">
            <w:r w:rsidRPr="007B03DA">
              <w:rPr>
                <w:noProof/>
                <w:sz w:val="20"/>
                <w:szCs w:val="20"/>
              </w:rPr>
              <w:drawing>
                <wp:inline distT="0" distB="0" distL="0" distR="0" wp14:anchorId="215360CB" wp14:editId="771CAB48">
                  <wp:extent cx="792000" cy="792000"/>
                  <wp:effectExtent l="0" t="0" r="8255" b="8255"/>
                  <wp:docPr id="873380439" name="Picture 9" descr="Mål 17 – Samarbeid for å nå måle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descr="Mål 17 – Samarbeid for å nå målene"/>
                          <pic:cNvPicPr>
                            <a:picLocks noChangeAspect="1" noChangeArrowheads="1"/>
                          </pic:cNvPicPr>
                        </pic:nvPicPr>
                        <pic:blipFill>
                          <a:blip r:embed="rId27" cstate="screen">
                            <a:extLst>
                              <a:ext uri="{28A0092B-C50C-407E-A947-70E740481C1C}">
                                <a14:useLocalDpi xmlns:a14="http://schemas.microsoft.com/office/drawing/2010/main"/>
                              </a:ext>
                            </a:extLst>
                          </a:blip>
                          <a:srcRect/>
                          <a:stretch>
                            <a:fillRect/>
                          </a:stretch>
                        </pic:blipFill>
                        <pic:spPr bwMode="auto">
                          <a:xfrm>
                            <a:off x="0" y="0"/>
                            <a:ext cx="792000" cy="792000"/>
                          </a:xfrm>
                          <a:prstGeom prst="rect">
                            <a:avLst/>
                          </a:prstGeom>
                          <a:noFill/>
                          <a:ln>
                            <a:noFill/>
                          </a:ln>
                        </pic:spPr>
                      </pic:pic>
                    </a:graphicData>
                  </a:graphic>
                </wp:inline>
              </w:drawing>
            </w:r>
          </w:p>
        </w:tc>
        <w:tc>
          <w:tcPr>
            <w:tcW w:w="8505" w:type="dxa"/>
            <w:gridSpan w:val="3"/>
            <w:tcMar>
              <w:top w:w="28" w:type="dxa"/>
              <w:bottom w:w="28" w:type="dxa"/>
            </w:tcMar>
          </w:tcPr>
          <w:p w14:paraId="633E4671" w14:textId="5EF86A09" w:rsidR="00323E09" w:rsidRPr="007B03DA" w:rsidRDefault="00323E09">
            <w:r w:rsidRPr="007B03DA">
              <w:rPr>
                <w:b/>
                <w:bCs/>
                <w:sz w:val="20"/>
                <w:szCs w:val="20"/>
              </w:rPr>
              <w:t>Samarbeid for å nå målene</w:t>
            </w:r>
            <w:r w:rsidRPr="007B03DA">
              <w:rPr>
                <w:sz w:val="20"/>
                <w:szCs w:val="20"/>
              </w:rPr>
              <w:t xml:space="preserve"> </w:t>
            </w:r>
            <w:r w:rsidRPr="007B03DA">
              <w:rPr>
                <w:sz w:val="20"/>
                <w:szCs w:val="20"/>
              </w:rPr>
              <w:br/>
              <w:t xml:space="preserve">I forvaltningen </w:t>
            </w:r>
            <w:r w:rsidR="00535CF4" w:rsidRPr="007B03DA">
              <w:rPr>
                <w:sz w:val="20"/>
                <w:szCs w:val="20"/>
              </w:rPr>
              <w:t xml:space="preserve">av Lomsdal-Visten </w:t>
            </w:r>
            <w:r w:rsidRPr="007B03DA">
              <w:rPr>
                <w:sz w:val="20"/>
                <w:szCs w:val="20"/>
              </w:rPr>
              <w:t>samarbeider styret med grunneiere, kommuner, stat, næringsliv, frivillige og lokalsamfunn – en forutsetning for bærekraft.</w:t>
            </w:r>
          </w:p>
        </w:tc>
      </w:tr>
    </w:tbl>
    <w:p w14:paraId="68D022E2" w14:textId="029A01DA" w:rsidR="00AB3FB7" w:rsidRPr="00971DB3" w:rsidRDefault="00971DB3" w:rsidP="00971DB3">
      <w:pPr>
        <w:pStyle w:val="Bildetekst"/>
        <w:rPr>
          <w:i w:val="0"/>
        </w:rPr>
      </w:pPr>
      <w:r w:rsidRPr="00971DB3">
        <w:rPr>
          <w:b/>
          <w:i w:val="0"/>
        </w:rPr>
        <w:t xml:space="preserve">Figur </w:t>
      </w:r>
      <w:r w:rsidRPr="00971DB3">
        <w:rPr>
          <w:b/>
          <w:i w:val="0"/>
        </w:rPr>
        <w:fldChar w:fldCharType="begin"/>
      </w:r>
      <w:r w:rsidRPr="00971DB3">
        <w:rPr>
          <w:b/>
          <w:i w:val="0"/>
        </w:rPr>
        <w:instrText xml:space="preserve"> SEQ Figur \* ARABIC </w:instrText>
      </w:r>
      <w:r w:rsidRPr="00971DB3">
        <w:rPr>
          <w:b/>
          <w:i w:val="0"/>
        </w:rPr>
        <w:fldChar w:fldCharType="separate"/>
      </w:r>
      <w:r w:rsidR="001E0440">
        <w:rPr>
          <w:b/>
          <w:i w:val="0"/>
          <w:noProof/>
        </w:rPr>
        <w:t>3</w:t>
      </w:r>
      <w:r w:rsidRPr="00971DB3">
        <w:rPr>
          <w:b/>
          <w:i w:val="0"/>
        </w:rPr>
        <w:fldChar w:fldCharType="end"/>
      </w:r>
      <w:r w:rsidRPr="00971DB3">
        <w:rPr>
          <w:b/>
          <w:i w:val="0"/>
        </w:rPr>
        <w:t>.</w:t>
      </w:r>
      <w:r w:rsidRPr="00971DB3">
        <w:rPr>
          <w:i w:val="0"/>
        </w:rPr>
        <w:t xml:space="preserve"> </w:t>
      </w:r>
      <w:r w:rsidR="00270A8E" w:rsidRPr="00971DB3">
        <w:rPr>
          <w:i w:val="0"/>
        </w:rPr>
        <w:t xml:space="preserve">De mest sentrale </w:t>
      </w:r>
      <w:proofErr w:type="spellStart"/>
      <w:r w:rsidR="00270A8E" w:rsidRPr="00971DB3">
        <w:rPr>
          <w:i w:val="0"/>
        </w:rPr>
        <w:t>bærekraftsmålene</w:t>
      </w:r>
      <w:proofErr w:type="spellEnd"/>
      <w:r w:rsidR="00270A8E" w:rsidRPr="00971DB3">
        <w:rPr>
          <w:i w:val="0"/>
        </w:rPr>
        <w:t xml:space="preserve"> </w:t>
      </w:r>
      <w:r w:rsidR="00AB3FB7" w:rsidRPr="00971DB3">
        <w:rPr>
          <w:i w:val="0"/>
        </w:rPr>
        <w:t xml:space="preserve">til FN som verneområdene i Lomsdal-Visten bidrar til. </w:t>
      </w:r>
    </w:p>
    <w:p w14:paraId="4EAA4DC3" w14:textId="0A39DC96" w:rsidR="00080F72" w:rsidRPr="007B03DA" w:rsidRDefault="00586904" w:rsidP="00937A49">
      <w:pPr>
        <w:pStyle w:val="Brdtekst"/>
      </w:pPr>
      <w:r w:rsidRPr="007B03DA">
        <w:br/>
      </w:r>
      <w:r w:rsidR="00080F72" w:rsidRPr="007B03DA">
        <w:t xml:space="preserve">Forvaltningen av Strauman landskapsvernområde skal bidra til at Norge oppfyller sine internasjonale forpliktelser knyttet til naturmangfold, landskapsvern og bærekraftig bruk av naturressurser. Dette inkluderer blant annet </w:t>
      </w:r>
      <w:r w:rsidR="00080F72" w:rsidRPr="007B03DA">
        <w:rPr>
          <w:b/>
          <w:bCs/>
        </w:rPr>
        <w:t>konvensjonen om biologisk mangfold</w:t>
      </w:r>
      <w:r w:rsidR="00080F72" w:rsidRPr="007B03DA">
        <w:t xml:space="preserve"> (CBD)</w:t>
      </w:r>
      <w:r w:rsidR="0024159C" w:rsidRPr="007B03DA">
        <w:t xml:space="preserve"> og</w:t>
      </w:r>
      <w:r w:rsidR="00080F72" w:rsidRPr="007B03DA">
        <w:t xml:space="preserve"> </w:t>
      </w:r>
      <w:r w:rsidR="00080F72" w:rsidRPr="007B03DA">
        <w:rPr>
          <w:b/>
          <w:bCs/>
        </w:rPr>
        <w:t>Bern-konvensjonen</w:t>
      </w:r>
      <w:r w:rsidR="00080F72" w:rsidRPr="007B03DA">
        <w:t xml:space="preserve"> om vern av europeisk natur og arter. </w:t>
      </w:r>
      <w:r w:rsidR="00956238" w:rsidRPr="007B03DA">
        <w:t>Strauman</w:t>
      </w:r>
      <w:r w:rsidR="00080F72" w:rsidRPr="007B03DA">
        <w:t xml:space="preserve"> inngår også i det globale klassifiseringssystemet for verneområder gjennom IUCN. </w:t>
      </w:r>
    </w:p>
    <w:p w14:paraId="001E4D2E" w14:textId="1B595F50" w:rsidR="00E46E30" w:rsidRPr="007B03DA" w:rsidRDefault="00E46E30" w:rsidP="00E46E30">
      <w:pPr>
        <w:pStyle w:val="Overskrift2"/>
      </w:pPr>
      <w:bookmarkStart w:id="19" w:name="_Toc227249187"/>
      <w:r w:rsidRPr="007B03DA">
        <w:lastRenderedPageBreak/>
        <w:t>IUCN</w:t>
      </w:r>
      <w:bookmarkEnd w:id="19"/>
    </w:p>
    <w:p w14:paraId="7F99EF20" w14:textId="17A4109B" w:rsidR="0024159C" w:rsidRPr="007B03DA" w:rsidRDefault="0024159C" w:rsidP="007255D0">
      <w:pPr>
        <w:spacing w:line="264" w:lineRule="auto"/>
      </w:pPr>
      <w:bookmarkStart w:id="20" w:name="_Hlk210311804"/>
      <w:r w:rsidRPr="007B03DA">
        <w:t xml:space="preserve">Norge er medlem i </w:t>
      </w:r>
      <w:r w:rsidRPr="007B03DA">
        <w:rPr>
          <w:b/>
          <w:bCs/>
        </w:rPr>
        <w:t>Den internasjonale naturvernunionen (IUCN)</w:t>
      </w:r>
      <w:r w:rsidRPr="007B03DA">
        <w:t>, som arbeider for å bevare natur og biologisk mangfold gjennom kunnskapsbasert forvaltning og internasjonal sammenligning av verne</w:t>
      </w:r>
      <w:r w:rsidR="00E61597" w:rsidRPr="007B03DA">
        <w:t>-</w:t>
      </w:r>
      <w:r w:rsidRPr="007B03DA">
        <w:t xml:space="preserve">områder. IUCN klassifiserer verneområder etter formål og strenghet i seks hovedkategorier (I–VI). </w:t>
      </w:r>
    </w:p>
    <w:bookmarkEnd w:id="20"/>
    <w:p w14:paraId="06DB285D" w14:textId="7CFF4758" w:rsidR="0024159C" w:rsidRPr="007B03DA" w:rsidRDefault="0024159C" w:rsidP="007255D0">
      <w:pPr>
        <w:spacing w:line="264" w:lineRule="auto"/>
      </w:pPr>
      <w:r w:rsidRPr="007B03DA">
        <w:t xml:space="preserve">Strauman landskapsvernområde er klassifisert som </w:t>
      </w:r>
      <w:r w:rsidRPr="007B03DA">
        <w:rPr>
          <w:b/>
          <w:bCs/>
        </w:rPr>
        <w:t>IUCN kategori V – Beskyttet landskap/</w:t>
      </w:r>
      <w:proofErr w:type="spellStart"/>
      <w:r w:rsidRPr="007B03DA">
        <w:rPr>
          <w:b/>
          <w:bCs/>
        </w:rPr>
        <w:t>seascape</w:t>
      </w:r>
      <w:proofErr w:type="spellEnd"/>
      <w:r w:rsidRPr="007B03DA">
        <w:t>. Dette innebærer vern av et område der samspillet mellom mennesker og natur over tid har skapt særpregede natur- og kulturverdier. Forvaltningen skal bevare landskapets karakter</w:t>
      </w:r>
      <w:r w:rsidR="009203FF" w:rsidRPr="007B03DA">
        <w:t xml:space="preserve">, naturmangfold, </w:t>
      </w:r>
      <w:r w:rsidRPr="007B03DA">
        <w:t>økologiske funksjoner</w:t>
      </w:r>
      <w:r w:rsidR="009203FF" w:rsidRPr="007B03DA">
        <w:t xml:space="preserve"> og kulturspor</w:t>
      </w:r>
      <w:r w:rsidRPr="007B03DA">
        <w:t>, samtidig som tradisjonell bruk</w:t>
      </w:r>
      <w:r w:rsidR="00873017" w:rsidRPr="007B03DA">
        <w:t xml:space="preserve">, naturopplevelse </w:t>
      </w:r>
      <w:r w:rsidRPr="007B03DA">
        <w:t>og lokal verdiskaping kan videreføres innenfor rammene av verneformålet.</w:t>
      </w:r>
    </w:p>
    <w:p w14:paraId="3572673B" w14:textId="4362BA41" w:rsidR="00B81D02" w:rsidRPr="007B03DA" w:rsidRDefault="00B81D02" w:rsidP="00BA6ED3">
      <w:pPr>
        <w:spacing w:after="240" w:line="264" w:lineRule="auto"/>
      </w:pPr>
      <w:r w:rsidRPr="007B03DA">
        <w:t>Forvaltningen skal være restriktiv overfor inngrep som endrer landskapets preg, og legge vekt på å opprettholde naturens dynamikk, mangfold og stillhet. Spor etter bosetting, fiske, jordbruk og samisk bruk inngår som en del av områdets identitet. Tiltak for kunnskap, formidling og opplevelse kan gjennomføres når de skjer i samsvar med verneformålet.</w:t>
      </w:r>
      <w:r w:rsidR="00BA6ED3">
        <w:t xml:space="preserve"> </w:t>
      </w:r>
      <w:r w:rsidRPr="007B03DA">
        <w:t>Forvaltningen skal derfor være:</w:t>
      </w:r>
    </w:p>
    <w:p w14:paraId="00EF0101" w14:textId="4564D9E2" w:rsidR="00B81D02" w:rsidRPr="007B03DA" w:rsidRDefault="00B81D02" w:rsidP="00F97DEB">
      <w:pPr>
        <w:numPr>
          <w:ilvl w:val="0"/>
          <w:numId w:val="28"/>
        </w:numPr>
        <w:spacing w:after="40"/>
        <w:ind w:left="714" w:hanging="357"/>
      </w:pPr>
      <w:r w:rsidRPr="007B03DA">
        <w:rPr>
          <w:b/>
          <w:bCs/>
        </w:rPr>
        <w:t>Kunnskapsbasert:</w:t>
      </w:r>
      <w:r w:rsidRPr="007B03DA">
        <w:t xml:space="preserve"> bygd på oppdatert vitenskap og tradisjonell kunnskap</w:t>
      </w:r>
    </w:p>
    <w:p w14:paraId="6C062A2C" w14:textId="104D3088" w:rsidR="00B81D02" w:rsidRPr="007B03DA" w:rsidRDefault="00B81D02" w:rsidP="00F97DEB">
      <w:pPr>
        <w:numPr>
          <w:ilvl w:val="0"/>
          <w:numId w:val="28"/>
        </w:numPr>
        <w:spacing w:after="40"/>
        <w:ind w:left="714" w:hanging="357"/>
      </w:pPr>
      <w:r w:rsidRPr="007B03DA">
        <w:rPr>
          <w:b/>
          <w:bCs/>
        </w:rPr>
        <w:t>Helhetlig:</w:t>
      </w:r>
      <w:r w:rsidRPr="007B03DA">
        <w:t xml:space="preserve"> se sammenhengen mellom natur, kultur og landskap</w:t>
      </w:r>
    </w:p>
    <w:p w14:paraId="438CDDA2" w14:textId="2E95CF94" w:rsidR="00B81D02" w:rsidRPr="007B03DA" w:rsidRDefault="00516770" w:rsidP="00F97DEB">
      <w:pPr>
        <w:numPr>
          <w:ilvl w:val="0"/>
          <w:numId w:val="28"/>
        </w:numPr>
        <w:spacing w:after="40"/>
        <w:ind w:left="714" w:hanging="357"/>
      </w:pPr>
      <w:r w:rsidRPr="007B03DA">
        <w:rPr>
          <w:b/>
          <w:bCs/>
        </w:rPr>
        <w:t>Stedstilpasset</w:t>
      </w:r>
      <w:r w:rsidR="00B81D02" w:rsidRPr="007B03DA">
        <w:rPr>
          <w:b/>
          <w:bCs/>
        </w:rPr>
        <w:t>:</w:t>
      </w:r>
      <w:r w:rsidR="00B81D02" w:rsidRPr="007B03DA">
        <w:t xml:space="preserve"> utviklet i samarbeid med lokalsamfunn, grunneiere og reindrift</w:t>
      </w:r>
    </w:p>
    <w:p w14:paraId="74C00236" w14:textId="7E295B35" w:rsidR="00B81D02" w:rsidRPr="007B03DA" w:rsidRDefault="00B81D02" w:rsidP="00F97DEB">
      <w:pPr>
        <w:numPr>
          <w:ilvl w:val="0"/>
          <w:numId w:val="28"/>
        </w:numPr>
      </w:pPr>
      <w:r w:rsidRPr="007B03DA">
        <w:rPr>
          <w:b/>
          <w:bCs/>
        </w:rPr>
        <w:t>Langsiktig:</w:t>
      </w:r>
      <w:r w:rsidRPr="007B03DA">
        <w:t xml:space="preserve"> bidra til </w:t>
      </w:r>
      <w:r w:rsidR="00516770" w:rsidRPr="007B03DA">
        <w:t xml:space="preserve">bærekraftig bruk og respekt for landskapets </w:t>
      </w:r>
      <w:r w:rsidRPr="007B03DA">
        <w:t xml:space="preserve">egenart og </w:t>
      </w:r>
      <w:r w:rsidR="00516770" w:rsidRPr="007B03DA">
        <w:t>kulturhistorie</w:t>
      </w:r>
    </w:p>
    <w:p w14:paraId="497253F7" w14:textId="446B8761" w:rsidR="00E46E30" w:rsidRPr="007B03DA" w:rsidRDefault="00E46E30" w:rsidP="00BA6ED3">
      <w:pPr>
        <w:pStyle w:val="Overskrift2"/>
      </w:pPr>
      <w:bookmarkStart w:id="21" w:name="_Toc227249188"/>
      <w:r w:rsidRPr="007B03DA">
        <w:t>Tilleggsopplysninger</w:t>
      </w:r>
      <w:r w:rsidR="006C7419" w:rsidRPr="007B03DA">
        <w:t xml:space="preserve"> - v</w:t>
      </w:r>
      <w:r w:rsidRPr="007B03DA">
        <w:t>ern av urfolks tradisjonelle landområder</w:t>
      </w:r>
      <w:bookmarkEnd w:id="21"/>
    </w:p>
    <w:p w14:paraId="309AE7A8" w14:textId="34B2E5D4" w:rsidR="004C43D0" w:rsidRPr="003D1896" w:rsidRDefault="004C43D0" w:rsidP="004C43D0">
      <w:pPr>
        <w:pStyle w:val="NormalWeb"/>
        <w:spacing w:line="264" w:lineRule="auto"/>
        <w:rPr>
          <w:bCs/>
          <w:sz w:val="22"/>
          <w:szCs w:val="22"/>
        </w:rPr>
      </w:pPr>
      <w:r w:rsidRPr="003D1896">
        <w:rPr>
          <w:bCs/>
          <w:sz w:val="22"/>
          <w:szCs w:val="22"/>
        </w:rPr>
        <w:t>Forvaltningen av Lomsdal–Visten nasjonalpark skal bidra til å videreføre verneformålet og naturverdiene i området slik at det fortsatt kan brukes til bærekraftig reindrift, både økologisk, kulturelt og økonomisk. Reindriften er en sentral del av det materielle grunnlaget for samisk kultur, og inngår i det tradisjonelle samiske bruksområdet. Selv om verneforskriften ikke pålegger verneområdestyret å fremme reindrift eksplisitt, skal forvaltningen likevel skje i tråd med nasjonale og internasjonale forpliktelser knyttet til urfolks rettigheter, og saksbehandlingen følge forskriftens intensjoner.</w:t>
      </w:r>
    </w:p>
    <w:p w14:paraId="7FA7293A" w14:textId="77777777" w:rsidR="004C43D0" w:rsidRPr="003D1896" w:rsidRDefault="004C43D0" w:rsidP="004C43D0">
      <w:pPr>
        <w:pStyle w:val="NormalWeb"/>
        <w:spacing w:line="264" w:lineRule="auto"/>
        <w:rPr>
          <w:bCs/>
          <w:sz w:val="22"/>
          <w:szCs w:val="22"/>
        </w:rPr>
      </w:pPr>
      <w:r w:rsidRPr="003D1896">
        <w:rPr>
          <w:bCs/>
          <w:sz w:val="22"/>
          <w:szCs w:val="22"/>
        </w:rPr>
        <w:t>Denne forvaltningsplanen bygger derfor også på statens forpliktelser overfor samene som urfolk, både når det gjelder prosess (konsultasjoner, medvirkning) og innhold (praktisk forvaltning, bruk og tiltak). Dette innebærer at samisk bruk og tradisjonell kunnskap skal tillegges vekt i saksbehandling, planlegging, skjøtsel og tiltak i verneområdet.</w:t>
      </w:r>
    </w:p>
    <w:p w14:paraId="1E4CC4B0" w14:textId="77777777" w:rsidR="00AA08AB" w:rsidRPr="007B03DA" w:rsidRDefault="00AA08AB" w:rsidP="00523070">
      <w:pPr>
        <w:pStyle w:val="Overskrift4"/>
        <w:keepNext w:val="0"/>
        <w:spacing w:before="240" w:line="264" w:lineRule="auto"/>
        <w:rPr>
          <w:sz w:val="22"/>
          <w:szCs w:val="22"/>
        </w:rPr>
      </w:pPr>
      <w:r w:rsidRPr="007B03DA">
        <w:rPr>
          <w:rStyle w:val="Sterk"/>
          <w:b/>
          <w:bCs/>
          <w:sz w:val="22"/>
          <w:szCs w:val="22"/>
        </w:rPr>
        <w:t>Rettighetsgrunnlag og føringer:</w:t>
      </w:r>
    </w:p>
    <w:p w14:paraId="022258CD" w14:textId="77777777" w:rsidR="00AA08AB" w:rsidRPr="007B03DA" w:rsidRDefault="00AA08AB" w:rsidP="00F97DEB">
      <w:pPr>
        <w:pStyle w:val="Listeavsnitt"/>
        <w:numPr>
          <w:ilvl w:val="0"/>
          <w:numId w:val="29"/>
        </w:numPr>
      </w:pPr>
      <w:r w:rsidRPr="007B03DA">
        <w:rPr>
          <w:rStyle w:val="Sterk"/>
        </w:rPr>
        <w:t>Grunnloven § 108</w:t>
      </w:r>
      <w:r w:rsidRPr="007B03DA">
        <w:t>: Statens myndigheter skal legge forholdene til rette for at det samiske folk kan sikre og utvikle sitt språk, sin kultur og sitt samfunnsliv. Reindrift er en sentral del av dette.</w:t>
      </w:r>
    </w:p>
    <w:p w14:paraId="7AB5612C" w14:textId="77777777" w:rsidR="00AA08AB" w:rsidRPr="007B03DA" w:rsidRDefault="00AA08AB" w:rsidP="00F97DEB">
      <w:pPr>
        <w:pStyle w:val="Listeavsnitt"/>
        <w:numPr>
          <w:ilvl w:val="0"/>
          <w:numId w:val="29"/>
        </w:numPr>
      </w:pPr>
      <w:r w:rsidRPr="007B03DA">
        <w:rPr>
          <w:rStyle w:val="Sterk"/>
        </w:rPr>
        <w:t>Naturmangfoldloven §§ 8 og 14</w:t>
      </w:r>
      <w:proofErr w:type="gramStart"/>
      <w:r w:rsidRPr="007B03DA">
        <w:t xml:space="preserve">: </w:t>
      </w:r>
      <w:r w:rsidRPr="007B03DA">
        <w:rPr>
          <w:b/>
          <w:bCs/>
        </w:rPr>
        <w:t>)</w:t>
      </w:r>
      <w:proofErr w:type="gramEnd"/>
      <w:r w:rsidRPr="007B03DA">
        <w:rPr>
          <w:b/>
          <w:bCs/>
        </w:rPr>
        <w:t>:</w:t>
      </w:r>
      <w:r w:rsidRPr="007B03DA">
        <w:t xml:space="preserve"> Naturen skal tas vare på ved bærekraftig bruk og vern, også som grunnlag for samisk kultur. Tradisjonell økologisk kunnskap skal tillegges vekt.</w:t>
      </w:r>
    </w:p>
    <w:p w14:paraId="1B5DD7BD" w14:textId="77777777" w:rsidR="00AA08AB" w:rsidRPr="007B03DA" w:rsidRDefault="00AA08AB" w:rsidP="00F97DEB">
      <w:pPr>
        <w:pStyle w:val="Listeavsnitt"/>
        <w:numPr>
          <w:ilvl w:val="0"/>
          <w:numId w:val="29"/>
        </w:numPr>
      </w:pPr>
      <w:r w:rsidRPr="007B03DA">
        <w:rPr>
          <w:rStyle w:val="Sterk"/>
        </w:rPr>
        <w:t>ILO-konvensjon nr. 169</w:t>
      </w:r>
      <w:r w:rsidRPr="007B03DA">
        <w:t>: Samene har rett til å bevare og utvikle sin kultur, sitt språk og sine næringer. De skal konsulteres i saker som berører dem.</w:t>
      </w:r>
    </w:p>
    <w:p w14:paraId="7A2A36B6" w14:textId="77777777" w:rsidR="00AA08AB" w:rsidRPr="007B03DA" w:rsidRDefault="00AA08AB" w:rsidP="00F97DEB">
      <w:pPr>
        <w:pStyle w:val="Listeavsnitt"/>
        <w:numPr>
          <w:ilvl w:val="0"/>
          <w:numId w:val="29"/>
        </w:numPr>
      </w:pPr>
      <w:r w:rsidRPr="007B03DA">
        <w:rPr>
          <w:rStyle w:val="Sterk"/>
        </w:rPr>
        <w:t>FNs konvensjon om sivile og politiske rettigheter (SP) art. 27</w:t>
      </w:r>
      <w:r w:rsidRPr="007B03DA">
        <w:t>: Minoriteter har rett til å utøve sin kultur, inkludert reindrift som levevei.</w:t>
      </w:r>
    </w:p>
    <w:p w14:paraId="4081E824" w14:textId="77777777" w:rsidR="00AA08AB" w:rsidRPr="007B03DA" w:rsidRDefault="00AA08AB" w:rsidP="00F97DEB">
      <w:pPr>
        <w:pStyle w:val="Listeavsnitt"/>
        <w:numPr>
          <w:ilvl w:val="0"/>
          <w:numId w:val="29"/>
        </w:numPr>
      </w:pPr>
      <w:r w:rsidRPr="007B03DA">
        <w:rPr>
          <w:rStyle w:val="Sterk"/>
        </w:rPr>
        <w:t>UNDRIP (FNs erklæring om urfolks rettigheter)</w:t>
      </w:r>
      <w:r w:rsidRPr="007B03DA">
        <w:t>: Anerkjenner urfolks kollektive rettigheter til kultur, språk, arbeid og naturgrunnlag.</w:t>
      </w:r>
    </w:p>
    <w:p w14:paraId="34176645" w14:textId="4B0FDF42" w:rsidR="007255D0" w:rsidRPr="007B03DA" w:rsidRDefault="00AA08AB" w:rsidP="00BA6ED3">
      <w:pPr>
        <w:pStyle w:val="Listeavsnitt"/>
        <w:numPr>
          <w:ilvl w:val="0"/>
          <w:numId w:val="29"/>
        </w:numPr>
        <w:spacing w:after="240"/>
        <w:ind w:left="714" w:hanging="357"/>
      </w:pPr>
      <w:r w:rsidRPr="007B03DA">
        <w:rPr>
          <w:rStyle w:val="Sterk"/>
        </w:rPr>
        <w:t>Konvensjonen om biologisk mangfold (CBD)</w:t>
      </w:r>
      <w:r w:rsidRPr="007B03DA">
        <w:t>: Fremhever betydningen av urfolks tradisjonelle kunnskap og bruk av naturen for bevaring og bærekraftig bruk.</w:t>
      </w:r>
    </w:p>
    <w:p w14:paraId="4C9C336C" w14:textId="12DACB59" w:rsidR="00AA08AB" w:rsidRPr="007B03DA" w:rsidRDefault="00AA08AB" w:rsidP="007255D0">
      <w:pPr>
        <w:spacing w:before="240" w:line="264" w:lineRule="auto"/>
      </w:pPr>
      <w:r w:rsidRPr="007B03DA">
        <w:lastRenderedPageBreak/>
        <w:t xml:space="preserve">Nasjonalparkstyrene i </w:t>
      </w:r>
      <w:r w:rsidRPr="007B03DA">
        <w:rPr>
          <w:b/>
          <w:bCs/>
        </w:rPr>
        <w:t>tradisjonelle samiske bruksområder og kulturlandskap</w:t>
      </w:r>
      <w:r w:rsidRPr="007B03DA">
        <w:t xml:space="preserve"> skal derfor:</w:t>
      </w:r>
    </w:p>
    <w:p w14:paraId="1F6D8F54" w14:textId="77777777" w:rsidR="00AA08AB" w:rsidRPr="007B03DA" w:rsidRDefault="00AA08AB" w:rsidP="00F97DEB">
      <w:pPr>
        <w:pStyle w:val="Listeavsnitt"/>
        <w:numPr>
          <w:ilvl w:val="0"/>
          <w:numId w:val="30"/>
        </w:numPr>
      </w:pPr>
      <w:r w:rsidRPr="007B03DA">
        <w:t>sikre reell medvirkning fra reindriftsnæringen</w:t>
      </w:r>
    </w:p>
    <w:p w14:paraId="49203BDE" w14:textId="77777777" w:rsidR="00AA08AB" w:rsidRPr="007B03DA" w:rsidRDefault="00AA08AB" w:rsidP="00F97DEB">
      <w:pPr>
        <w:pStyle w:val="Listeavsnitt"/>
        <w:numPr>
          <w:ilvl w:val="0"/>
          <w:numId w:val="30"/>
        </w:numPr>
      </w:pPr>
      <w:r w:rsidRPr="007B03DA">
        <w:t>legge vekt på tradisjonell kunnskap i saksbehandling og tiltak</w:t>
      </w:r>
    </w:p>
    <w:p w14:paraId="10A702AC" w14:textId="25DE2625" w:rsidR="00E94BE0" w:rsidRPr="00BA6ED3" w:rsidRDefault="00AA08AB" w:rsidP="00E46E30">
      <w:pPr>
        <w:pStyle w:val="Listeavsnitt"/>
        <w:numPr>
          <w:ilvl w:val="0"/>
          <w:numId w:val="30"/>
        </w:numPr>
      </w:pPr>
      <w:r w:rsidRPr="007B03DA">
        <w:t>vurdere hensynet til reindrift og samisk kulturgrunnlag i alle saker</w:t>
      </w:r>
    </w:p>
    <w:p w14:paraId="7F8E8B98" w14:textId="3AFC5CC0" w:rsidR="00EC53E7" w:rsidRPr="007B03DA" w:rsidRDefault="00EC53E7" w:rsidP="00BA6ED3">
      <w:pPr>
        <w:pStyle w:val="Overskrift3"/>
        <w:spacing w:before="240"/>
      </w:pPr>
      <w:bookmarkStart w:id="22" w:name="_Toc227249189"/>
      <w:r w:rsidRPr="007B03DA">
        <w:t>Konsultasjonsplikt</w:t>
      </w:r>
      <w:bookmarkEnd w:id="22"/>
      <w:r w:rsidR="00FC63A9" w:rsidRPr="007B03DA">
        <w:t xml:space="preserve"> </w:t>
      </w:r>
    </w:p>
    <w:p w14:paraId="79E73DA3" w14:textId="1D4BE557" w:rsidR="00A371AF" w:rsidRPr="007B03DA" w:rsidRDefault="00A371AF" w:rsidP="00A371AF">
      <w:pPr>
        <w:pStyle w:val="Brdtekst"/>
      </w:pPr>
      <w:r w:rsidRPr="007B03DA">
        <w:t>Det er en avtale fra 31.01.2007 mellom Sametinget og Miljøverndepartementet om retningslinjer for verneplanarbeid i områder som berører samiske interesser. Avtalen åpnet for arbeidsutvalg som kunne bistå Fylkesmannen i planarbeid. I konsultasjonsprosessen for forvaltningsplan for Lomsdal-Visten nasjonalpark/Njaarken vaarjelimmiedajve og Strauman landskapsvernområde ønsket Sametinget et slikt utvalg. Nasjonalparkstyret for Lomsdal-Visten ble senere opprettet etter konsultasjoner mellom Klima- og miljødepartementet og Sametinget, og overtok arbeidsutvalgets rolle.</w:t>
      </w:r>
    </w:p>
    <w:p w14:paraId="37348363" w14:textId="77777777" w:rsidR="00A371AF" w:rsidRPr="007B03DA" w:rsidRDefault="00A371AF" w:rsidP="0050246A">
      <w:pPr>
        <w:pStyle w:val="Brdtekst"/>
      </w:pPr>
      <w:r w:rsidRPr="007B03DA">
        <w:t xml:space="preserve">At styret ble etablert etter konsultasjoner fritar ikke for den </w:t>
      </w:r>
      <w:r w:rsidRPr="007B03DA">
        <w:rPr>
          <w:b/>
          <w:bCs/>
        </w:rPr>
        <w:t>løpende konsultasjonsplikten</w:t>
      </w:r>
      <w:r w:rsidRPr="007B03DA">
        <w:t xml:space="preserve"> etter </w:t>
      </w:r>
      <w:r w:rsidRPr="007B03DA">
        <w:rPr>
          <w:i/>
        </w:rPr>
        <w:t>sameloven kapittel 4</w:t>
      </w:r>
      <w:r w:rsidRPr="007B03DA">
        <w:t>. Plikten er prosess- og saksbunden og gjelder i hver sak eller planprosess som kan påvirke samiske interesser direkte.</w:t>
      </w:r>
    </w:p>
    <w:p w14:paraId="74A13977" w14:textId="3122EC73" w:rsidR="00A371AF" w:rsidRPr="007B03DA" w:rsidRDefault="00A371AF" w:rsidP="0050246A">
      <w:pPr>
        <w:pStyle w:val="Brdtekst"/>
      </w:pPr>
      <w:r w:rsidRPr="007B03DA">
        <w:rPr>
          <w:b/>
          <w:bCs/>
        </w:rPr>
        <w:t xml:space="preserve">Styrets ansvar: </w:t>
      </w:r>
      <w:r w:rsidRPr="007B03DA">
        <w:t>Nasjonalparkstyret er forvaltningsmyndighet og skal gjennomføre konsultasjoner når vilkårene i sameloven er oppfylt. Dette gjelder blant annet revisjon av forvaltningsplan, besøksstrategi, endringer i dispensasjonspraksis, tilretteleggingstiltak og andre beslutninger som kan ha betydning for samisk kultur, næringsutøvelse eller bruk av området.</w:t>
      </w:r>
    </w:p>
    <w:p w14:paraId="68267587" w14:textId="701AC7B1" w:rsidR="00A371AF" w:rsidRPr="007B03DA" w:rsidRDefault="00A371AF" w:rsidP="00BA6ED3">
      <w:pPr>
        <w:pStyle w:val="Brdtekst"/>
        <w:spacing w:after="0"/>
      </w:pPr>
      <w:r w:rsidRPr="007B03DA">
        <w:t>Konsultasjonsplikten</w:t>
      </w:r>
      <w:r w:rsidR="00A14F4A" w:rsidRPr="007B03DA">
        <w:t xml:space="preserve"> etter sameloven</w:t>
      </w:r>
      <w:r w:rsidRPr="007B03DA">
        <w:t xml:space="preserve"> innebærer:</w:t>
      </w:r>
    </w:p>
    <w:p w14:paraId="26779A14" w14:textId="77777777" w:rsidR="00A371AF" w:rsidRPr="007B03DA" w:rsidRDefault="00A371AF" w:rsidP="00BA6ED3">
      <w:pPr>
        <w:pStyle w:val="Style1"/>
        <w:spacing w:after="0" w:line="264" w:lineRule="auto"/>
        <w:ind w:left="567" w:hanging="207"/>
      </w:pPr>
      <w:r w:rsidRPr="007B03DA">
        <w:rPr>
          <w:b/>
        </w:rPr>
        <w:t>Tidlig varsling</w:t>
      </w:r>
      <w:r w:rsidRPr="007B03DA">
        <w:t xml:space="preserve"> til Sametinget og berørte samiske interesser (§</w:t>
      </w:r>
      <w:r w:rsidRPr="007B03DA">
        <w:rPr>
          <w:rFonts w:ascii="Arial" w:hAnsi="Arial" w:cs="Arial"/>
        </w:rPr>
        <w:t> </w:t>
      </w:r>
      <w:r w:rsidRPr="007B03DA">
        <w:t>4</w:t>
      </w:r>
      <w:r w:rsidRPr="007B03DA">
        <w:noBreakHyphen/>
        <w:t>5)</w:t>
      </w:r>
    </w:p>
    <w:p w14:paraId="555EC988" w14:textId="77777777" w:rsidR="00A371AF" w:rsidRPr="007B03DA" w:rsidRDefault="00A371AF" w:rsidP="00BA6ED3">
      <w:pPr>
        <w:pStyle w:val="Style1"/>
        <w:spacing w:after="0" w:line="264" w:lineRule="auto"/>
        <w:ind w:left="567" w:hanging="207"/>
      </w:pPr>
      <w:r w:rsidRPr="007B03DA">
        <w:rPr>
          <w:b/>
        </w:rPr>
        <w:t>Reell dialog</w:t>
      </w:r>
      <w:r w:rsidRPr="007B03DA">
        <w:t xml:space="preserve"> med gjensidig informasjonsdeling og mål om enighet (§</w:t>
      </w:r>
      <w:r w:rsidRPr="007B03DA">
        <w:rPr>
          <w:rFonts w:ascii="Arial" w:hAnsi="Arial" w:cs="Arial"/>
        </w:rPr>
        <w:t> </w:t>
      </w:r>
      <w:r w:rsidRPr="007B03DA">
        <w:t>4</w:t>
      </w:r>
      <w:r w:rsidRPr="007B03DA">
        <w:noBreakHyphen/>
        <w:t>6)</w:t>
      </w:r>
    </w:p>
    <w:p w14:paraId="30663F33" w14:textId="77777777" w:rsidR="00A371AF" w:rsidRPr="007B03DA" w:rsidRDefault="00A371AF" w:rsidP="00523070">
      <w:pPr>
        <w:pStyle w:val="Style1"/>
        <w:spacing w:line="264" w:lineRule="auto"/>
        <w:ind w:left="567" w:hanging="207"/>
      </w:pPr>
      <w:r w:rsidRPr="007B03DA">
        <w:rPr>
          <w:b/>
        </w:rPr>
        <w:t>Protokollføring og dokumentasjon</w:t>
      </w:r>
      <w:r w:rsidRPr="007B03DA">
        <w:t xml:space="preserve"> av prosessen og eventuelle uenigheter (§</w:t>
      </w:r>
      <w:r w:rsidRPr="007B03DA">
        <w:rPr>
          <w:rFonts w:ascii="Arial" w:hAnsi="Arial" w:cs="Arial"/>
        </w:rPr>
        <w:t> </w:t>
      </w:r>
      <w:r w:rsidRPr="007B03DA">
        <w:t>4</w:t>
      </w:r>
      <w:r w:rsidRPr="007B03DA">
        <w:noBreakHyphen/>
        <w:t>7)</w:t>
      </w:r>
    </w:p>
    <w:p w14:paraId="5D93445E" w14:textId="13FE3F3D" w:rsidR="00A371AF" w:rsidRPr="007B03DA" w:rsidRDefault="00A371AF" w:rsidP="00A371AF">
      <w:pPr>
        <w:pStyle w:val="Brdtekst"/>
        <w:spacing w:before="240"/>
      </w:pPr>
      <w:proofErr w:type="spellStart"/>
      <w:r w:rsidRPr="007B03DA">
        <w:t>Miljødirektoratet</w:t>
      </w:r>
      <w:proofErr w:type="spellEnd"/>
      <w:r w:rsidRPr="007B03DA">
        <w:t xml:space="preserve"> har en rolle som godkjenningsmyndighet for forvaltningsplanen og kan kreve dokumentasjon på at konsultasjoner er gjennomført, men selve plikten ligger hos nasjonalparkstyret.</w:t>
      </w:r>
    </w:p>
    <w:p w14:paraId="7E00F08F" w14:textId="77777777" w:rsidR="00E46E30" w:rsidRPr="007B03DA" w:rsidRDefault="00E46E30" w:rsidP="00E46E30">
      <w:pPr>
        <w:pStyle w:val="Tittel1"/>
      </w:pPr>
      <w:bookmarkStart w:id="23" w:name="_Toc227249190"/>
      <w:r w:rsidRPr="007B03DA">
        <w:lastRenderedPageBreak/>
        <w:t>Natur</w:t>
      </w:r>
      <w:bookmarkEnd w:id="23"/>
    </w:p>
    <w:p w14:paraId="05199A09" w14:textId="77777777" w:rsidR="00E46E30" w:rsidRPr="007B03DA" w:rsidRDefault="00E46E30" w:rsidP="00831FAC">
      <w:pPr>
        <w:pStyle w:val="Overskrift2"/>
        <w:spacing w:before="240"/>
      </w:pPr>
      <w:bookmarkStart w:id="24" w:name="_Toc227249191"/>
      <w:r w:rsidRPr="007B03DA">
        <w:t>Beskrivelse</w:t>
      </w:r>
      <w:bookmarkEnd w:id="24"/>
    </w:p>
    <w:p w14:paraId="10D6A87F" w14:textId="77777777" w:rsidR="00475CE4" w:rsidRDefault="00CF2349" w:rsidP="00475CE4">
      <w:pPr>
        <w:pStyle w:val="Brdtekst"/>
        <w:rPr>
          <w:rFonts w:asciiTheme="minorHAnsi" w:eastAsia="Times New Roman" w:hAnsiTheme="minorHAnsi" w:cs="Segoe UI"/>
        </w:rPr>
      </w:pPr>
      <w:r w:rsidRPr="00CF2349">
        <w:rPr>
          <w:rFonts w:asciiTheme="minorHAnsi" w:eastAsia="Times New Roman" w:hAnsiTheme="minorHAnsi" w:cs="Segoe UI"/>
        </w:rPr>
        <w:t>Strauman landskapsvernområde ligger innerst i Vistenfjorden, der hav møter ferskvann i et dramatisk tidevannslandskap – en portal mellom kyst og innland. Vannmassene strømmer gjennom trange sund og rolige poller, omgitt av avrundete fjellformer og skogkledde dalfører. Området har lav teknisk påvirkning og fremstå</w:t>
      </w:r>
      <w:r w:rsidR="00141AFD">
        <w:rPr>
          <w:rFonts w:asciiTheme="minorHAnsi" w:eastAsia="Times New Roman" w:hAnsiTheme="minorHAnsi" w:cs="Segoe UI"/>
        </w:rPr>
        <w:t>r</w:t>
      </w:r>
      <w:r w:rsidRPr="00CF2349">
        <w:rPr>
          <w:rFonts w:asciiTheme="minorHAnsi" w:eastAsia="Times New Roman" w:hAnsiTheme="minorHAnsi" w:cs="Segoe UI"/>
        </w:rPr>
        <w:t xml:space="preserve"> som urørt (jf. kartlegging av landskap, NIJOS 2004). Vernet skal bevare landskapsverdiene rundt Lakselvvatnet og </w:t>
      </w:r>
      <w:proofErr w:type="spellStart"/>
      <w:r w:rsidRPr="00CF2349">
        <w:rPr>
          <w:rFonts w:asciiTheme="minorHAnsi" w:eastAsia="Times New Roman" w:hAnsiTheme="minorHAnsi" w:cs="Segoe UI"/>
        </w:rPr>
        <w:t>Sæterdalen</w:t>
      </w:r>
      <w:proofErr w:type="spellEnd"/>
      <w:r w:rsidRPr="00CF2349">
        <w:rPr>
          <w:rFonts w:asciiTheme="minorHAnsi" w:eastAsia="Times New Roman" w:hAnsiTheme="minorHAnsi" w:cs="Segoe UI"/>
        </w:rPr>
        <w:t xml:space="preserve">, </w:t>
      </w:r>
      <w:r w:rsidR="00F032DA">
        <w:rPr>
          <w:rFonts w:asciiTheme="minorHAnsi" w:eastAsia="Times New Roman" w:hAnsiTheme="minorHAnsi" w:cs="Segoe UI"/>
        </w:rPr>
        <w:t xml:space="preserve">og </w:t>
      </w:r>
      <w:r w:rsidRPr="00CF2349">
        <w:rPr>
          <w:rFonts w:asciiTheme="minorHAnsi" w:eastAsia="Times New Roman" w:hAnsiTheme="minorHAnsi" w:cs="Segoe UI"/>
        </w:rPr>
        <w:t xml:space="preserve">naturgrunnlaget med kulturminner og tradisjonell bruk. </w:t>
      </w:r>
    </w:p>
    <w:p w14:paraId="6D864B8F" w14:textId="3AB57CB0" w:rsidR="00CF2349" w:rsidRPr="00475CE4" w:rsidRDefault="00475CE4" w:rsidP="00475CE4">
      <w:pPr>
        <w:pStyle w:val="Brdtekst"/>
      </w:pPr>
      <w:r w:rsidRPr="007B03DA">
        <w:t xml:space="preserve">Området er en inngangsport og majestetisk forgård til det gjemte landet innenfor, preget av stillhet, </w:t>
      </w:r>
      <w:proofErr w:type="spellStart"/>
      <w:r w:rsidRPr="007B03DA">
        <w:t>urørthet</w:t>
      </w:r>
      <w:proofErr w:type="spellEnd"/>
      <w:r w:rsidRPr="007B03DA">
        <w:t xml:space="preserve"> og sterke naturopplevelser. </w:t>
      </w:r>
      <w:r w:rsidR="00356297">
        <w:t xml:space="preserve">Strauman pulserer som </w:t>
      </w:r>
      <w:r w:rsidR="00CF2349" w:rsidRPr="00CF2349">
        <w:rPr>
          <w:rFonts w:asciiTheme="minorHAnsi" w:eastAsia="Times New Roman" w:hAnsiTheme="minorHAnsi" w:cs="Segoe UI"/>
        </w:rPr>
        <w:t>hjertet i Lomsdal-Visten og rommer både dramatikk, frodighet og ro.</w:t>
      </w:r>
    </w:p>
    <w:p w14:paraId="167332D4" w14:textId="7929ECDA" w:rsidR="00F032DA" w:rsidRDefault="00CF2349" w:rsidP="00CF2349">
      <w:pPr>
        <w:spacing w:before="20" w:line="264" w:lineRule="auto"/>
        <w:rPr>
          <w:rFonts w:asciiTheme="minorHAnsi" w:eastAsia="Times New Roman" w:hAnsiTheme="minorHAnsi" w:cs="Segoe UI"/>
        </w:rPr>
      </w:pPr>
      <w:r w:rsidRPr="00CF2349">
        <w:rPr>
          <w:rFonts w:asciiTheme="minorHAnsi" w:eastAsia="Times New Roman" w:hAnsiTheme="minorHAnsi" w:cs="Segoe UI"/>
        </w:rPr>
        <w:t xml:space="preserve">Terrenget stiger fra strandsonen mot fjell som Middagsfjellet, </w:t>
      </w:r>
      <w:proofErr w:type="spellStart"/>
      <w:r w:rsidRPr="00CF2349">
        <w:rPr>
          <w:rFonts w:asciiTheme="minorHAnsi" w:eastAsia="Times New Roman" w:hAnsiTheme="minorHAnsi" w:cs="Segoe UI"/>
        </w:rPr>
        <w:t>Remfjellet</w:t>
      </w:r>
      <w:proofErr w:type="spellEnd"/>
      <w:r w:rsidRPr="00CF2349">
        <w:rPr>
          <w:rFonts w:asciiTheme="minorHAnsi" w:eastAsia="Times New Roman" w:hAnsiTheme="minorHAnsi" w:cs="Segoe UI"/>
        </w:rPr>
        <w:t xml:space="preserve"> og Kalvdalsfjellet, og danner et variert landskapsbilde med daler, åser og myrer. Elver og bekker som Lakselva og Sæterelva renner gjennom </w:t>
      </w:r>
      <w:r w:rsidR="004500D7">
        <w:rPr>
          <w:rFonts w:asciiTheme="minorHAnsi" w:eastAsia="Times New Roman" w:hAnsiTheme="minorHAnsi" w:cs="Segoe UI"/>
        </w:rPr>
        <w:t xml:space="preserve">det </w:t>
      </w:r>
      <w:r w:rsidR="004500D7" w:rsidRPr="00CF2349">
        <w:rPr>
          <w:rFonts w:asciiTheme="minorHAnsi" w:eastAsia="Times New Roman" w:hAnsiTheme="minorHAnsi" w:cs="Segoe UI"/>
        </w:rPr>
        <w:t>174 km²</w:t>
      </w:r>
      <w:r w:rsidR="004500D7">
        <w:rPr>
          <w:rFonts w:asciiTheme="minorHAnsi" w:eastAsia="Times New Roman" w:hAnsiTheme="minorHAnsi" w:cs="Segoe UI"/>
        </w:rPr>
        <w:t xml:space="preserve"> store nedbørsfeltet</w:t>
      </w:r>
      <w:r w:rsidRPr="00CF2349">
        <w:rPr>
          <w:rFonts w:asciiTheme="minorHAnsi" w:eastAsia="Times New Roman" w:hAnsiTheme="minorHAnsi" w:cs="Segoe UI"/>
        </w:rPr>
        <w:t xml:space="preserve"> og munner ut i Lakselvvatnet</w:t>
      </w:r>
      <w:r w:rsidR="00657CFB">
        <w:rPr>
          <w:rFonts w:asciiTheme="minorHAnsi" w:eastAsia="Times New Roman" w:hAnsiTheme="minorHAnsi" w:cs="Segoe UI"/>
        </w:rPr>
        <w:t xml:space="preserve"> (</w:t>
      </w:r>
      <w:proofErr w:type="spellStart"/>
      <w:r w:rsidR="00657CFB">
        <w:t>vannløpenr</w:t>
      </w:r>
      <w:proofErr w:type="spellEnd"/>
      <w:r w:rsidR="00657CFB">
        <w:t xml:space="preserve">. </w:t>
      </w:r>
      <w:r w:rsidR="00860C1B">
        <w:t>127923</w:t>
      </w:r>
      <w:r w:rsidR="00657CFB">
        <w:t xml:space="preserve"> og </w:t>
      </w:r>
      <w:proofErr w:type="spellStart"/>
      <w:r w:rsidR="00657CFB">
        <w:t>vassdragsnr</w:t>
      </w:r>
      <w:proofErr w:type="spellEnd"/>
      <w:r w:rsidR="00657CFB">
        <w:t xml:space="preserve">. </w:t>
      </w:r>
      <w:r w:rsidR="00657CFB" w:rsidRPr="001C2F5E">
        <w:t>149.2A0</w:t>
      </w:r>
      <w:r w:rsidR="00860C1B">
        <w:t xml:space="preserve"> i NVEs innsjødatabase)</w:t>
      </w:r>
      <w:r w:rsidRPr="00CF2349">
        <w:rPr>
          <w:rFonts w:asciiTheme="minorHAnsi" w:eastAsia="Times New Roman" w:hAnsiTheme="minorHAnsi" w:cs="Segoe UI"/>
        </w:rPr>
        <w:t xml:space="preserve">. Herfra strømmer vannet gjennom </w:t>
      </w:r>
      <w:proofErr w:type="spellStart"/>
      <w:r w:rsidRPr="00CF2349">
        <w:rPr>
          <w:rFonts w:asciiTheme="minorHAnsi" w:eastAsia="Times New Roman" w:hAnsiTheme="minorHAnsi" w:cs="Segoe UI"/>
        </w:rPr>
        <w:t>Storstraumen</w:t>
      </w:r>
      <w:proofErr w:type="spellEnd"/>
      <w:r w:rsidRPr="00CF2349">
        <w:rPr>
          <w:rFonts w:asciiTheme="minorHAnsi" w:eastAsia="Times New Roman" w:hAnsiTheme="minorHAnsi" w:cs="Segoe UI"/>
        </w:rPr>
        <w:t xml:space="preserve"> til Nedrevatnet (også kalt Grannesvatnet</w:t>
      </w:r>
      <w:r w:rsidR="008430C8">
        <w:rPr>
          <w:rFonts w:asciiTheme="minorHAnsi" w:eastAsia="Times New Roman" w:hAnsiTheme="minorHAnsi" w:cs="Segoe UI"/>
        </w:rPr>
        <w:t xml:space="preserve"> i grunnkartet og </w:t>
      </w:r>
      <w:r w:rsidRPr="00CF2349">
        <w:rPr>
          <w:rFonts w:asciiTheme="minorHAnsi" w:eastAsia="Times New Roman" w:hAnsiTheme="minorHAnsi" w:cs="Segoe UI"/>
        </w:rPr>
        <w:t xml:space="preserve">Lakselva i NVEs </w:t>
      </w:r>
      <w:r w:rsidR="00F34A64">
        <w:rPr>
          <w:rFonts w:asciiTheme="minorHAnsi" w:eastAsia="Times New Roman" w:hAnsiTheme="minorHAnsi" w:cs="Segoe UI"/>
        </w:rPr>
        <w:t>innsjø</w:t>
      </w:r>
      <w:r w:rsidRPr="00CF2349">
        <w:rPr>
          <w:rFonts w:asciiTheme="minorHAnsi" w:eastAsia="Times New Roman" w:hAnsiTheme="minorHAnsi" w:cs="Segoe UI"/>
        </w:rPr>
        <w:t>database</w:t>
      </w:r>
      <w:r w:rsidR="00F032DA">
        <w:rPr>
          <w:rFonts w:asciiTheme="minorHAnsi" w:eastAsia="Times New Roman" w:hAnsiTheme="minorHAnsi" w:cs="Segoe UI"/>
        </w:rPr>
        <w:t xml:space="preserve"> </w:t>
      </w:r>
      <w:r w:rsidR="00860C1B">
        <w:rPr>
          <w:rFonts w:asciiTheme="minorHAnsi" w:eastAsia="Times New Roman" w:hAnsiTheme="minorHAnsi" w:cs="Segoe UI"/>
        </w:rPr>
        <w:t>(</w:t>
      </w:r>
      <w:proofErr w:type="spellStart"/>
      <w:r w:rsidR="00F032DA">
        <w:t>vannløpenr</w:t>
      </w:r>
      <w:proofErr w:type="spellEnd"/>
      <w:r w:rsidR="00F032DA">
        <w:t xml:space="preserve">. </w:t>
      </w:r>
      <w:r w:rsidR="00F032DA" w:rsidRPr="001C2F5E">
        <w:t>273297</w:t>
      </w:r>
      <w:r w:rsidR="00F032DA">
        <w:t xml:space="preserve"> og </w:t>
      </w:r>
      <w:proofErr w:type="spellStart"/>
      <w:r w:rsidR="00F032DA">
        <w:t>vassdragsnr</w:t>
      </w:r>
      <w:proofErr w:type="spellEnd"/>
      <w:r w:rsidR="00F032DA">
        <w:t xml:space="preserve">. </w:t>
      </w:r>
      <w:r w:rsidR="00F032DA" w:rsidRPr="001C2F5E">
        <w:t>149.2A0</w:t>
      </w:r>
      <w:r w:rsidRPr="00CF2349">
        <w:rPr>
          <w:rFonts w:asciiTheme="minorHAnsi" w:eastAsia="Times New Roman" w:hAnsiTheme="minorHAnsi" w:cs="Segoe UI"/>
        </w:rPr>
        <w:t>)</w:t>
      </w:r>
      <w:r w:rsidR="00F032DA">
        <w:rPr>
          <w:rFonts w:asciiTheme="minorHAnsi" w:eastAsia="Times New Roman" w:hAnsiTheme="minorHAnsi" w:cs="Segoe UI"/>
        </w:rPr>
        <w:t xml:space="preserve">. Videre </w:t>
      </w:r>
      <w:r w:rsidRPr="00CF2349">
        <w:rPr>
          <w:rFonts w:asciiTheme="minorHAnsi" w:eastAsia="Times New Roman" w:hAnsiTheme="minorHAnsi" w:cs="Segoe UI"/>
        </w:rPr>
        <w:t>gjennom Nedre Strauman (</w:t>
      </w:r>
      <w:proofErr w:type="spellStart"/>
      <w:r w:rsidRPr="00CF2349">
        <w:rPr>
          <w:rFonts w:asciiTheme="minorHAnsi" w:eastAsia="Times New Roman" w:hAnsiTheme="minorHAnsi" w:cs="Segoe UI"/>
        </w:rPr>
        <w:t>Nerstrauman</w:t>
      </w:r>
      <w:proofErr w:type="spellEnd"/>
      <w:r w:rsidRPr="00CF2349">
        <w:rPr>
          <w:rFonts w:asciiTheme="minorHAnsi" w:eastAsia="Times New Roman" w:hAnsiTheme="minorHAnsi" w:cs="Segoe UI"/>
        </w:rPr>
        <w:t xml:space="preserve">) og ut i Vistenfjorden ved Aursletta. </w:t>
      </w:r>
    </w:p>
    <w:p w14:paraId="540D90E7" w14:textId="5CA1D936" w:rsidR="00CF2349" w:rsidRPr="00CF2349" w:rsidRDefault="00CF2349" w:rsidP="00CF2349">
      <w:pPr>
        <w:spacing w:before="20" w:line="264" w:lineRule="auto"/>
        <w:rPr>
          <w:rFonts w:asciiTheme="minorHAnsi" w:eastAsia="Times New Roman" w:hAnsiTheme="minorHAnsi" w:cs="Segoe UI"/>
        </w:rPr>
      </w:pPr>
      <w:r w:rsidRPr="00CF2349">
        <w:rPr>
          <w:rFonts w:asciiTheme="minorHAnsi" w:eastAsia="Times New Roman" w:hAnsiTheme="minorHAnsi" w:cs="Segoe UI"/>
        </w:rPr>
        <w:t xml:space="preserve">På flo sjø strømmer sjøvann inn i Nedrevatnet, der vannstanden normalt ligger like over middelvannstand i fjorden. Lakselvvatnet ligger ca. 1 moh., og vanlig flo når så vidt inn. Dette innebærer at Vistenfjorden ved flo sjø i praksis forlenges med nesten fem kilometer – helt inn til Lakselvvatnet – og kan trafikkeres med mindre båter. Ved lavvann dannes to strømmer: den nederste ved fjordutløpet og </w:t>
      </w:r>
      <w:proofErr w:type="spellStart"/>
      <w:r w:rsidRPr="00CF2349">
        <w:rPr>
          <w:rFonts w:asciiTheme="minorHAnsi" w:eastAsia="Times New Roman" w:hAnsiTheme="minorHAnsi" w:cs="Segoe UI"/>
        </w:rPr>
        <w:t>Storstraumen</w:t>
      </w:r>
      <w:proofErr w:type="spellEnd"/>
      <w:r w:rsidRPr="00CF2349">
        <w:rPr>
          <w:rFonts w:asciiTheme="minorHAnsi" w:eastAsia="Times New Roman" w:hAnsiTheme="minorHAnsi" w:cs="Segoe UI"/>
        </w:rPr>
        <w:t xml:space="preserve"> ved Lakselvvatnet. </w:t>
      </w:r>
    </w:p>
    <w:p w14:paraId="51ACC482" w14:textId="34353788" w:rsidR="00E46E30" w:rsidRPr="007B03DA" w:rsidRDefault="00E46E30" w:rsidP="00E46E30">
      <w:pPr>
        <w:pStyle w:val="Overskrift2"/>
      </w:pPr>
      <w:bookmarkStart w:id="25" w:name="_Toc227249192"/>
      <w:r w:rsidRPr="007B03DA">
        <w:t>Naturtyper</w:t>
      </w:r>
      <w:bookmarkEnd w:id="25"/>
      <w:r w:rsidRPr="007B03DA">
        <w:t xml:space="preserve"> </w:t>
      </w:r>
    </w:p>
    <w:p w14:paraId="2E927CFC" w14:textId="7C2961DC" w:rsidR="00CC66F3" w:rsidRPr="007B03DA" w:rsidRDefault="00CC66F3" w:rsidP="00CC66F3">
      <w:pPr>
        <w:pStyle w:val="Brdtekst"/>
      </w:pPr>
      <w:r w:rsidRPr="007B03DA">
        <w:t xml:space="preserve">Strauman ligger i landskapsregionene Fjordbygdene i lavlandet og </w:t>
      </w:r>
      <w:proofErr w:type="spellStart"/>
      <w:r w:rsidRPr="007B03DA">
        <w:t>Lågfjellet</w:t>
      </w:r>
      <w:proofErr w:type="spellEnd"/>
      <w:r w:rsidRPr="007B03DA">
        <w:t xml:space="preserve"> i høyden (jf. Kilden/NIBIO), med et økologisk og topografisk skille ved østenden av Lakselvvatnet. </w:t>
      </w:r>
      <w:r w:rsidR="00DB7580" w:rsidRPr="007B03DA">
        <w:t xml:space="preserve">Naturgrunnlaget i Strauman er sammensatt og variert, </w:t>
      </w:r>
      <w:r w:rsidR="00B277E7">
        <w:t xml:space="preserve">med </w:t>
      </w:r>
      <w:r w:rsidR="00DB7580">
        <w:t>tidevannspåvirket brakkvann</w:t>
      </w:r>
      <w:r w:rsidR="00DB7580" w:rsidRPr="007B03DA">
        <w:t xml:space="preserve">, ferskvann og </w:t>
      </w:r>
      <w:r w:rsidR="00B277E7">
        <w:t xml:space="preserve">særegne økosystemer på </w:t>
      </w:r>
      <w:r w:rsidR="00DB7580" w:rsidRPr="007B03DA">
        <w:t>land</w:t>
      </w:r>
      <w:r w:rsidR="00B277E7">
        <w:t xml:space="preserve"> av høy verdi</w:t>
      </w:r>
      <w:r w:rsidR="00DB7580" w:rsidRPr="007B03DA">
        <w:t xml:space="preserve">. </w:t>
      </w:r>
      <w:r w:rsidRPr="007B03DA">
        <w:t xml:space="preserve">Dette gir både fjord- og innlandspreg i samme område, og danner </w:t>
      </w:r>
      <w:r w:rsidR="00B277E7">
        <w:t>livs</w:t>
      </w:r>
      <w:r w:rsidRPr="007B03DA">
        <w:t>grunnlag for et rikt mangfold av naturtyper og arter</w:t>
      </w:r>
      <w:r w:rsidR="00B277E7">
        <w:t xml:space="preserve">. </w:t>
      </w:r>
      <w:r w:rsidR="00C54318">
        <w:t xml:space="preserve">Viktige naturtypelokaliteter i Strauman er vist på kartet i figur </w:t>
      </w:r>
      <w:r w:rsidR="006F66B7">
        <w:t>4</w:t>
      </w:r>
      <w:r w:rsidR="00C54318">
        <w:t xml:space="preserve">. </w:t>
      </w:r>
    </w:p>
    <w:p w14:paraId="7D2D1DBB" w14:textId="5533BB74" w:rsidR="00740260" w:rsidRPr="00740260" w:rsidRDefault="00740260" w:rsidP="00740260">
      <w:pPr>
        <w:pStyle w:val="Brdtekst"/>
      </w:pPr>
      <w:proofErr w:type="spellStart"/>
      <w:r w:rsidRPr="00740260">
        <w:rPr>
          <w:b/>
          <w:bCs/>
        </w:rPr>
        <w:t>Straumene</w:t>
      </w:r>
      <w:proofErr w:type="spellEnd"/>
      <w:r w:rsidR="002F3C0C">
        <w:rPr>
          <w:b/>
          <w:bCs/>
        </w:rPr>
        <w:t xml:space="preserve"> </w:t>
      </w:r>
      <w:r w:rsidR="002F3C0C" w:rsidRPr="002F3C0C">
        <w:rPr>
          <w:bCs/>
        </w:rPr>
        <w:t xml:space="preserve">(Nedre Strauman, </w:t>
      </w:r>
      <w:proofErr w:type="spellStart"/>
      <w:r w:rsidR="002F3C0C" w:rsidRPr="002F3C0C">
        <w:rPr>
          <w:bCs/>
        </w:rPr>
        <w:t>Nervatnet</w:t>
      </w:r>
      <w:proofErr w:type="spellEnd"/>
      <w:r w:rsidR="002F3C0C" w:rsidRPr="002F3C0C">
        <w:rPr>
          <w:bCs/>
        </w:rPr>
        <w:t xml:space="preserve"> og </w:t>
      </w:r>
      <w:proofErr w:type="spellStart"/>
      <w:r w:rsidR="002F3C0C" w:rsidRPr="002F3C0C">
        <w:rPr>
          <w:bCs/>
        </w:rPr>
        <w:t>Storstraumen</w:t>
      </w:r>
      <w:proofErr w:type="spellEnd"/>
      <w:r w:rsidR="002F3C0C" w:rsidRPr="002F3C0C">
        <w:rPr>
          <w:bCs/>
        </w:rPr>
        <w:t>) er a</w:t>
      </w:r>
      <w:r w:rsidRPr="00740260">
        <w:t xml:space="preserve">vgrenset som marin naturtype og klassifisert som </w:t>
      </w:r>
      <w:r w:rsidRPr="00740260">
        <w:rPr>
          <w:i/>
          <w:iCs/>
        </w:rPr>
        <w:t xml:space="preserve">Sterke </w:t>
      </w:r>
      <w:proofErr w:type="spellStart"/>
      <w:r w:rsidRPr="00740260">
        <w:rPr>
          <w:i/>
          <w:iCs/>
        </w:rPr>
        <w:t>tidevannsstraumer</w:t>
      </w:r>
      <w:proofErr w:type="spellEnd"/>
      <w:r w:rsidRPr="00740260">
        <w:t xml:space="preserve"> </w:t>
      </w:r>
      <w:r w:rsidR="002F3C0C">
        <w:t xml:space="preserve">etter </w:t>
      </w:r>
      <w:r w:rsidRPr="00740260">
        <w:t>Miljødirektoratets håndbok 19</w:t>
      </w:r>
      <w:r w:rsidR="00FC00FC">
        <w:t xml:space="preserve"> (HB-19)</w:t>
      </w:r>
      <w:r w:rsidR="002F3C0C">
        <w:t xml:space="preserve"> for marine naturtyper</w:t>
      </w:r>
      <w:r w:rsidR="00C54318">
        <w:t xml:space="preserve">. </w:t>
      </w:r>
    </w:p>
    <w:p w14:paraId="46DA79DB" w14:textId="34E0A5D1" w:rsidR="00740260" w:rsidRPr="00740260" w:rsidRDefault="00740260" w:rsidP="00740260">
      <w:pPr>
        <w:pStyle w:val="Brdtekst"/>
      </w:pPr>
      <w:r w:rsidRPr="00740260">
        <w:rPr>
          <w:b/>
          <w:bCs/>
        </w:rPr>
        <w:t>Lakselvvatnet</w:t>
      </w:r>
      <w:r w:rsidR="00FC00FC">
        <w:rPr>
          <w:bCs/>
        </w:rPr>
        <w:t xml:space="preserve"> er e</w:t>
      </w:r>
      <w:r w:rsidRPr="00740260">
        <w:t xml:space="preserve">n avsnørt fjordarm med terskel i </w:t>
      </w:r>
      <w:proofErr w:type="spellStart"/>
      <w:r w:rsidRPr="00740260">
        <w:t>straumene</w:t>
      </w:r>
      <w:proofErr w:type="spellEnd"/>
      <w:r w:rsidRPr="00740260">
        <w:t xml:space="preserve">, klassifisert som </w:t>
      </w:r>
      <w:r w:rsidRPr="00740260">
        <w:rPr>
          <w:i/>
          <w:iCs/>
        </w:rPr>
        <w:t>brakkvannspoll</w:t>
      </w:r>
      <w:r w:rsidR="00FC00FC">
        <w:t xml:space="preserve"> etter HB-19</w:t>
      </w:r>
      <w:r w:rsidRPr="00740260">
        <w:t>. Slike systemer har sirkulerende vannmasser i fysisk avgrensede saltvannsforekomster, er tidevannspåvirket med blanding av ferskvann og saltvann, og tilføres regelmessig havvann ved flo sjø. Saltholdigheten er redusert på grunn av ferskvannstilførsel.</w:t>
      </w:r>
    </w:p>
    <w:p w14:paraId="2E29D980" w14:textId="237AE19D" w:rsidR="00E018A8" w:rsidRPr="007B03DA" w:rsidRDefault="00460417" w:rsidP="00937A49">
      <w:pPr>
        <w:pStyle w:val="Brdtekst"/>
      </w:pPr>
      <w:r w:rsidRPr="007B03DA">
        <w:rPr>
          <w:noProof/>
          <w:sz w:val="20"/>
          <w:szCs w:val="20"/>
        </w:rPr>
        <w:lastRenderedPageBreak/>
        <mc:AlternateContent>
          <mc:Choice Requires="wps">
            <w:drawing>
              <wp:anchor distT="0" distB="0" distL="114300" distR="114300" simplePos="0" relativeHeight="251658249" behindDoc="0" locked="0" layoutInCell="1" allowOverlap="1" wp14:anchorId="51731DE4" wp14:editId="5150E925">
                <wp:simplePos x="0" y="0"/>
                <wp:positionH relativeFrom="margin">
                  <wp:posOffset>1158875</wp:posOffset>
                </wp:positionH>
                <wp:positionV relativeFrom="paragraph">
                  <wp:posOffset>716754</wp:posOffset>
                </wp:positionV>
                <wp:extent cx="4688840" cy="2335530"/>
                <wp:effectExtent l="57150" t="19050" r="73660" b="102870"/>
                <wp:wrapNone/>
                <wp:docPr id="969176592" name="Freeform: Shape 7"/>
                <wp:cNvGraphicFramePr/>
                <a:graphic xmlns:a="http://schemas.openxmlformats.org/drawingml/2006/main">
                  <a:graphicData uri="http://schemas.microsoft.com/office/word/2010/wordprocessingShape">
                    <wps:wsp>
                      <wps:cNvSpPr/>
                      <wps:spPr>
                        <a:xfrm>
                          <a:off x="0" y="0"/>
                          <a:ext cx="4688840" cy="2335530"/>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75421 w 3528081"/>
                            <a:gd name="connsiteY13" fmla="*/ 1267522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58606 w 3528081"/>
                            <a:gd name="connsiteY10" fmla="*/ 1713360 h 1762731"/>
                            <a:gd name="connsiteX11" fmla="*/ 1231509 w 3528081"/>
                            <a:gd name="connsiteY11" fmla="*/ 1762731 h 1762731"/>
                            <a:gd name="connsiteX12" fmla="*/ 607815 w 3528081"/>
                            <a:gd name="connsiteY12" fmla="*/ 1400671 h 1762731"/>
                            <a:gd name="connsiteX13" fmla="*/ 475421 w 3528081"/>
                            <a:gd name="connsiteY13" fmla="*/ 1267522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59729" y="66069"/>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4156" y="785693"/>
                                <a:pt x="3012290" y="938674"/>
                              </a:cubicBezTo>
                              <a:cubicBezTo>
                                <a:pt x="2840424" y="1091655"/>
                                <a:pt x="2487620" y="1408560"/>
                                <a:pt x="2158606" y="1713360"/>
                              </a:cubicBezTo>
                              <a:lnTo>
                                <a:pt x="1231509" y="1762731"/>
                              </a:lnTo>
                              <a:lnTo>
                                <a:pt x="607815" y="1400671"/>
                              </a:lnTo>
                              <a:lnTo>
                                <a:pt x="475421" y="1267522"/>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E4729A" id="Freeform: Shape 7" o:spid="_x0000_s1026" style="position:absolute;margin-left:91.25pt;margin-top:56.45pt;width:369.2pt;height:183.9pt;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EbvTWwgAAI5MAAAOAAAAZHJzL2Uyb0RvYy54bWzsXFGPnDYQfq/U/4B4rNSsbcCGUzbRNVWq&#10;SmkSNamSPHIse7sSiylwt3f59R3bwA7XBLzk1EqRX3bZZYYP2+MZe2Y8T5/fHQrvNq+bvSzXPn1C&#10;fC8vM7nZl9dr/6/3L3+Ofa9p03KTFrLM1/593vjPn/34w9NjdZEzuZPFJq89eEjZXByrtb9r2+pi&#10;tWqyXX5Imyeyyku4uZX1IW3hZ3292tTpEZ5+KFaMEL46ynpT1TLLmwb+/dXc9J/p52+3eda+2W6b&#10;vPWKtQ/v1urPWn9eqc/Vs6fpxXWdVrt91r1GuuAtDum+BNDhUb+mberd1Pt/Peqwz2rZyG37JJOH&#10;ldxu91mu2wCtoeRBa97t0irXbYHOaaqhm5rHe2z2+vZd9baGbjhWzUUDl6oVd9v6oL7h/bw73Vn3&#10;Q2fld62XwZ8hj+M4hD7N4B4LgigKdHeuTuzZTdP+lkv9qPT2VdOa3t7Ale6rjVemBxCKTJZls2/z&#10;j/C07aGAAfhp5RHv6AVRwEkQdKP0kPwTJmcxE0J4O48KzkRAv8LzkSKImHAS8nkczEPmIRiCoIQL&#10;HtN5DMzEOeHJPE6AcXgQR8yizzBTSBIeWDQoxEBJKASL5huEmQIRMRHOtyhCQCwRJBTJPBBmCqig&#10;wTwORzidjM3jjJgUjgWQGAGxmJJwHggzgezEAZ9vEajZYeYENBEiEvNAmEkkUSiieaBkBKR6wULo&#10;MJOIBSDNA9HR7KaCBdxiGo24qCAUxNUCC89wyoIktMIacRm1Y4E1muk0EtxipChmoiEYPkEtoEaT&#10;XQTERigoZqIMVBGxEHSKp3tERAjTcFZ/j5goKCMR2bQKT/gwCWlioSQoZoop59RGLPCUtxBziult&#10;DRIWcwsMTG4LgeXU2Txn8/p11fwMxQKtbauFKsDmK4iczYO17EKbF4csttFtWCc4m4cWKKGzef12&#10;ytm8eW2H7aTFtmi0JnP7PNBzbp+nOsHZPOW/WWrzSGC1dXhg85KE2Gwd8Ax3+7yTy8Dt8wbvicUe&#10;zO3ztIfW+TaVnnM27/u0eYSFDJxEs04s7NtMojiKLDz3Iy8lo7Gzef02xfk2T0bZ+TZtfLRou+98&#10;m8636XybJny+KJ5HmLJ6Z9q8IOY2sV1n806JDp9cPO+U9DEKzX2PNo/FJP5aPso4hyUhkLliEddF&#10;Nk8kMUlMUsEkDvZ8nO3bjBLBTCBiEgM7RJflsJCIx1r9TOLgCPWyHJYAMiRMgHoSCAe1l+3zOIPM&#10;l/kW4ej0ohwW3Yx5nEeI5xEaGQsx2XM4CLgshyUGwTZpRpNA35zDQihjiXH6TAKN9nnLbN4ph2US&#10;aWQpIZ63zLdJI2IxZSnWC13qnIUCGs10ImJqMVKPYfN4RG2E4hFyWMJkSAKaHiysIxbmsMScQZaS&#10;8jRMQ2Et8Q3xvGkQrCJgYlgZJOyMt5hKmNwWAsups3mL9nlgwSwGB8tzEAsG8202qRYLJkuczVt5&#10;zubpEAF4UIe8zWm1g3WCs3logR86m9c7h53Ns1gkINFx+7zQ2TxvYd6m2+etvMTt807hKP4f7vPg&#10;iAgzpz2mVw3YEwQ5LHDMiM2vVkfHDtw+D8L3tpswvEiz2EpgclsIt887zbhlvk1n8yApZ9n5PGfz&#10;Ftu8KIaTYhbLU6wT9CBxi1Xq2EvJgu/St+ls3v++z4Oz69f96fR01x9Yz+7K7sQ6XHmpqmxA9GH/&#10;SjbqeDw+vg5n4fufENqD8+7wSOBSx91nmMHwYWYdMLRmBn88ZmZnIcMiCjPr4/bWyOAuxMzhWcjg&#10;N8TM0VnM4KjGzPwsZohPYWZxFjPEnDBzfBYzxJEwc3IWswoNYW74fZaMPRSy86RMRXBG6OfJmYrK&#10;jNjPkzS1bB+xnydrKs1gxH6etKmc7xH7SN7MdOm0RA1VR1S9kULXG2l9D+qN1L4H9Uau1GilF1Xa&#10;KuXSX3rHtd+HfrwdVFHpKlio+wd5m7+XmrI9leIwi+lu6E8kRYlJTZREv3UvJT1B/13pZ0JITcX3&#10;NaUO23cP7qn6744aSkZAlF5TmwXqNHmi16Oa3IQTJsm76IEhV+uDSeqh12BkzJJvjlyt8ExDdWGF&#10;B+TZzdU++yX/jLsxCCkhgRl9AZUVQBDMIOq+C6CuRRiavoPdJ+d6PsMQm7tUR7E1oEnI6gDHQONf&#10;PSuJKDfzNQ5iOEY7gqVxSKPupeKIJ12NlI7XxLQ1rHFhWMMyKOkSMjPTIJpJeaSnSd8gFsYgnEYJ&#10;QaouIGvRGm5TvQzUwN3i7ovIDyTKLOg6rqF6C8ypnq7/Ns0zjghDbkohdCA9Wf9tyKGsBTgTDLlx&#10;EUyT68CvITclCabJdfBWkxv39CS16bnR9O1fNitkkxtlrvSDXjkMikLpF1RMp5Qv90WhxbDQa4tG&#10;FvuN+k9pCl08KX9R1N5tCmoozbK8bJlesRQ3hz/kxvwP0UDSK4aBRcOip+lBgD9P1YH0VXtf5Aqq&#10;KP/Mt95+A6sgqgGGB2Hs3spoasW2hTcdGIN5xo5esea6qNPAbJo1iTpwaGRZtgPzYV/K+kvoRdu/&#10;8tbQ9z1g2q264Epu7t/WXi1NSammyl7u66Z9lTbt27SGHEwYaqiL1b6Bj20hQcWDJtdXvreT9ecv&#10;/a/oobQT3PW9I9SkWvvN3zdpnfte8XsJRZ8SGqqCS63+EUYQmwXbgu9c4TvlzeGFhPEH0Ye305eK&#10;vi36y20tDx+gfNalQoVbaZkBNixgW7BW5seLFn7DLSjAleWXl/oaCleBXL4q31VZP+oVtPz93Ye0&#10;rjx1ufZbqBL1Wvb1q9KLvvoTiNOJVo1HKS9vWrndq9JQWshMv3Y/oOgVXI2qauHfmupURuzZPwAA&#10;AP//AwBQSwMEFAAGAAgAAAAhACDRdhjfAAAACwEAAA8AAABkcnMvZG93bnJldi54bWxMj0tPwzAQ&#10;hO9I/AdrkbhROxGPNMSpEFJuCER4iKMbb5Oo8TrEbpv8e5YT3Ga0o5lvi83sBnHEKfSeNCQrBQKp&#10;8banVsP7W3WVgQjRkDWDJ9SwYIBNeX5WmNz6E73isY6t4BIKudHQxTjmUoamQ2fCyo9IfNv5yZnI&#10;dmqlncyJy90gU6VupTM98UJnRnzssNnXB8cju6/lSe39d135pa/i50d4fkm0vryYH+5BRJzjXxh+&#10;8RkdSmba+gPZIAb2WXrDURZJugbBiXWqWGw1XGfqDmRZyP8/lD8AAAD//wMAUEsBAi0AFAAGAAgA&#10;AAAhALaDOJL+AAAA4QEAABMAAAAAAAAAAAAAAAAAAAAAAFtDb250ZW50X1R5cGVzXS54bWxQSwEC&#10;LQAUAAYACAAAACEAOP0h/9YAAACUAQAACwAAAAAAAAAAAAAAAAAvAQAAX3JlbHMvLnJlbHNQSwEC&#10;LQAUAAYACAAAACEAOhG701sIAACOTAAADgAAAAAAAAAAAAAAAAAuAgAAZHJzL2Uyb0RvYy54bWxQ&#10;SwECLQAUAAYACAAAACEAINF2GN8AAAALAQAADwAAAAAAAAAAAAAAAAC1CgAAZHJzL2Rvd25yZXYu&#10;eG1sUEsFBgAAAAAEAAQA8wAAAMELAAAAAA==&#10;" path="m,290731l798094,r261635,66069l1630568,409630r313182,-22425l2962527,31713r565554,285420l3520152,681836v-110116,37880,-245703,70833,-330347,113639c3105161,838281,3184156,785693,3012290,938674v-171866,152981,-524670,469886,-853684,774686l1231509,1762731,607815,1400671,475421,1267522r24040,-170771l486247,816617,,290731xe" filled="f" strokecolor="#56925e [2405]">
                <v:shadow on="t" color="black" opacity="22937f" origin=",.5" offset="0,.63889mm"/>
                <v:path arrowok="t" o:connecttype="custom" o:connectlocs="0,385204;1060672,0;1408386,87538;2167034,542739;2583255,513027;3937215,42018;4688840,420185;4678302,903398;4239269,1053964;4003351,1243696;2868800,2270116;1636683,2335530;807790,1855819;631837,1679403;663787,1453140;646225,1081976;0,385204" o:connectangles="0,0,0,0,0,0,0,0,0,0,0,0,0,0,0,0,0"/>
                <w10:wrap anchorx="margin"/>
              </v:shape>
            </w:pict>
          </mc:Fallback>
        </mc:AlternateContent>
      </w:r>
      <w:r w:rsidR="008E2120" w:rsidRPr="007B03DA">
        <w:br/>
      </w:r>
      <w:r w:rsidR="00E018A8" w:rsidRPr="007B03DA">
        <w:rPr>
          <w:noProof/>
        </w:rPr>
        <w:drawing>
          <wp:inline distT="0" distB="0" distL="0" distR="0" wp14:anchorId="0D6ACA76" wp14:editId="00C3EB0B">
            <wp:extent cx="6120765" cy="3058795"/>
            <wp:effectExtent l="19050" t="19050" r="13335" b="27305"/>
            <wp:docPr id="1392629413" name="Picture 1" descr="A map of a riv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2629413" name="Picture 1" descr="A map of a river&#10;&#10;AI-generated content may be incorrect."/>
                    <pic:cNvPicPr/>
                  </pic:nvPicPr>
                  <pic:blipFill>
                    <a:blip r:embed="rId28" cstate="screen">
                      <a:extLst>
                        <a:ext uri="{28A0092B-C50C-407E-A947-70E740481C1C}">
                          <a14:useLocalDpi xmlns:a14="http://schemas.microsoft.com/office/drawing/2010/main"/>
                        </a:ext>
                      </a:extLst>
                    </a:blip>
                    <a:stretch>
                      <a:fillRect/>
                    </a:stretch>
                  </pic:blipFill>
                  <pic:spPr>
                    <a:xfrm>
                      <a:off x="0" y="0"/>
                      <a:ext cx="6120765" cy="3058795"/>
                    </a:xfrm>
                    <a:prstGeom prst="rect">
                      <a:avLst/>
                    </a:prstGeom>
                    <a:ln>
                      <a:solidFill>
                        <a:schemeClr val="tx1"/>
                      </a:solidFill>
                    </a:ln>
                  </pic:spPr>
                </pic:pic>
              </a:graphicData>
            </a:graphic>
          </wp:inline>
        </w:drawing>
      </w:r>
    </w:p>
    <w:p w14:paraId="699ADFB3" w14:textId="3BEC788B" w:rsidR="00A5063D" w:rsidRPr="009B6965" w:rsidRDefault="006F66B7" w:rsidP="006F66B7">
      <w:pPr>
        <w:pStyle w:val="Bildetekst"/>
        <w:rPr>
          <w:i w:val="0"/>
          <w:iCs/>
        </w:rPr>
      </w:pPr>
      <w:r w:rsidRPr="009B6965">
        <w:rPr>
          <w:b/>
          <w:i w:val="0"/>
          <w:iCs/>
        </w:rPr>
        <w:t xml:space="preserve">Figur </w:t>
      </w:r>
      <w:r w:rsidRPr="009B6965">
        <w:rPr>
          <w:b/>
          <w:i w:val="0"/>
          <w:iCs/>
        </w:rPr>
        <w:fldChar w:fldCharType="begin"/>
      </w:r>
      <w:r w:rsidRPr="009B6965">
        <w:rPr>
          <w:b/>
          <w:i w:val="0"/>
          <w:iCs/>
        </w:rPr>
        <w:instrText xml:space="preserve"> SEQ Figur \* ARABIC </w:instrText>
      </w:r>
      <w:r w:rsidRPr="009B6965">
        <w:rPr>
          <w:b/>
          <w:i w:val="0"/>
          <w:iCs/>
        </w:rPr>
        <w:fldChar w:fldCharType="separate"/>
      </w:r>
      <w:r w:rsidR="001E0440">
        <w:rPr>
          <w:b/>
          <w:i w:val="0"/>
          <w:iCs/>
          <w:noProof/>
        </w:rPr>
        <w:t>4</w:t>
      </w:r>
      <w:r w:rsidRPr="009B6965">
        <w:rPr>
          <w:b/>
          <w:i w:val="0"/>
          <w:iCs/>
        </w:rPr>
        <w:fldChar w:fldCharType="end"/>
      </w:r>
      <w:r w:rsidRPr="009B6965">
        <w:rPr>
          <w:b/>
          <w:i w:val="0"/>
          <w:iCs/>
        </w:rPr>
        <w:t>.</w:t>
      </w:r>
      <w:r w:rsidRPr="009B6965">
        <w:rPr>
          <w:i w:val="0"/>
          <w:iCs/>
        </w:rPr>
        <w:t xml:space="preserve"> </w:t>
      </w:r>
      <w:r w:rsidR="00A5063D" w:rsidRPr="009B6965">
        <w:rPr>
          <w:i w:val="0"/>
          <w:iCs/>
        </w:rPr>
        <w:t xml:space="preserve">Naturtypelokaliteter </w:t>
      </w:r>
      <w:r w:rsidR="008E2120" w:rsidRPr="009B6965">
        <w:rPr>
          <w:i w:val="0"/>
          <w:iCs/>
        </w:rPr>
        <w:t>etter DN-håndbok 13 og 19</w:t>
      </w:r>
      <w:r w:rsidR="005A7BAD" w:rsidRPr="009B6965">
        <w:rPr>
          <w:i w:val="0"/>
          <w:iCs/>
        </w:rPr>
        <w:t xml:space="preserve">, </w:t>
      </w:r>
      <w:r w:rsidR="00A5063D" w:rsidRPr="009B6965">
        <w:rPr>
          <w:i w:val="0"/>
          <w:iCs/>
        </w:rPr>
        <w:t>registrert i Strauman landskapsvernområde</w:t>
      </w:r>
      <w:r w:rsidR="008E2120" w:rsidRPr="009B6965">
        <w:rPr>
          <w:i w:val="0"/>
          <w:iCs/>
        </w:rPr>
        <w:t xml:space="preserve">. </w:t>
      </w:r>
      <w:r w:rsidR="005A7BAD" w:rsidRPr="009B6965">
        <w:rPr>
          <w:i w:val="0"/>
          <w:iCs/>
        </w:rPr>
        <w:br/>
      </w:r>
      <w:r w:rsidR="008E2120" w:rsidRPr="009B6965">
        <w:rPr>
          <w:i w:val="0"/>
          <w:iCs/>
        </w:rPr>
        <w:t xml:space="preserve">Kilde: </w:t>
      </w:r>
      <w:hyperlink r:id="rId29" w:history="1">
        <w:r w:rsidR="008E2120" w:rsidRPr="009B6965">
          <w:rPr>
            <w:rStyle w:val="Hyperkobling"/>
            <w:i w:val="0"/>
            <w:iCs/>
          </w:rPr>
          <w:t>Naturbase (</w:t>
        </w:r>
        <w:proofErr w:type="spellStart"/>
        <w:r w:rsidR="008E2120" w:rsidRPr="009B6965">
          <w:rPr>
            <w:rStyle w:val="Hyperkobling"/>
            <w:i w:val="0"/>
            <w:iCs/>
          </w:rPr>
          <w:t>Miljødirektoratet</w:t>
        </w:r>
        <w:proofErr w:type="spellEnd"/>
        <w:r w:rsidR="008E2120" w:rsidRPr="009B6965">
          <w:rPr>
            <w:rStyle w:val="Hyperkobling"/>
            <w:i w:val="0"/>
            <w:iCs/>
          </w:rPr>
          <w:t>)</w:t>
        </w:r>
      </w:hyperlink>
    </w:p>
    <w:p w14:paraId="67A78D0D" w14:textId="396D6E7E" w:rsidR="00A5063D" w:rsidRPr="007B03DA" w:rsidRDefault="00A5063D" w:rsidP="00EB1DC2">
      <w:pPr>
        <w:pStyle w:val="Brdtekst"/>
        <w:spacing w:before="240"/>
      </w:pPr>
      <w:r w:rsidRPr="007B03DA">
        <w:t xml:space="preserve">I lavere deler </w:t>
      </w:r>
      <w:r w:rsidR="00B277E7">
        <w:t xml:space="preserve">på land </w:t>
      </w:r>
      <w:r w:rsidRPr="007B03DA">
        <w:t>dominerer rik blandingsskog og bjørkeskog med innslag av gran og osp, særlig i dalførene ved Lakselvvatnet og Sæterelva. Disse skogområdene har utviklet seg i fred over lang tid og inneholder mye død ved og gammel skog, som gir leveområder for lav, sopp og insekter – inkludert flere rødlistearter.</w:t>
      </w:r>
    </w:p>
    <w:p w14:paraId="03889929" w14:textId="6F5F1808" w:rsidR="008B4474" w:rsidRPr="007B03DA" w:rsidRDefault="008B4474" w:rsidP="00937A49">
      <w:pPr>
        <w:pStyle w:val="Brdtekst"/>
      </w:pPr>
      <w:r w:rsidRPr="007B03DA">
        <w:t xml:space="preserve">Langs vassdrag finnes </w:t>
      </w:r>
      <w:proofErr w:type="spellStart"/>
      <w:r w:rsidRPr="007B03DA">
        <w:t>flommarksskog</w:t>
      </w:r>
      <w:proofErr w:type="spellEnd"/>
      <w:r w:rsidRPr="007B03DA">
        <w:t xml:space="preserve"> og sumpskog med frodig vegetasjon og høy artsrikdom. Myrområder og høljer gir variasjon i hydrologi og øker naturmangfoldet. </w:t>
      </w:r>
      <w:r w:rsidR="002E1509" w:rsidRPr="007B03DA">
        <w:t xml:space="preserve">I dalbunnen har våtmarks- og myrpartier høy andel torvmoser og </w:t>
      </w:r>
      <w:r w:rsidR="00C650C1" w:rsidRPr="007B03DA">
        <w:t xml:space="preserve">har viktig funksjon for </w:t>
      </w:r>
      <w:r w:rsidR="002E1509" w:rsidRPr="007B03DA">
        <w:t xml:space="preserve">karbonlagring og flomdemping. </w:t>
      </w:r>
      <w:r w:rsidRPr="007B03DA">
        <w:t xml:space="preserve">Over skoggrensa finnes fjellbjørkeskog, vierkratt og lyngheier, med spredt furu og </w:t>
      </w:r>
      <w:proofErr w:type="spellStart"/>
      <w:r w:rsidRPr="007B03DA">
        <w:t>lågfjellvegetasjon</w:t>
      </w:r>
      <w:proofErr w:type="spellEnd"/>
      <w:r w:rsidRPr="007B03DA">
        <w:t>.</w:t>
      </w:r>
    </w:p>
    <w:p w14:paraId="2A687EC1" w14:textId="20F1D501" w:rsidR="008B4474" w:rsidRPr="007B03DA" w:rsidRDefault="00123515" w:rsidP="00937A49">
      <w:pPr>
        <w:pStyle w:val="Brdtekst"/>
      </w:pPr>
      <w:r w:rsidRPr="007B03DA">
        <w:t>S</w:t>
      </w:r>
      <w:r w:rsidR="008B4474" w:rsidRPr="007B03DA">
        <w:t xml:space="preserve">trandenger og tidevannsflater gir viktige rasteplasser og beiteområder for fugl. Små bukter og poller </w:t>
      </w:r>
      <w:r w:rsidR="00544426" w:rsidRPr="007B03DA">
        <w:t>har</w:t>
      </w:r>
      <w:r w:rsidR="008B4474" w:rsidRPr="007B03DA">
        <w:t xml:space="preserve"> produktive </w:t>
      </w:r>
      <w:proofErr w:type="spellStart"/>
      <w:r w:rsidR="008B4474" w:rsidRPr="007B03DA">
        <w:t>gruntvannsområder</w:t>
      </w:r>
      <w:proofErr w:type="spellEnd"/>
      <w:r w:rsidR="008B4474" w:rsidRPr="007B03DA">
        <w:t xml:space="preserve"> med betydning for fisk og fugl.</w:t>
      </w:r>
    </w:p>
    <w:p w14:paraId="561F457F" w14:textId="62728C18" w:rsidR="008B4474" w:rsidRPr="007B03DA" w:rsidRDefault="008B4474" w:rsidP="00937A49">
      <w:pPr>
        <w:pStyle w:val="Brdtekst"/>
      </w:pPr>
      <w:r w:rsidRPr="007B03DA">
        <w:t xml:space="preserve">Verneverdiene ligger </w:t>
      </w:r>
      <w:r w:rsidR="00123515" w:rsidRPr="007B03DA">
        <w:t>også</w:t>
      </w:r>
      <w:r w:rsidRPr="007B03DA">
        <w:t xml:space="preserve"> i helheten – samspillet mellom landskapsformer, naturtyper og kulturspor innenfor </w:t>
      </w:r>
      <w:r w:rsidR="00F35A80" w:rsidRPr="007B03DA">
        <w:t>et</w:t>
      </w:r>
      <w:r w:rsidRPr="007B03DA">
        <w:t xml:space="preserve"> sammensatt område.</w:t>
      </w:r>
    </w:p>
    <w:p w14:paraId="21640E7F" w14:textId="78A02A7A" w:rsidR="00E46E30" w:rsidRPr="007B03DA" w:rsidRDefault="00E46E30" w:rsidP="00E46E30">
      <w:pPr>
        <w:pStyle w:val="Overskrift2"/>
      </w:pPr>
      <w:bookmarkStart w:id="26" w:name="_Toc227249193"/>
      <w:r w:rsidRPr="007B03DA">
        <w:t>Arter</w:t>
      </w:r>
      <w:bookmarkEnd w:id="26"/>
    </w:p>
    <w:p w14:paraId="3E78CE68" w14:textId="0D870243" w:rsidR="008B4474" w:rsidRPr="007B03DA" w:rsidRDefault="00544426" w:rsidP="00937A49">
      <w:pPr>
        <w:pStyle w:val="Brdtekst"/>
      </w:pPr>
      <w:r w:rsidRPr="007B03DA">
        <w:t xml:space="preserve">Strauman landskapsvernområde har et rikt og variert artsmangfold som reflekterer overgangen mellom fjord, dal og fjell. Her møtes marine, ferskvanns- og skogøkosystemer, og </w:t>
      </w:r>
      <w:proofErr w:type="spellStart"/>
      <w:r w:rsidRPr="007B03DA">
        <w:t>hovedverdien</w:t>
      </w:r>
      <w:proofErr w:type="spellEnd"/>
      <w:r w:rsidRPr="007B03DA">
        <w:t xml:space="preserve"> ligger i helheten og i samspillet mellom intakte naturtyper og leveområder med lang kontinuitet.</w:t>
      </w:r>
    </w:p>
    <w:p w14:paraId="168CEB8A" w14:textId="77777777" w:rsidR="00E46E30" w:rsidRPr="007B03DA" w:rsidRDefault="00E46E30" w:rsidP="00AC518E">
      <w:pPr>
        <w:pStyle w:val="Overskrift4"/>
      </w:pPr>
      <w:r w:rsidRPr="007B03DA">
        <w:t>Planter, sopp og lav.</w:t>
      </w:r>
    </w:p>
    <w:p w14:paraId="443A1985" w14:textId="54DC71CB" w:rsidR="00544426" w:rsidRPr="007B03DA" w:rsidRDefault="00544426" w:rsidP="00937A49">
      <w:pPr>
        <w:pStyle w:val="Brdtekst"/>
      </w:pPr>
      <w:r w:rsidRPr="007B03DA">
        <w:t xml:space="preserve">Vegetasjonen er preget av rike blandingsskoger i dalførene og bjørkeskog i høyden, med oseaniske innslag langs fjorden. Det er registrert flere </w:t>
      </w:r>
      <w:r w:rsidR="00D16890">
        <w:t>rødliste</w:t>
      </w:r>
      <w:r w:rsidRPr="007B03DA">
        <w:t>arter knyttet til eldre og fuktige skogtyper</w:t>
      </w:r>
      <w:r w:rsidR="00504EC3">
        <w:t xml:space="preserve">, se </w:t>
      </w:r>
      <w:r w:rsidR="00374D4D">
        <w:t>kap. 3.4</w:t>
      </w:r>
      <w:r w:rsidR="00504EC3">
        <w:t xml:space="preserve"> og Filvedlegg 4</w:t>
      </w:r>
      <w:r w:rsidR="00374D4D">
        <w:t>.</w:t>
      </w:r>
      <w:r w:rsidRPr="007B03DA">
        <w:t xml:space="preserve"> Disse artene indikerer lang økologisk kontinuitet, stabil fuktighet og lav grad av inngrep</w:t>
      </w:r>
      <w:r w:rsidR="00545845">
        <w:t xml:space="preserve">. </w:t>
      </w:r>
    </w:p>
    <w:p w14:paraId="06E64741" w14:textId="459E2380" w:rsidR="00544426" w:rsidRPr="007B03DA" w:rsidRDefault="00544426" w:rsidP="00937A49">
      <w:pPr>
        <w:pStyle w:val="Brdtekst"/>
      </w:pPr>
      <w:r w:rsidRPr="007B03DA">
        <w:t xml:space="preserve">Skogbunnen varierer fra frodige høgstaudeenger i flommark </w:t>
      </w:r>
      <w:r w:rsidR="00C650C1" w:rsidRPr="007B03DA">
        <w:t xml:space="preserve">og </w:t>
      </w:r>
      <w:r w:rsidRPr="007B03DA">
        <w:t>til skrinnere rabber med lyng og mose. Myrene har høy andel torvmoser og bidrar til karbonlagring og flomdemping.</w:t>
      </w:r>
    </w:p>
    <w:p w14:paraId="01742851" w14:textId="5E052D0D" w:rsidR="00E46E30" w:rsidRPr="007B03DA" w:rsidRDefault="00E46E30" w:rsidP="00AC518E">
      <w:pPr>
        <w:pStyle w:val="Overskrift4"/>
      </w:pPr>
      <w:r w:rsidRPr="007B03DA">
        <w:lastRenderedPageBreak/>
        <w:t>Fugl</w:t>
      </w:r>
    </w:p>
    <w:p w14:paraId="6807FF22" w14:textId="35B9C586" w:rsidR="009B46E4" w:rsidRPr="007B03DA" w:rsidRDefault="00AB1710" w:rsidP="00937A49">
      <w:pPr>
        <w:pStyle w:val="Brdtekst"/>
      </w:pPr>
      <w:r w:rsidRPr="007B03DA">
        <w:t>S</w:t>
      </w:r>
      <w:r w:rsidR="009B46E4" w:rsidRPr="007B03DA">
        <w:t xml:space="preserve">trauman har en variert og artsrik fuglefauna som reflekterer landskapets mosaikk av fjord, skog og myr. Området </w:t>
      </w:r>
      <w:r w:rsidRPr="007B03DA">
        <w:t xml:space="preserve">med </w:t>
      </w:r>
      <w:proofErr w:type="spellStart"/>
      <w:r w:rsidRPr="007B03DA">
        <w:t>Sæterdalen</w:t>
      </w:r>
      <w:proofErr w:type="spellEnd"/>
      <w:r w:rsidRPr="007B03DA">
        <w:t xml:space="preserve"> </w:t>
      </w:r>
      <w:r w:rsidR="009B46E4" w:rsidRPr="007B03DA">
        <w:t xml:space="preserve">har særlig betydning som leveområde for spettefugler, og kartlegginger viser at seks av sju norske hakkespettarter er registrert, trolig alle med hekkende bestand. Dette inkluderer dvergspett (NT), som tidligere var mer utbredt, samt gråspett, flaggspett, tretåspett (NT), grønnspett og svartspett. </w:t>
      </w:r>
      <w:r w:rsidR="00C650C1" w:rsidRPr="007B03DA">
        <w:t>Mangfoldet gjenspeiler kontinuitet i eldre, flersjiktet skog med mye død ved i ulike nedbrytningsstadier og rik barkflora.</w:t>
      </w:r>
    </w:p>
    <w:p w14:paraId="603B61D2" w14:textId="30D81E24" w:rsidR="00E46E30" w:rsidRPr="007B03DA" w:rsidRDefault="009B46E4" w:rsidP="00937A49">
      <w:pPr>
        <w:pStyle w:val="Brdtekst"/>
      </w:pPr>
      <w:r w:rsidRPr="007B03DA">
        <w:t xml:space="preserve">Også ugler og sangfugler knyttet til gammelskog </w:t>
      </w:r>
      <w:r w:rsidR="006E1B32">
        <w:t>er vanlig forekommende</w:t>
      </w:r>
      <w:r w:rsidRPr="007B03DA">
        <w:t xml:space="preserve">. I myr- og vannområdene er vadefugler som heilo (NT) og </w:t>
      </w:r>
      <w:proofErr w:type="spellStart"/>
      <w:r w:rsidRPr="007B03DA">
        <w:t>småspove</w:t>
      </w:r>
      <w:proofErr w:type="spellEnd"/>
      <w:r w:rsidRPr="007B03DA">
        <w:t xml:space="preserve"> (NT) registrert, og i tidevannssonen hekker fiskemåke (VU). Havørn sees regelmessig i området, og fiskeørn benytter vannsystemene til jakt. Kombinasjonen av </w:t>
      </w:r>
      <w:r w:rsidR="00DA6CDD">
        <w:t>variert og gammel</w:t>
      </w:r>
      <w:r w:rsidRPr="007B03DA">
        <w:t xml:space="preserve"> skog, åpne dalbunner og tidevannsstrømmer gir variasjon i leveområder og høy økologisk verdi for fugl.</w:t>
      </w:r>
    </w:p>
    <w:p w14:paraId="6124B08C" w14:textId="77777777" w:rsidR="00E46E30" w:rsidRPr="007B03DA" w:rsidRDefault="00E46E30" w:rsidP="00AC518E">
      <w:pPr>
        <w:pStyle w:val="Overskrift4"/>
      </w:pPr>
      <w:r w:rsidRPr="007B03DA">
        <w:t>Pattedyr</w:t>
      </w:r>
    </w:p>
    <w:p w14:paraId="5795C872" w14:textId="7F3C7E4C" w:rsidR="00E46E30" w:rsidRPr="007B03DA" w:rsidRDefault="00544426" w:rsidP="00937A49">
      <w:pPr>
        <w:pStyle w:val="Brdtekst"/>
      </w:pPr>
      <w:r w:rsidRPr="007B03DA">
        <w:t>Strauman benyttes av</w:t>
      </w:r>
      <w:r w:rsidR="00C650C1" w:rsidRPr="007B03DA">
        <w:t xml:space="preserve"> streifende </w:t>
      </w:r>
      <w:r w:rsidRPr="007B03DA">
        <w:t xml:space="preserve">gaupe (EN) og jerv (EN). Her finnes også rev, elg, røyskatt, mår, hare og smågnagere. </w:t>
      </w:r>
      <w:r w:rsidR="009B46E4" w:rsidRPr="007B03DA">
        <w:t>Oter er regelmessig observert langs tidevannssonen</w:t>
      </w:r>
      <w:r w:rsidRPr="007B03DA">
        <w:t>. Reinens bruk av områdene omtales i kapittel 4.8.</w:t>
      </w:r>
    </w:p>
    <w:p w14:paraId="3BCEC757" w14:textId="4BBA9C15" w:rsidR="00EE602E" w:rsidRPr="007B03DA" w:rsidRDefault="009B46E4" w:rsidP="00AC518E">
      <w:pPr>
        <w:pStyle w:val="Overskrift4"/>
      </w:pPr>
      <w:bookmarkStart w:id="27" w:name="_Hlk210327623"/>
      <w:r w:rsidRPr="007B03DA">
        <w:t>Fisk</w:t>
      </w:r>
    </w:p>
    <w:bookmarkEnd w:id="27"/>
    <w:p w14:paraId="6CE95E3D" w14:textId="1682AF0E" w:rsidR="009B46E4" w:rsidRPr="007B03DA" w:rsidRDefault="007A5504" w:rsidP="00937A49">
      <w:pPr>
        <w:pStyle w:val="Brdtekst"/>
      </w:pPr>
      <w:r w:rsidRPr="007B03DA">
        <w:t xml:space="preserve">Tidevannssonen og pollene har en rik brakkvannsfauna. Lenger oppe er </w:t>
      </w:r>
      <w:r w:rsidR="00544426" w:rsidRPr="007B03DA">
        <w:t xml:space="preserve">Lakselvvassdraget leveområde for laks, ørret og røye, og fungerer som viktig gyte- og oppvekstområde. </w:t>
      </w:r>
      <w:r w:rsidRPr="007B03DA">
        <w:t xml:space="preserve">Elva og tilhørende våtmarker utgjør viktige leveområder for fisk, fugl og amfibier. Det er behov for </w:t>
      </w:r>
      <w:r w:rsidR="00E30D35">
        <w:t xml:space="preserve">å styrke kunnskapsgrunnlaget </w:t>
      </w:r>
      <w:r w:rsidR="009D4421">
        <w:t>for fisk, blant annet med</w:t>
      </w:r>
      <w:r w:rsidRPr="007B03DA">
        <w:t xml:space="preserve"> mer systematisk kartlegging av fiskebestander og økologisk tilstand for å </w:t>
      </w:r>
      <w:r w:rsidR="008E0639">
        <w:t>understøtte</w:t>
      </w:r>
      <w:r w:rsidR="00044D78" w:rsidRPr="007B03DA">
        <w:t xml:space="preserve"> </w:t>
      </w:r>
      <w:r w:rsidR="008E0639">
        <w:t>treffsikker</w:t>
      </w:r>
      <w:r w:rsidR="008E0639" w:rsidRPr="007B03DA">
        <w:t xml:space="preserve"> </w:t>
      </w:r>
      <w:r w:rsidR="00051773">
        <w:t>forvaltning</w:t>
      </w:r>
      <w:r w:rsidRPr="007B03DA">
        <w:t xml:space="preserve">. </w:t>
      </w:r>
    </w:p>
    <w:p w14:paraId="61938846" w14:textId="630F3A3B" w:rsidR="00AB1710" w:rsidRPr="007B03DA" w:rsidRDefault="00AB1710" w:rsidP="00AC518E">
      <w:pPr>
        <w:pStyle w:val="Overskrift4"/>
      </w:pPr>
      <w:bookmarkStart w:id="28" w:name="_Hlk210327633"/>
      <w:r w:rsidRPr="007B03DA">
        <w:t>Fremmede arter</w:t>
      </w:r>
    </w:p>
    <w:p w14:paraId="30AB6F04" w14:textId="70A685AC" w:rsidR="00EE602E" w:rsidRPr="007B03DA" w:rsidRDefault="00EE602E" w:rsidP="00E46E30">
      <w:r w:rsidRPr="007B03DA">
        <w:t>Det er i</w:t>
      </w:r>
      <w:r w:rsidR="00544426" w:rsidRPr="007B03DA">
        <w:t>ngen</w:t>
      </w:r>
      <w:r w:rsidRPr="007B03DA">
        <w:t xml:space="preserve"> registreringer av fremmede </w:t>
      </w:r>
      <w:r w:rsidR="00CD79C5" w:rsidRPr="007B03DA">
        <w:t>plante</w:t>
      </w:r>
      <w:r w:rsidRPr="007B03DA">
        <w:t>arter fra Strauman</w:t>
      </w:r>
      <w:r w:rsidR="00CD79C5" w:rsidRPr="007B03DA">
        <w:t xml:space="preserve"> landskapsvernområde</w:t>
      </w:r>
      <w:r w:rsidRPr="007B03DA">
        <w:t xml:space="preserve">. </w:t>
      </w:r>
    </w:p>
    <w:p w14:paraId="2837923C" w14:textId="5B1DBF96" w:rsidR="00E46E30" w:rsidRPr="007B03DA" w:rsidRDefault="00E46E30" w:rsidP="00E46E30">
      <w:pPr>
        <w:pStyle w:val="Overskrift2"/>
      </w:pPr>
      <w:bookmarkStart w:id="29" w:name="_Toc227249194"/>
      <w:bookmarkEnd w:id="28"/>
      <w:r w:rsidRPr="007B03DA">
        <w:t>Rødlistearter</w:t>
      </w:r>
      <w:bookmarkEnd w:id="29"/>
      <w:r w:rsidRPr="007B03DA">
        <w:t xml:space="preserve"> </w:t>
      </w:r>
    </w:p>
    <w:p w14:paraId="01AADC41" w14:textId="1A4CC021" w:rsidR="00545845" w:rsidRPr="007B03DA" w:rsidRDefault="002E1509" w:rsidP="00545845">
      <w:pPr>
        <w:spacing w:after="240" w:line="264" w:lineRule="auto"/>
        <w:rPr>
          <w:sz w:val="20"/>
          <w:szCs w:val="20"/>
        </w:rPr>
      </w:pPr>
      <w:r w:rsidRPr="007B03DA">
        <w:t>Strauman har leveområder for en rekke rødlistede arter (</w:t>
      </w:r>
      <w:r w:rsidR="00757C4A">
        <w:t xml:space="preserve">figur </w:t>
      </w:r>
      <w:r w:rsidR="009E26F8">
        <w:t>5),</w:t>
      </w:r>
      <w:r w:rsidRPr="007B03DA">
        <w:t xml:space="preserve"> særlig knyttet til gammel skog, blandingsskog og tidevannslandskap.</w:t>
      </w:r>
      <w:r w:rsidR="0084746F" w:rsidRPr="007B03DA">
        <w:t xml:space="preserve"> </w:t>
      </w:r>
      <w:r w:rsidR="00545845" w:rsidRPr="007B03DA">
        <w:t xml:space="preserve">Det er gjort 43 registreringer fordelt på 22 arter. Registreringene viser et variert og sammenhengende økosystem, der kontinuitetsskog og våtmarksområder er særlig viktige. </w:t>
      </w:r>
    </w:p>
    <w:p w14:paraId="39921F5E" w14:textId="77777777" w:rsidR="00545845" w:rsidRDefault="00545845" w:rsidP="00545845">
      <w:pPr>
        <w:spacing w:after="240" w:line="264" w:lineRule="auto"/>
      </w:pPr>
      <w:r>
        <w:t xml:space="preserve">Rødlistede planter i Strauman er </w:t>
      </w:r>
      <w:r w:rsidRPr="007B03DA">
        <w:t>nubbestarr (NT</w:t>
      </w:r>
      <w:proofErr w:type="gramStart"/>
      <w:r w:rsidRPr="007B03DA">
        <w:t>),hvitefjørmose</w:t>
      </w:r>
      <w:proofErr w:type="gramEnd"/>
      <w:r w:rsidRPr="007B03DA">
        <w:t xml:space="preserve"> (NT), skogjamne (NT</w:t>
      </w:r>
      <w:proofErr w:type="gramStart"/>
      <w:r w:rsidRPr="007B03DA">
        <w:t xml:space="preserve">) </w:t>
      </w:r>
      <w:r>
        <w:t>.</w:t>
      </w:r>
      <w:proofErr w:type="gramEnd"/>
      <w:r>
        <w:t xml:space="preserve"> </w:t>
      </w:r>
      <w:r w:rsidR="00C650C1" w:rsidRPr="007B03DA">
        <w:t xml:space="preserve">Blant lav finnes </w:t>
      </w:r>
      <w:proofErr w:type="spellStart"/>
      <w:r w:rsidR="00C650C1" w:rsidRPr="007B03DA">
        <w:t>huldrelav</w:t>
      </w:r>
      <w:proofErr w:type="spellEnd"/>
      <w:r w:rsidR="00C650C1" w:rsidRPr="007B03DA">
        <w:t xml:space="preserve"> (NT) og gubbeskjegg (NT). Av vedboende sopper er svartsonekjuke (NT), storporet flammekjuke (NT) og flekkhvitkjuke (NT) registrert. D</w:t>
      </w:r>
      <w:r w:rsidR="002E1509" w:rsidRPr="007B03DA">
        <w:t xml:space="preserve">vergspett (NT), tretåspett (NT), heilo (NT), </w:t>
      </w:r>
      <w:proofErr w:type="spellStart"/>
      <w:r w:rsidR="002E1509" w:rsidRPr="007B03DA">
        <w:t>småspove</w:t>
      </w:r>
      <w:proofErr w:type="spellEnd"/>
      <w:r w:rsidR="002E1509" w:rsidRPr="007B03DA">
        <w:t xml:space="preserve"> (NT), taksvale (NT) og gjøk (NT) </w:t>
      </w:r>
      <w:r w:rsidR="00C650C1" w:rsidRPr="007B03DA">
        <w:t xml:space="preserve">er av rødlistede fugler som foreløpig er </w:t>
      </w:r>
      <w:r w:rsidR="002E1509" w:rsidRPr="007B03DA">
        <w:t>registrert. I tillegg er det streifobservasjoner av gaupe (EN), jerv (EN), fiskemåke (VU) og svartand (VU).</w:t>
      </w:r>
      <w:r w:rsidRPr="00545845">
        <w:t xml:space="preserve"> </w:t>
      </w:r>
    </w:p>
    <w:p w14:paraId="52C3280A" w14:textId="629642EB" w:rsidR="002E1509" w:rsidRPr="007B03DA" w:rsidRDefault="00545845" w:rsidP="00C925E1">
      <w:pPr>
        <w:spacing w:line="264" w:lineRule="auto"/>
      </w:pPr>
      <w:r w:rsidRPr="007B03DA">
        <w:t xml:space="preserve">Full oversikt over registreringene finnes i filvedlegg </w:t>
      </w:r>
      <w:r>
        <w:t>4</w:t>
      </w:r>
      <w:r w:rsidRPr="007B03DA">
        <w:t xml:space="preserve"> (Artsdatabanken per 25.09.2025) og til enhver tid </w:t>
      </w:r>
      <w:r>
        <w:t xml:space="preserve">oppdatert </w:t>
      </w:r>
      <w:r w:rsidRPr="007B03DA">
        <w:t xml:space="preserve">i </w:t>
      </w:r>
      <w:hyperlink r:id="rId30" w:anchor="map/399826,7277272/11/background/topo2/filter/%7B%22AreaIds%22%3A%5B37401%5D%2C%22IncludeSubTaxonIds%22%3Atrue%2C%22Categories%22%3A%5B14%2C13%2C12%2C11%5D%2C%22Found%22%3A%5B2%5D%2C%22NotRecovered%22%3A%5B2%5D%2C%22Blocked%22%3A%5B2%5D%2C%22Style%22%3A1%7D" w:history="1">
        <w:r w:rsidRPr="007B03DA">
          <w:rPr>
            <w:rStyle w:val="Hyperkobling"/>
          </w:rPr>
          <w:t>https://artskart.artsdatabanken.no</w:t>
        </w:r>
      </w:hyperlink>
      <w:r w:rsidRPr="007B03DA">
        <w:t>.</w:t>
      </w:r>
    </w:p>
    <w:p w14:paraId="48A8C962" w14:textId="64F770E6" w:rsidR="00EE602E" w:rsidRPr="007B03DA" w:rsidRDefault="002C0FD0" w:rsidP="00E46E30">
      <w:pPr>
        <w:rPr>
          <w:sz w:val="20"/>
          <w:szCs w:val="20"/>
        </w:rPr>
      </w:pPr>
      <w:r w:rsidRPr="007B03DA">
        <w:rPr>
          <w:noProof/>
          <w:sz w:val="20"/>
          <w:szCs w:val="20"/>
        </w:rPr>
        <w:lastRenderedPageBreak/>
        <mc:AlternateContent>
          <mc:Choice Requires="wps">
            <w:drawing>
              <wp:anchor distT="0" distB="0" distL="114300" distR="114300" simplePos="0" relativeHeight="251658244" behindDoc="0" locked="0" layoutInCell="1" allowOverlap="1" wp14:anchorId="4C5E6E93" wp14:editId="5F34A13C">
                <wp:simplePos x="0" y="0"/>
                <wp:positionH relativeFrom="margin">
                  <wp:posOffset>1341399</wp:posOffset>
                </wp:positionH>
                <wp:positionV relativeFrom="paragraph">
                  <wp:posOffset>603250</wp:posOffset>
                </wp:positionV>
                <wp:extent cx="4179452" cy="2075469"/>
                <wp:effectExtent l="57150" t="19050" r="69215" b="96520"/>
                <wp:wrapNone/>
                <wp:docPr id="1760452579" name="Freeform: Shape 7"/>
                <wp:cNvGraphicFramePr/>
                <a:graphic xmlns:a="http://schemas.openxmlformats.org/drawingml/2006/main">
                  <a:graphicData uri="http://schemas.microsoft.com/office/word/2010/wordprocessingShape">
                    <wps:wsp>
                      <wps:cNvSpPr/>
                      <wps:spPr>
                        <a:xfrm>
                          <a:off x="0" y="0"/>
                          <a:ext cx="4179452" cy="2075469"/>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75421 w 3528081"/>
                            <a:gd name="connsiteY13" fmla="*/ 1267522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58606 w 3528081"/>
                            <a:gd name="connsiteY10" fmla="*/ 1713360 h 1762731"/>
                            <a:gd name="connsiteX11" fmla="*/ 1231509 w 3528081"/>
                            <a:gd name="connsiteY11" fmla="*/ 1762731 h 1762731"/>
                            <a:gd name="connsiteX12" fmla="*/ 607815 w 3528081"/>
                            <a:gd name="connsiteY12" fmla="*/ 1400671 h 1762731"/>
                            <a:gd name="connsiteX13" fmla="*/ 475421 w 3528081"/>
                            <a:gd name="connsiteY13" fmla="*/ 1267522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59729" y="66069"/>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4156" y="785693"/>
                                <a:pt x="3012290" y="938674"/>
                              </a:cubicBezTo>
                              <a:cubicBezTo>
                                <a:pt x="2840424" y="1091655"/>
                                <a:pt x="2487620" y="1408560"/>
                                <a:pt x="2158606" y="1713360"/>
                              </a:cubicBezTo>
                              <a:lnTo>
                                <a:pt x="1231509" y="1762731"/>
                              </a:lnTo>
                              <a:lnTo>
                                <a:pt x="607815" y="1400671"/>
                              </a:lnTo>
                              <a:lnTo>
                                <a:pt x="475421" y="1267522"/>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149F983" id="Freeform: Shape 7" o:spid="_x0000_s1026" style="position:absolute;margin-left:105.6pt;margin-top:47.5pt;width:329.1pt;height:163.4pt;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sBmXAgAAI5MAAAOAAAAZHJzL2Uyb0RvYy54bWzsXFGPnDYQfq/U/4B4rNSsbQyGUzbRNVWq&#10;SmkSNamSPHIse7sSiylwt3f59R3bwA7XBLzk1EqRX3bZZYYP2+MZe2Y8T5/fHQrvNq+bvSzXPn1C&#10;fC8vM7nZl9dr/6/3L3+Ofa9p03KTFrLM1/593vjPn/34w9NjdZEzuZPFJq89eEjZXByrtb9r2+pi&#10;tWqyXX5Imyeyyku4uZX1IW3hZ3292tTpEZ5+KFaMkGh1lPWmqmWWNw38+6u56T/Tz99u86x9s902&#10;eesVax/erdWftf68Up+rZ0/Ti+s6rXb7rHuNdMFbHNJ9CaDDo35N29S7qff/etRhn9Wykdv2SSYP&#10;K7nd7rNctwFaQ8mD1rzbpVWu2wKd01RDNzWP99js9e276m0N3XCsmosGLlUr7rb1QX3D+3l3urPu&#10;h87K71ovgz85FQkPme9lcI8REfIoUd25OrFnN037Wy71o9LbV01rensDV7qvNl6ZHkAoMlmWzb7N&#10;P8IIbQ8FDMBPK494Ry8Ig4gEQTdKD8k/YXIWMyGEt/OoiJgI6Fd4PlIEEZOI8GgeB/OQeQjok6EV&#10;lEQiiuk8BmaKIhIl8zgBxomCOGQWfYaZOEmiwKJBHAMlXAgWzjcIMwUiZILPtyhEQCwRhItkHggz&#10;BVTQYB4nQjidjM3jjJgUjgWQGAGxmBI+D4SZQHbiIJpvEajZQeYCmggRinkgzCSSkItwHigZAale&#10;sBA6zCRiUBU2E3U0u6lgQWQxjSjmooJQENf5RlE8wykLEm6FNeIyascCazTTaSgii5GimIlyMHyC&#10;WkCNJrsIiI1QUMxEGagiYiHoFE/3kAgO03BWf4+YKCgjEdq0Ck94nnCaWCgJipliGkXURizwlLcQ&#10;c4rpbQ0SFlgLDExuC4Hl1Nk8Z/P6ddX8DMUCrW2rhSrA5isInc2DtexCmxdzFtvoNqwTnM1DCxTu&#10;bF6/nXI2b17bYTtpsS0arcncPg/0nNvnqU5wNk/5b5baPBJYbR0e2LwkITZbBzzD3T7v5DJw+7zB&#10;e2KxB3P7PO2hdb5Npeeczfs+bR5hnIGTaNaJhX2bSRiHoYXnfuSlZDR2Nq/fpjjf5skoO9+mjY8W&#10;bfedb9P5Np1v04TPF8XzCFNW70ybF8SRTWzX2bxTosMnF887JX2MQnPfo81jMYm/lo8yzmFJCGSu&#10;WMR1kc0TSUwSk1QwiYM9H2f7NsNEMBOImMTADtFlOSwkjGKtfiZxcIR6WQ5LABkSJkA9CYSD2sv2&#10;eRGDzJf5FuHo9KIcFt2MeZxHiOcRGhoLMdlzOAi4LIclBsE2aUaTQN+cw0IoY4lx+kwCjfZ5y2ze&#10;KYdlEmlkKSGet8y3SUNiMWXHmS/LcliIiKnFSD2GzYtCaiMUj5DDwpMhCWh6sLCOWJjDEkcMspSU&#10;p2EaCmuJb4jnTYNgFQETw8ogYWe8xVTC5LYQ2H45m7donwcWzGJwsDwHsWAw32aTarFgssTZvJXn&#10;bJ4OEYAHdcjbnFY7WCc4m4cW+NzZvN457GyexSIBiY7b53Fn87yFeZtun7fyErfPO4Wjov9wnwdH&#10;RJg57TG9asCeIMhhgWNGbH61Ojp24PZ5EL633YThRZrFVgKT20K4fd5pxi3zbTqbB0k5y87nOZu3&#10;2OaFMZwUs1ieYp2gBymyWKWOvZQs+C59m87m/e/7PDi7ft2fTk93/YH17K7sTqzDlZeqygZEH/av&#10;ZKOOx+Pj63AWvv8JoT1zHB641HH3GWYwfJhZBwzhfeyYIfKGmdlZyLCIwsz6uL01MrgLMTM/Cxn8&#10;hpg5PIsZHNWYOTqLGeJTmFmcxQwxJ8wcn8UMcSTM3NdMsBtnFRrC3PD7LBl7KGTnSZmK4IzQz5Mz&#10;FZUZsZ8naWrZPmI/T9ZUmsGI/TxpUznfI/aRvJnp0mmJGqqOqHojha430voe1BupfQ/qjVyp0Uov&#10;qrRVyqW/9I5rvw/9eDuootJVsFD3D/I2fy81ZXsqxWEW093Qn0iKEpOaKIl+615KeoL+u9LPhJCa&#10;iu9rSh227x7cU/XfHTWUjIAovaY2C9Rp8kSvRzW5CSdMknfRA0Ou1geT1EOvwciYJd8cuVrhmYbq&#10;wgoPyLObq332S/4Zd2PAKSGBGX0BlRVAEMwg6r4LoK4F56bvYPcZmRooMMTmLtVRbA1oErI6wDHQ&#10;+FfPSkIamfkaBzEcox3B0pjTsHupOIySrkZKx2ti2hrWuDCsYVnMCWdmpkE0k0ahniZ9gxiPQTiN&#10;EoJUXUDuSugYYEb1MlADd4u7LyI/kCizoOu4huotMKd6uv7boBhHhCE3pRA6kJ6s/zbkUNYCnAmG&#10;3LgIpsl14NeQm5IE0+Q6eKvJjXt6ktr03Gj69i+bFbLJjTJX+kEX0hkUhdIvqJhOKV/ui0KLYaHX&#10;Fo0s9hv1n9IUunhS/qKovdsU1FCaZXnZMr1iKW4Of8iN+R+igaRXDAOLhkVP04MAf56qA+mr9r7I&#10;FVRR/plvvf0GVkFUAwwPwti9ldHUim0LbzowBvOMHb1izXVRp4HZNGsSdeDQyLJsB+bDvpT1l9CL&#10;tn/lraHve8C0W3XBldzcv629WpqSUk2VvdzXTfsqbdq3aQ05mDDUUBerfQMf20KCigdNrq98byfr&#10;z1/6X9FDaSe463tHqEm19pu/b9I6973i9xKKPiWUc3hsq3/wEGKzYFvwnSt8p7w5vJAw/iD68Hb6&#10;UtG3RX+5reXhA5TPulSocCstM8CGBWwL1sr8eNHCb7gFBbiy/PJSX0PhKpDLV+W7KutHvYKWv7/7&#10;kNaVpy7XfgtVol7Lvn5VetFXfwJxOtGq8Sjl5U0rt3tVGkoLmenX7gcUvYKrUVUt/FtTncqIPfsH&#10;AAD//wMAUEsDBBQABgAIAAAAIQBCOGjq3wAAAAoBAAAPAAAAZHJzL2Rvd25yZXYueG1sTI9BT4NA&#10;EIXvJv6HzTTxZpcltaGUpTEm3IxGqsbjFqZAys4iu23h3zue9DiZL+99L9tNthcXHH3nSINaRiCQ&#10;Kld31Gh43xf3CQgfDNWmd4QaZvSwy29vMpPW7kpveClDIziEfGo0tCEMqZS+atEav3QDEv+ObrQm&#10;8Dk2sh7NlcNtL+MoWktrOuKG1gz41GJ1Ks+WS45f83N0ct9l4eauCJ8f/uVVaX23mB63IAJO4Q+G&#10;X31Wh5ydDu5MtRe9hlipmFENmwfexECy3qxAHDSsYpWAzDP5f0L+AwAA//8DAFBLAQItABQABgAI&#10;AAAAIQC2gziS/gAAAOEBAAATAAAAAAAAAAAAAAAAAAAAAABbQ29udGVudF9UeXBlc10ueG1sUEsB&#10;Ai0AFAAGAAgAAAAhADj9If/WAAAAlAEAAAsAAAAAAAAAAAAAAAAALwEAAF9yZWxzLy5yZWxzUEsB&#10;Ai0AFAAGAAgAAAAhALj+wGZcCAAAjkwAAA4AAAAAAAAAAAAAAAAALgIAAGRycy9lMm9Eb2MueG1s&#10;UEsBAi0AFAAGAAgAAAAhAEI4aOrfAAAACgEAAA8AAAAAAAAAAAAAAAAAtgoAAGRycy9kb3ducmV2&#10;LnhtbFBLBQYAAAAABAAEAPMAAADCCwAAAAA=&#10;" path="m,290731l798094,r261635,66069l1630568,409630r313182,-22425l2962527,31713r565554,285420l3520152,681836v-110116,37880,-245703,70833,-330347,113639c3105161,838281,3184156,785693,3012290,938674v-171866,152981,-524670,469886,-853684,774686l1231509,1762731,607815,1400671,475421,1267522r24040,-170771l486247,816617,,290731xe" filled="f" strokecolor="#56925e [2405]">
                <v:shadow on="t" color="black" opacity="22937f" origin=",.5" offset="0,.63889mm"/>
                <v:path arrowok="t" o:connecttype="custom" o:connectlocs="0,342312;945442,0;1255381,77791;1931611,482305;2302614,455902;3509483,37339;4179452,373398;4170059,802805;3778722,936606;3568433,1105210;2557138,2017339;1458876,2075469;720033,1649173;563195,1492402;591674,1291333;576020,961499;0,342312" o:connectangles="0,0,0,0,0,0,0,0,0,0,0,0,0,0,0,0,0"/>
                <w10:wrap anchorx="margin"/>
              </v:shape>
            </w:pict>
          </mc:Fallback>
        </mc:AlternateContent>
      </w:r>
      <w:r w:rsidR="00AE43FE" w:rsidRPr="007B03DA">
        <w:rPr>
          <w:noProof/>
          <w:sz w:val="20"/>
          <w:szCs w:val="20"/>
        </w:rPr>
        <w:drawing>
          <wp:inline distT="0" distB="0" distL="0" distR="0" wp14:anchorId="03B3115C" wp14:editId="54E56E43">
            <wp:extent cx="6120765" cy="3016250"/>
            <wp:effectExtent l="19050" t="19050" r="13335" b="12700"/>
            <wp:docPr id="1786789986" name="Picture 1" descr="A map of a mountai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6789986" name="Picture 1" descr="A map of a mountain&#10;&#10;AI-generated content may be incorrect."/>
                    <pic:cNvPicPr/>
                  </pic:nvPicPr>
                  <pic:blipFill>
                    <a:blip r:embed="rId31" cstate="screen">
                      <a:extLst>
                        <a:ext uri="{28A0092B-C50C-407E-A947-70E740481C1C}">
                          <a14:useLocalDpi xmlns:a14="http://schemas.microsoft.com/office/drawing/2010/main"/>
                        </a:ext>
                      </a:extLst>
                    </a:blip>
                    <a:stretch>
                      <a:fillRect/>
                    </a:stretch>
                  </pic:blipFill>
                  <pic:spPr>
                    <a:xfrm>
                      <a:off x="0" y="0"/>
                      <a:ext cx="6120765" cy="3016250"/>
                    </a:xfrm>
                    <a:prstGeom prst="rect">
                      <a:avLst/>
                    </a:prstGeom>
                    <a:ln>
                      <a:solidFill>
                        <a:schemeClr val="tx1"/>
                      </a:solidFill>
                    </a:ln>
                  </pic:spPr>
                </pic:pic>
              </a:graphicData>
            </a:graphic>
          </wp:inline>
        </w:drawing>
      </w:r>
    </w:p>
    <w:p w14:paraId="0DAC04CD" w14:textId="2CD41EF8" w:rsidR="00EE602E" w:rsidRPr="009E26F8" w:rsidRDefault="009E26F8" w:rsidP="009E26F8">
      <w:pPr>
        <w:pStyle w:val="Bildetekst"/>
        <w:rPr>
          <w:i w:val="0"/>
        </w:rPr>
      </w:pPr>
      <w:r w:rsidRPr="009E26F8">
        <w:rPr>
          <w:b/>
          <w:i w:val="0"/>
        </w:rPr>
        <w:t xml:space="preserve">Figur </w:t>
      </w:r>
      <w:r w:rsidRPr="009E26F8">
        <w:rPr>
          <w:b/>
          <w:i w:val="0"/>
        </w:rPr>
        <w:fldChar w:fldCharType="begin"/>
      </w:r>
      <w:r w:rsidRPr="009E26F8">
        <w:rPr>
          <w:b/>
          <w:i w:val="0"/>
        </w:rPr>
        <w:instrText xml:space="preserve"> SEQ Figur \* ARABIC </w:instrText>
      </w:r>
      <w:r w:rsidRPr="009E26F8">
        <w:rPr>
          <w:b/>
          <w:i w:val="0"/>
        </w:rPr>
        <w:fldChar w:fldCharType="separate"/>
      </w:r>
      <w:r w:rsidR="001E0440">
        <w:rPr>
          <w:b/>
          <w:i w:val="0"/>
          <w:noProof/>
        </w:rPr>
        <w:t>5</w:t>
      </w:r>
      <w:r w:rsidRPr="009E26F8">
        <w:rPr>
          <w:b/>
          <w:i w:val="0"/>
        </w:rPr>
        <w:fldChar w:fldCharType="end"/>
      </w:r>
      <w:r w:rsidRPr="009E26F8">
        <w:rPr>
          <w:b/>
          <w:i w:val="0"/>
        </w:rPr>
        <w:t>.</w:t>
      </w:r>
      <w:r w:rsidRPr="009E26F8">
        <w:rPr>
          <w:i w:val="0"/>
        </w:rPr>
        <w:t xml:space="preserve"> </w:t>
      </w:r>
      <w:r w:rsidR="00A31B0E" w:rsidRPr="009E26F8">
        <w:rPr>
          <w:i w:val="0"/>
        </w:rPr>
        <w:t>F</w:t>
      </w:r>
      <w:r w:rsidR="00EE602E" w:rsidRPr="009E26F8">
        <w:rPr>
          <w:i w:val="0"/>
        </w:rPr>
        <w:t>orekomster av rødlistede arter i Strauman</w:t>
      </w:r>
      <w:r w:rsidR="00A31B0E" w:rsidRPr="009E26F8">
        <w:rPr>
          <w:i w:val="0"/>
        </w:rPr>
        <w:t xml:space="preserve"> landskapsvernområde</w:t>
      </w:r>
      <w:r w:rsidR="00EE602E" w:rsidRPr="009E26F8">
        <w:rPr>
          <w:i w:val="0"/>
        </w:rPr>
        <w:t xml:space="preserve">, </w:t>
      </w:r>
      <w:r w:rsidR="00A31B0E" w:rsidRPr="009E26F8">
        <w:rPr>
          <w:i w:val="0"/>
        </w:rPr>
        <w:t xml:space="preserve">rapportert til </w:t>
      </w:r>
      <w:r w:rsidR="00EE602E" w:rsidRPr="009E26F8">
        <w:rPr>
          <w:i w:val="0"/>
        </w:rPr>
        <w:t xml:space="preserve">Artsdatabanken. </w:t>
      </w:r>
      <w:r w:rsidR="00EE602E" w:rsidRPr="009E26F8">
        <w:rPr>
          <w:i w:val="0"/>
        </w:rPr>
        <w:br/>
      </w:r>
      <w:r w:rsidR="00AE43FE" w:rsidRPr="009E26F8">
        <w:rPr>
          <w:i w:val="0"/>
        </w:rPr>
        <w:t xml:space="preserve">Uttrekk: 25.9.2025. </w:t>
      </w:r>
      <w:r w:rsidR="0057592E" w:rsidRPr="009E26F8">
        <w:rPr>
          <w:i w:val="0"/>
        </w:rPr>
        <w:t xml:space="preserve">Se filvedlegg 1. </w:t>
      </w:r>
      <w:r w:rsidR="00EE602E" w:rsidRPr="009E26F8">
        <w:rPr>
          <w:i w:val="0"/>
        </w:rPr>
        <w:t xml:space="preserve">Kart hentet fra: </w:t>
      </w:r>
      <w:hyperlink r:id="rId32" w:anchor="map/399826,7277272/12/background/greyMap/filter/%7B%22AreaIds%22%3A%5B37401%5D%2C%22IncludeSubTaxonIds%22%3Atrue%2C%22Categories%22%3A%5B14%2C13%2C12%2C11%5D%2C%22Found%22%3A%5B2%5D%2C%22NotRecovered%22%3A%5B2%5D%2C%22Blocked%22%3A%5B2%5D%2C%22Style%22%3A1%7D" w:history="1">
        <w:r w:rsidR="00AE43FE" w:rsidRPr="009E26F8">
          <w:rPr>
            <w:rStyle w:val="Hyperkobling"/>
            <w:i w:val="0"/>
            <w:szCs w:val="20"/>
            <w:u w:val="none"/>
          </w:rPr>
          <w:t>https://artskart.artsdatabanken.no</w:t>
        </w:r>
      </w:hyperlink>
    </w:p>
    <w:p w14:paraId="6707FA6F" w14:textId="1F4BC798" w:rsidR="00E46E30" w:rsidRPr="007B03DA" w:rsidRDefault="00E46E30" w:rsidP="00E46E30">
      <w:pPr>
        <w:pStyle w:val="Overskrift2"/>
      </w:pPr>
      <w:bookmarkStart w:id="30" w:name="_Toc227249195"/>
      <w:r w:rsidRPr="007B03DA">
        <w:t>Geologi</w:t>
      </w:r>
      <w:bookmarkEnd w:id="30"/>
      <w:r w:rsidRPr="007B03DA">
        <w:t xml:space="preserve"> </w:t>
      </w:r>
    </w:p>
    <w:p w14:paraId="627E0E63" w14:textId="450750BD" w:rsidR="00937A49" w:rsidRPr="007B03DA" w:rsidRDefault="00937A49" w:rsidP="00937A49">
      <w:pPr>
        <w:pStyle w:val="Brdtekst"/>
      </w:pPr>
      <w:r w:rsidRPr="007B03DA">
        <w:t xml:space="preserve">Strauman landskapsvernområde har et geologisk mangfold som forteller om både dyp fjellkjededannelse og formende krefter fra istidene. Variasjonen i berggrunn og </w:t>
      </w:r>
      <w:proofErr w:type="spellStart"/>
      <w:r w:rsidRPr="007B03DA">
        <w:t>løsmasser</w:t>
      </w:r>
      <w:proofErr w:type="spellEnd"/>
      <w:r w:rsidRPr="007B03DA">
        <w:t xml:space="preserve"> gir landskapet</w:t>
      </w:r>
      <w:r w:rsidR="001B4E07" w:rsidRPr="007B03DA">
        <w:t xml:space="preserve"> særpreg med </w:t>
      </w:r>
      <w:r w:rsidRPr="007B03DA">
        <w:t>avrundede former, frodige dalfører og store naturvariasjon.</w:t>
      </w:r>
      <w:r w:rsidR="00B006AF" w:rsidRPr="007B03DA">
        <w:t xml:space="preserve"> </w:t>
      </w:r>
      <w:r w:rsidR="009F54E9" w:rsidRPr="007B03DA">
        <w:t xml:space="preserve">Formet av </w:t>
      </w:r>
      <w:r w:rsidR="00B006AF" w:rsidRPr="007B03DA">
        <w:t xml:space="preserve">is og tid gir </w:t>
      </w:r>
      <w:r w:rsidR="00436DF7" w:rsidRPr="007B03DA">
        <w:t xml:space="preserve">området </w:t>
      </w:r>
      <w:r w:rsidR="00B006AF" w:rsidRPr="007B03DA">
        <w:t xml:space="preserve">både høy naturopplevelse og pedagogisk verdi. </w:t>
      </w:r>
    </w:p>
    <w:p w14:paraId="381F53C9" w14:textId="2FB81B98" w:rsidR="00E46E30" w:rsidRPr="007B03DA" w:rsidRDefault="009E26F8" w:rsidP="00654B8E">
      <w:pPr>
        <w:pStyle w:val="Overskrift4"/>
      </w:pPr>
      <w:r w:rsidRPr="007B03DA">
        <w:rPr>
          <w:noProof/>
        </w:rPr>
        <mc:AlternateContent>
          <mc:Choice Requires="wpg">
            <w:drawing>
              <wp:anchor distT="0" distB="0" distL="114300" distR="114300" simplePos="0" relativeHeight="251658250" behindDoc="0" locked="0" layoutInCell="1" allowOverlap="1" wp14:anchorId="67CE953C" wp14:editId="151431B1">
                <wp:simplePos x="0" y="0"/>
                <wp:positionH relativeFrom="margin">
                  <wp:posOffset>3597828</wp:posOffset>
                </wp:positionH>
                <wp:positionV relativeFrom="paragraph">
                  <wp:posOffset>273727</wp:posOffset>
                </wp:positionV>
                <wp:extent cx="2551430" cy="2628900"/>
                <wp:effectExtent l="19050" t="19050" r="20320" b="19050"/>
                <wp:wrapSquare wrapText="bothSides"/>
                <wp:docPr id="1591690107" name="Group 18"/>
                <wp:cNvGraphicFramePr/>
                <a:graphic xmlns:a="http://schemas.openxmlformats.org/drawingml/2006/main">
                  <a:graphicData uri="http://schemas.microsoft.com/office/word/2010/wordprocessingGroup">
                    <wpg:wgp>
                      <wpg:cNvGrpSpPr/>
                      <wpg:grpSpPr>
                        <a:xfrm>
                          <a:off x="0" y="0"/>
                          <a:ext cx="2551430" cy="2628900"/>
                          <a:chOff x="0" y="169143"/>
                          <a:chExt cx="3057525" cy="2880360"/>
                        </a:xfrm>
                      </wpg:grpSpPr>
                      <pic:pic xmlns:pic="http://schemas.openxmlformats.org/drawingml/2006/picture">
                        <pic:nvPicPr>
                          <pic:cNvPr id="1737227967" name="Picture 1" descr="A map of a mountain&#10;&#10;AI-generated content may be incorrect."/>
                          <pic:cNvPicPr>
                            <a:picLocks noChangeAspect="1"/>
                          </pic:cNvPicPr>
                        </pic:nvPicPr>
                        <pic:blipFill rotWithShape="1">
                          <a:blip r:embed="rId33" cstate="screen">
                            <a:extLst>
                              <a:ext uri="{28A0092B-C50C-407E-A947-70E740481C1C}">
                                <a14:useLocalDpi xmlns:a14="http://schemas.microsoft.com/office/drawing/2010/main"/>
                              </a:ext>
                            </a:extLst>
                          </a:blip>
                          <a:srcRect/>
                          <a:stretch>
                            <a:fillRect/>
                          </a:stretch>
                        </pic:blipFill>
                        <pic:spPr bwMode="auto">
                          <a:xfrm>
                            <a:off x="0" y="169143"/>
                            <a:ext cx="3057525" cy="2880360"/>
                          </a:xfrm>
                          <a:prstGeom prst="rect">
                            <a:avLst/>
                          </a:prstGeom>
                          <a:ln w="9525" cap="flat" cmpd="sng" algn="ctr">
                            <a:solidFill>
                              <a:srgbClr val="1E1E1E"/>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wps:wsp>
                        <wps:cNvPr id="646447643" name="Freeform: Shape 7"/>
                        <wps:cNvSpPr/>
                        <wps:spPr>
                          <a:xfrm>
                            <a:off x="1456264" y="1223827"/>
                            <a:ext cx="866199" cy="431208"/>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59729" y="66069"/>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1864" y="786270"/>
                                  <a:pt x="3012290" y="938674"/>
                                </a:cubicBezTo>
                                <a:cubicBezTo>
                                  <a:pt x="2842716" y="1091078"/>
                                  <a:pt x="2501375" y="1405101"/>
                                  <a:pt x="2172361" y="1709901"/>
                                </a:cubicBezTo>
                                <a:lnTo>
                                  <a:pt x="1231509" y="1762731"/>
                                </a:lnTo>
                                <a:lnTo>
                                  <a:pt x="607815" y="1400671"/>
                                </a:lnTo>
                                <a:lnTo>
                                  <a:pt x="465105" y="1260603"/>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DD590C6" id="Group 18" o:spid="_x0000_s1026" style="position:absolute;margin-left:283.3pt;margin-top:21.55pt;width:200.9pt;height:207pt;z-index:251658250;mso-position-horizontal-relative:margin;mso-width-relative:margin;mso-height-relative:margin" coordorigin=",1691" coordsize="30575,2880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JPt+ePQoAALtDAAAOAAAAZHJzL2Uyb0RvYy54bWzsXG2PozgS/n7S/QeL&#10;k+7DSTPBvJObnlXfvGmkud3Wzpzm9iMhToIWMAek072/fh/bQExPHzjZ+bRCrU4gVFF2uVzlKvzw&#10;6oeHIif3rG4yXt5Y9KVtEVamfJuV+xvrP1/ev4gs0rRJuU1yXrIb65E11g+v//qXV6dqzRx+4PmW&#10;1QQ3KZv1qbqxDm1brVerJj2wImle8oqVuLjjdZG0OK33q22dnHD3Il85th2sTrzeVjVPWdPg17fq&#10;ovVa3n+3Y2n7027XsJbkNxba1srPWn5uxOfq9atkva+T6pClXTOSK1pRJFkJocOt3iZtQo519s2t&#10;iiytecN37cuUFyu+22Upk31Ab6j9pDcfan6sZF/269O+GtQE1T7R09W3TX+8/1BXn6u7Gpo4VXvo&#10;Qp6Jvjzs6kJ8o5XkQarscVAZe2hJih8d36eeC82muOYEThTbnVLTAzR/5qNBDEKl7/TwrmN3bT/0&#10;Hb9jjyLbDST7qpe+GrWpytI1/jtF4OgbRcwbDLjaY82s7iaF0T2KpP71WL3AmFVJm22yPGsfpf1h&#10;dESjyvu7LL2r1Ql0eleTbIv5ELqh44RxEFqkTArYP8iEdEItsmVNCku8JUVSEb4jCSn4sWxhSX//&#10;28PtP+XH7ccXe1ayOmnZlqS8bFnZgv6RbBjJMM/qGhb+UmhVtEIIVs1IhJo+8fTXhpT8zSEp9+y2&#10;qUCLNgnq1Zhcno76sMmz6n2W56Tm7desPXw+JBWaT6WRi4ud+tCBJ6b4zAgoM3/L02OB9qt5W7Mc&#10;muRlc8iqxiL1mhUbBpXVH7fQTQqf0UIeNMRYqaymqdOf0QM5Y5u2Zm16ENa5Qyu732E1wwXZpb4X&#10;Sj0NrJxsTv/mW9w5ObZcduZZK9ettTf1WVuF0uum/cB4QcQB+oLmShnJ/adGNBwN7ElE0/OSnG6s&#10;WE2ABN5vB52g80UFRTTl3iJJvodbTdta3qbhebYVoyKYm3q/eZPX5D6Ba6PvxJ8cWVzRyYS8t0lz&#10;UHTyklInfEu5lco8sGT7rtyS9lEMcQk/bYl2FWxrkZxBvjiSlDDO3IQS/czLzsqE1rtDGJ1wMvD0&#10;TW8/OPvGgi5yZtIwoR1x2/PEC7zA88IADqebd+9hRyKKrIlkIKHoUMczeL9mrRrbO5/B9VHPD5zA&#10;swicHHUcN3Ikf7LubSMKAhrHyo15LnXsqBuL3rrSo7IMMXK9NSBabGEX4qf9tmsn5njZZC37L1zq&#10;rsgRi/6xIjY5EdeHa3Q7B/oN+S86uYPmhSE5EBoGTujKCf+cCMyzQURkB7YXzMvReex5EY4mgtpB&#10;GER0XobOFAR2EM/LwTgPXaGBG/mOgc50Js+OA9egQ7CBs6DYC0PHn++QzuQi3oXefI8QEwdBThza&#10;XhjPC9KZXBpSd15OoMnpbGxezohJyDEQhBA4dMj1nYja3rwgnQm2E7nBfI+w4jwLonEY+uG8IJ0p&#10;jH0v9OcFYb5rgoQWDIxOZwqjEJLmBdHR7Kah4wYG02jERUObwlwNZOkznDpu7BnJGnEpt2MgazTT&#10;qR8GBiNFdSbqIQcIqYGo0WQPRSyfNwqqM1EHrsg2MHSqT3ffDj1Mw1n/PWKicEahb9IrfcJ7sYcY&#10;ZCBKZ4ooIpeJWehT3sDMqU5vGpB0MzeQoZObitDtdIl5S8zr11Xz00Y3aBlbDVyBHr6WmCfXslfG&#10;vMhDaWF+kJaYh2yxTyFG4ctbYl6fTi0xz2AiaWtbg7RotCZb8jzk7EueJ5Sw5HmifnNtzLNdo9RB&#10;Xwcjz4tj2yR10FfCS553zuSXPG8oahjkYEueJ1e1S21T+Lkl5v05Y57teA6KRLNFLL22GfuR7xtU&#10;7kcZm0PxBHiJeeqpz1LbPAflpbZpUqPVcraltrnUNpfapnKkVz3Psx0R9S6MeW4UmDzbXWLeuUr5&#10;y/I8T6vY6o/m/owxz4ns6P/tRxnvYYlt7FwxeK6rxbwwjuxYbSqYlKNXPi6ubfpx6KgHEZMy9ILo&#10;dXtYbD+IpPuZlKM/ob5uD4uLHRLqAfWkIP2h9nV5XuBg58t8j/QpcNUeFtmNeTnf4XmeTX0VISY1&#10;pz8EvG4PSwTDVtuMJgX94T0sNva2xaroMylolOddF/POe1gmJY0i5dW1TerbBlOW6n6h2zpn4IBG&#10;M90OI2owUt8j5gU+NTGK0UPA62qbXjxsApoeLN1HXLmHJQoc7FISlYZpUbqX+APP86aF6C4CE8Mo&#10;IOnFeIOppJObitDtdIl5V+V5iGAGg6PbsxuFDubb7KZa3TCdeIl5K7LEPPmIABXUYd/mtNvRfcIS&#10;87QFvrfEvO+wh2Xa+OZiHqAdA2ohOShYS7JOH8oOyYAjAriRAIoJYEPFG4EBG/YkwbaBoehPkfIp&#10;VAy4BPUMMwKfzqyQTJLLgBnrNJ3ZuUgy0iydWcIwoAmzZiOM6MzeRZIRT3Rm/yJmDKbOHFzEjLxF&#10;Z5aIF+M+IxfRmXs4jJnCkF/ozPFFzRYpg86N84ts7KmRXWZlYmU/kn6ZnYnV+oj9MksTu8hH7JfZ&#10;Gn1ibDi/SHVPzA17AzR2ZTqdlxDIOAHJzSUktwX+D2g5iwCSuxE88BtJK5xLfyjwaH1KQA4AYXXI&#10;JnG94PfsC5eU7RlvqhbTXQPOJHmpk6rVs9RZbyU9Qf9dyXsi1RJ1H0kpyzndjXuq/rujBpQI1RtJ&#10;rYoy0+SxJ9ajklwtMyfJu1WlIhfgm0nqQWuwC7VteY5cVDVURyXg5gl5etxk6b/Yb7oaXY/aQO5K&#10;phCIGzXwGESpOxd4J89TugP4KQjkfB6uUlndULwSeNMJHAsan3U3xqjQQM3XCJi8vrLYX0XzO8xe&#10;iLQylCM8iFW1Dik2liUMY7EO9iKLLoqZhiyXIucXvP2dHd+mGE512UML7a7gqZrVLQPVZbVZ61nJ&#10;TyzKcUURo+MaUH2YUz1d/62kBLIQ0bdBQGQ6IT1Z/63I1cJKkSuYyzS5LAgocgVVmSaXSb0kV6n6&#10;JLWaB6Pp2zc2zXnDlEsR/kHhaXtHIfyLBrIsuQDKynERUNQnqFj5fgE2wGeTNAUw2ZErlvxYACGs&#10;4LKYlQrOjpsPLFKshrGVg4AfBZpU4UflUfuYMyE3L39mO6DBsQpS6OnhRkqGkn0eH1ALNgVr7hhd&#10;2bJJxo5esDL53oNBqurWJPPAISUDZj4wF1nJO/CxeCXDWWV52zd5p+h7Dah+CxVs+PYRiGsgyOXL&#10;A5oqfZ8Bjfwpadq7pMazOQw1Xh3R/oSPXc7h4uHJ5ZFFDrz+7bnfBT0Aw7gKjDJe2wCc9P+OiYDz&#10;5x9LQInxkgEPt23liecjZ0ds0a9s9CvlsXjDBXwaL6moUnko6Nu8P9zVvPiKN0zcCqm4lJQpZGMB&#10;C0R2d/KmxTkuAV2csttbeazeE/Cp/Fzh7QJq1AUO+8vD16SuOnB4C+zwj7yHL59RwTCnM60Yj5Lf&#10;Aqu+yySA/KzXTt+AUssj+YYIHGF5rt5mIV5BoZ9LqvM7N17/DgAA//8DAFBLAwQKAAAAAAAAACEA&#10;i6ZiOPYMBAD2DAQAFAAAAGRycy9tZWRpYS9pbWFnZTEucG5niVBORw0KGgoAAAANSUhEUgAAAaMA&#10;AAGvCAYAAAD2V7qPAAAAAXNSR0IArs4c6QAAAARnQU1BAACxjwv8YQUAAAAJcEhZcwAAFxEAABcR&#10;Acom8z8AAP+lSURBVHherN1Zcx5JdiZo/qL5AWPzA9psbMzmYuaiTX3R20jqbkkl1V6lqqw9931n&#10;kskkk/u+gwBJEFwAgtgBgiC4L+C+Z1ZmVakkdfvE41++qMivwKyUui+OeYT78ePHPcLf14+H48Oy&#10;uctny1Jy9sp8laXKiLL5q+fKhYWL5crtq2Xh/o1y8+GtcuvR7XLt7vVy9c61KtfvLVTdizculdMX&#10;ZqvuuWvnq76y6XMzZfzMRLn9+E7Nu3TzcrV75ORAmTl/uly+daXmsXHm0lzVn5ibrHVOTY+UoemT&#10;ZWD6UNk/valsn/6gyp65j8ruM6vKjpkVi3n/EhmfOV4uzM5WOTfTtHfyZJX56emye8uWmpfyr5KL&#10;Z86U84cOlot791aZ37lzUc7t2lUu7dtX8w+//XYZW7u23l89cKBc7+v7kiwcPFhuHDq0KDcPHy53&#10;jx5dlHvHjpVHQ0Pl9pEjtf6vR0fLk+Hh8nBwsJZL1ZvZvLmcWr26PDhxotw/frxc6ekpZ3fsKHeP&#10;HS1TM7vLwMK2snXy/bL/3MflByv/vPzoo/9SvvHmvyt7z66uZUeuby29F9eX/mtbytEb28uu2Q/r&#10;/b75NeXAhXXlxO1dZdvU8lpOJj45WNPRRwfKyMOeMnx/32Iq//itnfU5Hb66uQzd3VNteXbaO3Rl&#10;U9k4+nbZeXrlon1tfjz0Wnll1w9rqv6W8XfL1on3qx16fFd/3fAbZXNT9tHxl6t9tt1vmXivtqV9&#10;vqwZfLUcfnC6bL95s2y/OlX1yOCd3eXN/T+pvpJTD/bXVJsvbv9ercfX9w/9qvFrZ1k+earWMUZ0&#10;9f3cjSPl8f4T5XdHxss/DEyUfzw2VX7dN1yub+opt7YdLBfW7Cyf9p4snxwYKr85PFp+2z9W7+/s&#10;OFxm3t9QPj80UnWm31tfHu49VsvZubGlt8q1jftrvc8Onip3d/aXB3uOltvbD5WzH26tqTbmVm4p&#10;B3/2Wrmyfm/p/+WbpefHL5Wjz71TbbFxae3ucvKVFbWdy+v2VD0+a+fm1r7qLz8I/9nUn98fnax5&#10;/HX/aN/x8qRnsNzfPVDz+aQf+rqw+UC1S5RrS3p1w75y7qPtte69XUeqL/JPL99Y/U+90Tc+qr66&#10;P7Nic9UbfnVlmXp3XS2/+PGuMr9qW02VsUuPTZKx4Z9xdK1/+qBP/3R8uvbz/OodtX3913d9VYcN&#10;efqlXJ7+aduzI/oaPeWzH2yqY+/Zjb+1poy8vqpMvP1xbUM9fuaZqqe/bEjVN6bKks8/bbKvf8ZI&#10;P9wr88xdx0/vRnyi55rv2jRWxt29cYjPeb/yDuq/MeIDm/LybNmVZnw8Z3qT76xdbOfW7kPlxMLO&#10;igvm3OoTr1R8MAfNb/Np/Elfndvyn0pGEcTQnYcgCIJBFCGjybNTlZBCRMT97MUzZfT0WNVVHxmp&#10;4/rk5HAlojtP7pbz1y9UwhmbHS8jM6OV1JBdfEBm2mBrePpUOTS9t+yc/uhLRAIgQ0bt/K8rx6d7&#10;yvnZ05VMkM6H775bzk5N1fuDDXFMNiB//nSnvFsun23G5gu5Mt8Q8NRkubivefEakolc2LOnnN+9&#10;uwoi6n/nnTLw3nv1eikiirTJiCCeNhkRBPO4IU3yyalTlYTkfTY2VlNtTqxfX+4MDFSCu7x/f5ne&#10;tKne3xzoL4PnttcXA6CvPfl6FS8QcAfCCCmk0CYjY913acNiuReP/tjj3gr6XjgADaylx27uqHrI&#10;wEt48PLGamPT2DvltT0/KutPvVmJQ/s959dWgHevjd2zq0rPiRWl58AHZWjPx+X6cH8Z3vZxuTjc&#10;V7YOvVNfdPWRGMLSFn/0ia/aip98QXgHH14uu+/eLUcen6s+0Tl5b2/VkRJ2+GES8UU98t7BX9Y2&#10;V589Uw5c7BCcfiKjsUe95dzxnjppAa7JDrgADQAMsQAHZZnc+3/0YgWygWffrmUme7sOAZYAxXUA&#10;gi0AAjTUd3/qtQ8r+APDQz9/vQIi4OAPUDv2/LsV1IEne4A7PkoDdkjPNZDTZsrlK5cXwJTyGfDy&#10;E/ACKmTBFzaAp77FV3nIxj1f1Augugfg/OPziRffr3b0TV12IwhVH9gC2FL+GCPASvQDWMojfDUe&#10;xitk4F5dusA5fdO+OvqPEDMGeTZ8Vl//CFLkJ/EMQkbssoEo9JUPhC3txR+2tKsdEh+lIRT6SdlL&#10;G94pwqZy70YIzLU2+E1c80dbdPSXnvFiN2Ohj2y6ZlP/QvD8R7zy2bvXM1COXt5W5445ZXFnvpvH&#10;UvPKvIcP5tUy4B8J2USQAEmE5BqJiH4IEgnpIBw22kQUkiHqIyOEg8SkIanoaAf53Hhws5Kb60RE&#10;iGji7GQ5dWa49M3sLDumV/4RkejYv4SIDEj7vmd6QyUiZDPSgPfxBvRDPKKifdu3f4l8Ls3NVdIh&#10;V8+d+yO5cvhQJRgRCOAPISEekdHO554rI2vW1PulCKgt3WQUQSQhJIQjarrV31/ztSX97eRkJR/t&#10;IbHUZVeUFGK7PXS07JtdXVYceb5GFs9u/lZ9kRCPqIMAZGCePACPrJCOMi+dFU+iDy8cgCYICgGk&#10;TiINRIHYvKRIRBmQ9/IitJ65j8uRgTXlxon+8nj4ZB1TkeT4unV1HJEskpc/s2tLOTW/q7a96thL&#10;1UfvRKIj7bFvtYbovCuHntwu+x48KCefnKr9CjnSTX8RE+GriFs+on5h23errfUX58umma11vBIJ&#10;EuNwZPuqMrtiUwUT4GJCE6AWwBAJDb60vBLR4V+8UYEL8GU1GtAI6AEkIAY0AjhJASJwQDKJekI2&#10;2gEkAMsqlshDUAQg8ZEt/gL2kIZrdeloW1vAXx7Aki9PCpj0QfvHX3iv9k077tXRPrLVJkIBnq5F&#10;QfwEfvSALoAjyAYB0NO+e33UP/XVCVCry2f+AEugqj98BcT0XKvHFhtANGSm/8ZQv4y/ceazNtPG&#10;kV+9VfM9D312zQ677OiHcR96uVk4NaIPyj1X+uywHV/inzalnoP+8c81Pb4b25BS/GUzPsYWYskz&#10;MRZEH9lzze9/PjFT7+mpxwYxXlK+sEPHexU9/rDFl5ARn7y7xsi4zq/dUfZNr16cM8ScQjxScw0e&#10;ZE4uA/IhI9ImI4QRQkIMIQrRDvJASCEe+uovRUZSkQ47tuai614aMnJt+y3bdW0iGp1vIqFzO55K&#10;NCEiAtjaZUinLbairMKJa3k7G3Kbm5ms0dD0yEgZbUA6RCQdbAB+uAHsEFE3AV07f77cuHRpUa5P&#10;TpZrLTK51ttbwdIWnUho/Y9/XLfIEJGy6H2VtEkoEuIJIYmKXCMfJPMPDYnK1+7oxx/X69mtW2ud&#10;RElITMrWzIldZfnhZ+tq/6Ud368EAdgBudQLFDJSJh/gKwPKAFgZUA7hWPnk5VPXtRcUUEePeA6e&#10;na21Smp3mqjyXH950kR5/Es/jIX7k6tW1evkpw+fjI6UM3cOV0L1XrBlAiBGROEeOfGrvjN3rpfe&#10;J08afzrbh3x6+8DP6kRBOu75zHf91Q/1+YmM+Lz12rmyYmR7fZ+QnLHQprbcj0/sLE8ODdWJG5DM&#10;ZAdIJjiQFb3YTqPnXj7QaG8nyQcKAIOe+imXAin2ARMARAaiBCAhSlHfNYCkQ0IC6gMWeYDP6l59&#10;1/EFEFn5agMQAiugpC/ylSONbd/6Wdn1vV9V2fndX9b2RDXK+NX301crQQFUZOVeBEEvoA/Mrb75&#10;YcuL7/qAeEIioj02+Mgn4/DfB08vAj6/+Aeg1XNtzOh7FggSkPJbH9MXhGS8Q0Z8CnnQ8Zza5erQ&#10;UYbAiXEUfer32Jurq7/81h5/PD/21E8+H/hiXNnmo7r8tHjIc5VvvBM9s+c+zwZBSY0D3xBE3hlt&#10;IKKQNGLxbNvvm/GRzw/+eQZS9tkgfJAiKj56jvrheVzcsLusO/Za3akwR8wleCw1D80vi03zEFEt&#10;m5qfroDfFmSRbTiEIUUQCAaZtL8NKUcgQxNNZ5uoCYmQNhlFkIr62aJDNmyzo1yK7NQNUdWIaH6y&#10;9J3fXAEMeLSJRidCQpFuMrKtEgkJtWXb5PIyPnOiEtGOjRvLVAN+IZ2QkW9Frm3BtUmILFy8WG5e&#10;vrwoCxfOl2v9hxdJRGR0YsWKsvuFF0rPq6+WyQ0bKgmJXLI11/1dKHW7pa0TAcAIiCAW0Q67iMkW&#10;nchhqukXXaAtikg9QJ7tQylf12x/ro7bO70/r1tdQBX4AlaADLC9UO5FC8BWCvgRlPGnTxcBeNlC&#10;TJ6PLayQURYRXtgNI2/VrS+AP3xtd7k02Fv71O6rcULi+ofE9VHkJ0W+8uhdPt5bjt/sECD/+BGS&#10;5L97E2HT2Hul9/H9su/+/ZoX4uJ7iIieiYNo+Yto+EgXafl+tPzU7rLxwnhT/lGtq395P42HiG//&#10;xKoytmtzuben870kAAL8gdSBZxoS/tlrFWzlAQPgBBgCFEAqpEMCLlm50geIwAeos0GAMDACEnS1&#10;7xrYA3igAxSRC0IAngT47fv7FxYBiB47/HEN7NyrK+U3glEXWCOYPT9o3qdv/7xGEsjWvQiQjuhI&#10;GwiLLuAGusBWvmskCYCRDvADvvwGjkjWtbHMOIUc+GK8lBkDaQBeGTvGSwSnf8Ys4KociCMkNjwn&#10;fQ0wGzv9NQbK6LDBT2PBdxGfsez9ySu1DeLZqqMdbbj2vKSer9TzCBlpk672+KUtevx273npB6Km&#10;p2/6IVXm/ZAvj18hGykyMi7RZS9ERLSpr9r0/tDxnlocuFfXtbb54Hl4Xtrj32dHRsrQwq46T8wd&#10;88k8Mv/MH5jhHg5Y0C5zSKCbjHzTQUYIwTXyCQEhJcQR0lC/EsbcZCUh5EIQTiKoCB3RFSJCgrMX&#10;z9R21G+3oT4d5fSOzfctbrd0E00mfDsycp+ydhT0NDk80bzowydr5LPU4QR5vheFfNpREPK5deVK&#10;ldtXr9Z0oSGAhS/AE7hv/9WvahQCQI8tX74IpFIE001E7rtJqC1t3YioINERQpJ+Pj5et7G0bVtL&#10;HtJxkEHbwDuiPhITNU3s2FjHGXm/vPMH9cUJIQH0EI6XK2Wej2eAdOS5BuReRCkwDillJeTbyodH&#10;X6xkQWx7eX6Td5pV6vRI+d3UVCVThzEQkC1IxGp7js/GQn9CSA5u6IPxEwX2n+lEQKIaPuablTwr&#10;M6SxZWpVOfD4UTnw6F7N44d+84XfSMWk4RcyRVjqIyT6+o2QdpzrLR/NTZdtM6tq//U3JESHsL3x&#10;1FtleHRruXugieK2H6xABHwA994fPl/BipjQwAvYAiXgAEwCFATQAA+ASQeYAA/gEvBQBwgjH+AB&#10;2JGRfCAO/IBoAMS2EF+QgWjJYQekBlTdIxDgYwUcwkISwDffRZBRIhzlwBjRICJRER3lIi59FkFl&#10;e1L7VtiAjV3CT7ryADwd+fpi/IwR4uA/4NQn4Ktf8vRNvrGSBsTVRSjGX74xNEYZ60Sf7Ch3TweQ&#10;q2es9RVxsGmckRHbQBnR6jOf+W6MADzb0Wcjz4UdBBViSBnA56N6+sYXfeKXfESgnnz99j5IERkd&#10;qWfOpmt29StEa1wiFjreH2PgHZLyQX26fNOWe8SkD3mH5Hl2yvn36cHhMnRrT517mTvEtfkDPyxC&#10;YYo586VvRkS0glSQBjJCOCEJqcgGEYlikAU9hwqQD0lEpbw7MlJPOaKxBZiDDNpkVz35yvmC6Mbm&#10;RsreuU5E1CaZpaRNVLZ8nhYJtWXn2OpKRLbhliIikVB/QyiukdD1CxcWSYjcvX69yr2FhXL/xo1y&#10;Fxk1oIkggOWGZ56pgOkamLa35OiECEIqf4qIItFvS5uQcrpOvu9VojJlwFwbCEuKlBx0AOIipaEP&#10;P6yEdGRmQx0/44iQEg0l0gDQwBwxedmQDuDONx+pciAMvNW1AvIcEQJ99kVCytlzv392Tbk60FeJ&#10;hX980i99QOyIVR9CpkjoNxMTNU8/EJe+OTU40belkgp/rcxMBD4gJZNh8tNDZcvM2vJR84w/PjtZ&#10;3x/+ICF1kI16Jg//9Y8NeXT023hY8LzW83x5r/Hl/YG3yls9P61RnjFQBzF7d+nZ+kTAq/tfLoc+&#10;endxuwooAzCTHYCa0O6BGAADhAER4h54ZBWsTF4AE4kACsQGhNgLSAAX+cAEUAJUApyRhbraBJCI&#10;hx8IhC5yAThSpAVsRXS24Yh+EKf2pMoQjYgPgSASNrVBB1ERRId0QjSAWx4SEi0hNv7wWwQIhPnM&#10;T/YAtf4ZE+MBOOkAygAm/+m411cErS15xtG4GR8Rg7rG0lgD+9gKGfBDqv/qsAmQY1f/+KtPiRr0&#10;jb+eMf+QGl+zOFCO5NjybIh7dbTHh/iRfmhLG2zqnz7wWX8QCV0Eg4S0xWfvim1M74U+6q9xS3/p&#10;SNlXR/v80z+ibe0pZyMExTfRLx+099mhU3Wr3WIw899cl0bME3PNXFo22xBKiCgkgYSIawSERERE&#10;IaFsoyEPZIRQ5EW6yahNSkgN+SAl9hGO6CfRUJuIHFjoO7vtSyTzp8SE/zokRDaPvFc2rWtWgK3v&#10;Q20SSiS0ac2aRfIhIqAHN2/+kSCjOw0gIQCEsemnP63kA1RtgUkJUgKkyIGENJR1k86fkhBRpE1I&#10;CEZbxNYgwHatDLgD+rYOErKdOOegxkBP6b2wvo4pQnKcGfAipbw8XiwrGgTjZUNCyAdYA3x5QD/b&#10;YmzRVwbgkRWgVq6M/dunjtVoyFggVORifBA6v5ARUtLXT0eaidL0gz7f6YuS9M93OaSkD7YFEU8I&#10;CMnIE6G9O/BBPUl3+PH1OmlMDttyDnHwGXHyVZ/4i0RNohAbXeXrmnfpV4f7yrZzPXUcfE+yfYeE&#10;spBC3EjXKUHRlCPqL234btnx7kvlwIuv1ckNoIAbAgD4iAmYmdxAWGpFCzjo55oEiK1olQEQK3UA&#10;wubC5p4afQA54AjgkKFtOCQE8K3C5asDtPgDcOgDPXoAXDQCPBGGKEkUgJyQz+a/faZs+saP69Yc&#10;24megDMdxMQP10AbgCMfbctnW18BsTbdI1C+Am6CiPRJWcaNv4AUGBoDfQDIwJSPtgf5qX1ta0se&#10;//TdPdJFtvS0h+gIHxPdeB76oh7/0xbg5xsd/gJnESB9/rKnX/SMaYDcM2WDXN2wt44rQSjyPEd2&#10;EQ9bxqSj2zkab2xDiPqPXIyFvvPLO6KMjrblZyHDtvFynXeLT2wTeiRErV1jQUdd4y4NGXlvvYv0&#10;P+k7WcnIPMucN8fMHeIeDvs+7f4ryQhBIA9RC5LJdyMS4kAsiYpSRhzPZpMNhBZCQlJEO+okImKH&#10;Pn/yt0RH5w/UiWyFGbKJAMhu+bokRNafbCbCQG+ZaVbgcw2BhIzaJCQSkucbUkhIFIR0liKju9ev&#10;ldsNGSAJkYgtMqAJSM9s2/YlsnANQAEtIlDnX0NGRD32CFtpI9t1tuUcIXcveqATIlJXSs9Wnm3E&#10;Gj0dOliOnt1cxxrxOAzgpUEeCN+KHzCTEJQ8hCJqAPyIByF5LiGwRB7K3Xu2dDyTuQsHq9/8QTLI&#10;xbV+iXSQEQmR8lmf6LVFuX4hpvnRzh61NhAHMkIwXn7tfzC8tbzVvAOH7k/XPESSiIhPUvdEPX1h&#10;z+RCRso7hNRTntm3u+y/OV37yg7ikbJjzNxnIrKh/WzpbR1/r+yb/Kjs2/luOb76w3LslfcWIxdg&#10;CtRM9hAF8ABQUgACYICAe0Ab8AB4bKgvEgEWwBWIA39kohzwswd4gBlwAajAB/AAQaBD5AHcRExA&#10;mi15gFLKrnLtAG1ti5x2fOcXNR+pBaD54xoBuOYPwNN/fefT/xiarcSsLb4AXX3TX6t4/c248I//&#10;xgM5A2ugyaYyNoEyYtA3UQp76hhL7QFidYG6cdF29LRBN4DMD2X02GfX2Ok7UgmJ6Su7ytRXzzPS&#10;N6It5Z4zG3xGIuxqhw/y+W+Rwa5r5XyhT0ckxJZxMSb6wWcp0T/E4zpjoFwd7fDJ+yQNQSkj+kOH&#10;n9qSutcndjx3z6L2ZVMzz27tqWRkIWe+IKAIHLBIgwlIqm7TtYlDxIKI8oep+U4kP4ST70aJdNRr&#10;l4WkQi7KRVV03SMgkQ/9nJoLCdnyq0Q011uJ6GlREWAMsfxLZe3Q62Xdlg8qCRHHtpFOTsjlmxAC&#10;2tMQhmtEZCtuKRKK3BkbqSDpj1hFIiGICFKwqgeiEeCrDn3lS5HN15F2O4m62Ec+yBBAK7O9pR0g&#10;r11g7loEZ4tucOXKxSjuzMm9leQRjijoZ+v+pl4DWPlW+vK9aIAWsHqpEJZnR0QI9oXpeQERlmfg&#10;RfRyAm71d0wuL/eHO3+cy1f+8I8gIAcv/E0U/0VHfEY8/Bc9uZZHfF8yJvpx60h/mXrYVyOhEIu2&#10;+YOgXunfUlbNzZWTj4arfwcvbymH74yU4YZ4+I+ATCbiGonqg/fSdcho6O7e8uqJ/vLOyPEy1JCN&#10;PISlf0Sb6hg7+YgoxF3730xK4yayVH7y5u4yerqJGA5uL6c3bS0jb62qq2CkAuSANiAJgQANAACc&#10;ACaQAL7ubXOJWNQHGCEnwIIY5CMRAKQuCfASwA0UARYAAjzacw+wEBmwRUzACNGIPhIB5cACHSAa&#10;IOWHPFEJwkBoCAhIA0CkGKDmGz8AOt/0VV9ynftEB/TZAMYiHWPVTUZILYQGQOUFrOmpT4wxYKer&#10;HfaRCf20n7FACHTZ1kfjKvW8jE3ISF1t8C99JOojZosO42q86fHB8+K7sog+0wkh6if/+SNlj395&#10;fvQzXvosj01+IMH0C5HT0Ya6fFCuDX3IWHkPtEOfnn6qx/cnfUOld7ZzeMh7Djuy02Duw3A7EXDE&#10;YnfZwPDR8vLbr5RDJw7XLTcksb+/p/QPHanRi3Kn5fqONeDUkMvGnU2I2CIj18gGsSTicY/gRESJ&#10;oJQjIUIH8dBDRA4w2KrLLyscP31kcZ/9SyQ09T9HRBj4Vxu/WfYObC5nJiaWJKL2yTjX2xuScChB&#10;RLQUAUXuXb1SIxLbQz6whxhEIcDRdXsLrU1GRBkBvv+aCKk7Oopd4MyuY9AiHroAnT7AR1z8APii&#10;D3/3FDK6erSvHLrciV6At3FHQkDUiyVKQEBeJjryXQNUL5ln5eiz9PW9Py6v7v77+g3n5+u/UYHe&#10;aT0A/dyWb5eNa1+oJH7orbfK3pdequPouvf118vBN98sW37+8zL80Uc12iRISL/4ro/64d41shWJ&#10;6oe8a9cGF1djIRVEJDpZMztYVjfPfuh+f83vv3us7Lh5vYx9QUD+VgnhuFYf2Ub0wTiYbIPN5Fo1&#10;M1yeb9rrbQgNUZmAJJESXf1FRMhbStjyrhtLk7QdSaqzZ3ZVGbvdEOmVvWXm9L4yd7RZGe9oou0G&#10;vBMBAQKABNgBqHyAICohdEJegFJdeUAFuFrdAiLg5To2kgJQelbdwEeeNtvEBOiAF2Lx7QARpX0k&#10;ol2Axj5wA85IkS8Iln9IxPeMNkDn+wbA5A8/ifv4wSbflfOPTwSwA1CiTiJA/damOnxnhw0A6z6k&#10;RPQRwagTfYDLvvEAxG2/iHFArIhe/wji1z57xkG/uvuqHeNIx3ghbCSE6ENsRL/02zPkC7/0UR/4&#10;zEe2QiDGyviyLU/qeaqnX55Pnjf/Q5rsyw/BGDv15BkjfdeOenQQv367/qx/pO6uwA7vNlzIPDR3&#10;YLL3WxmMWLZ177by7qr3ys4DzeRpVnX+Hujtle9UefXd18p3fvzd0tuA0sp1H1ZiIiEiIuIJGYl8&#10;EBZBbIgn35xci56UaQMJISn3ISIEdnzmSNl1+qv/aLWbZL6OWJ37+5l9QxvL7MR4JaIcWMjWnMMJ&#10;ISKCqE6PjS35jejhrVuL4v72yHAFU6t2QO4I9+ktW+rW19H336+nu4ApkAWgxz/4oJIC8PedBpge&#10;eO21Gp341iQKsLWG2NTtJp+lJGREuqMjBGULTmTmWqTBT/bpAfh8V7J9iBT9KsORS50IwuodOP5q&#10;0zcXQVaEADS9WBYPyoGuLSnk5CVDQH5WyB/QIh0f76UAF9D72P/cum+WiS0balT2wTe/Wbb+4hd1&#10;LPe9/HIlJiRpvJATH0OmIj5Ez2f9CUkhXuMn3+GGx1OnyvDdzk/6iIwqeTTRhz5tOD9e1jTPfvhB&#10;5/j2iU+my66bN8rYvcOVhJBEIhjjgCxcKyPsmGwHmr5uvDBR3p+aKttOd36FwpYgcU3HWGUrk0x/&#10;1l9JDoEbD6SUyUpPPWNoASDCNL7Zcjx0YWPZd/SDcuzVzvcYgGV7DvgBE0AlIsqHdGAOMACPMtGJ&#10;SEGZlbU8aYCWHjt0AJIy4EMPGAI3gAbopFbXwF2k0z5BBuSAqHJAFjIEWgFqIKk9INoG5giftMsf&#10;/QjZ8EFZogJ5UkBJAvr6Q+gnylDGP/oVOBt9Phoj/rClv8gxfZfHh+QjItGb63YZIOdTIlP5DmIg&#10;lERnSGOpvrIXwtYuUoudjJUy/gN9acjCc1LGLyQjT31jre8hdH12HWLinzxl7GnX80A0rtnPe6N/&#10;rvXXWIWI4wP/2Kvjd2S0nL7d2RYX+cCG9jZ1/mwEdpBlK9auLM+99nzdJvveT75f9h7aVzbvbhS3&#10;rK3R0M9e+Hn9GyJkRWft1nVfIiPRkK02RCPCQSiIxVYfwgkh2X5zb/sPUYWI8tt0fonhyMyBZuW4&#10;NBGZkP+SwwltMRB/88aflZ2jH5XZyfFKMvlGlO9D7RNyEb/AIDrKN6I2+SQld5u6fW++UaMLJAAo&#10;EQ9SAajbfvnL+nc+iCDbYfLlISdEAnSRhAgAiSnf/8orNSr4umRE2oQUMgLQfLL9FcLhK6JURwRB&#10;5LnnB2D3t1DH57YsRj7G0sd31wBZvmdidWOl74VKBOBlQ1Lugarnp56Xzz1gBuRrmxfy4kznUEVO&#10;9Ylm+BKiEeUgTcTNL4RvjPiHdKT6KzX++kX3yLvv1sMNjrjPXO8cNEAgJoPIbU/j2zunBsqO5lnm&#10;e9LhR+fK9oWFcmpmpJy6v79G04hjpCEx0Q5SkZpgbIU8es6vK+vOniwrm3dq65nOX5bbGlSmv0gn&#10;9UWYSAYZzXx+pKb5nhSSSxttojLm6udAhnTs/oFy50AHOKyWAYprYCQiAfjAFzgEnICbbTtABMDo&#10;Ah3lbTAHWCKXADjQBXYAJ8BHEA+CQYq25mzVqBeyGXxpeSUpegFU7QFtqXa0sRQ4A1bl8Sc+SoGi&#10;/tJxzxZg1I7VuygxJCJFXPzWLr+BOT112TceISNjAlTZ5xsCpMOW9kKIUuPNF3X4JoJwb6zVz0IB&#10;KfNN29rqjooiSMJ4648xNLau2dUGn7VDTx/k8cPYSj0nqXbUS7/VoeveeChHMPohFakqNx5S+XTo&#10;aku78kKArpUZMylR5jkZk384NlHm7vTXBaD57v32ThNz3zyAFaSSEYLIgYV86xHphGBcE1GPCCcR&#10;EH2HEtz7npRI5/joiRrpxJYtOWRk+y/HuttEhKTGzoyXw9P76hbGUiS05LbcaNf9U8SxZBHRtrEV&#10;NSJqn5pbKiLK3wvduXat9DSr7XwnChG1SahKQ1RHVn9UwdGKHRACRkAKHIEnYEREto+ALrBHVvQB&#10;LXC9MH+1nFjzcdUTKSEPkYIVP9JqE85XSZuM2tGRbyqiHcSmzYC9trMtxy/5SAshkLGpnYurelGN&#10;l8bxZKSSLTnEg3RWDrxQnxVdzw2IJkpiQySEoDxn4GqFv2Xk3bJwonMYwYEDZMQPfUbcxlXqXn8S&#10;0SEpERNiR0jGnRg/xIXkEa8+O3V39tzBSgrIAbmIPFafeLWsmB4te+7erhMGIR18cLbsu3unvv8z&#10;D4aqLn/7H54pI4+b8Wh05Olzm4yGG+JaMba/fNBE2303/nBIQj8TESEgJGNF6N3UJjJCLGyyHQJD&#10;Tuyrr4yu8TKO8RU5mdRTM3srYAEOQAQUAALAQwxADHAAxqyUgQ1wAlaARhkd+cBXHnASWbEDfABN&#10;yrRHADtAFIUBXbalvhvZlqKjjroAj4/qA8cQWvvbULfoD33gnpV46vEdaBNAabtIqkzUYwz0KWCp&#10;jC98Zg8p62/AXfRhHNhzz19tE8RUAfYLEjIebAJ2NkJcdDNGok/9znZlyJh/ET6Tdp+1gbgQOGEb&#10;QbLPL74bA/npvz7yA1ESNkMq7unzlQ35xHuRsZKv3JiE9NXJ+BgLOvotlaf/9IyLMSF8I/pwZ9fh&#10;cnSms9XsPfbekswbcwJ+mCt2IJaJVBLFhChCTsqQCRJBPNe+OAknn1626OS5lkc3BMSGSY288q0I&#10;CRFRFCIanxsv/Wf2VZDrJiKyJBFFvoKQREPA0TeKzWPvlamJU18ionwjChGFhEI+IqJjDei1Saib&#10;jERM88PDlTSAPgHgIYPkAVoCaPO3MBEr91/PzZeTcwvlQm8zYb8AZdGMusAUwC5FPEsJoE77QL3t&#10;A0IC7IjQ1iESoqNeTvzZokOg8uo24o71Zc3xV8oH/c/VcUVAIR0vGVICtiKNnBjLFp18z9W9eq7p&#10;B2hdHxpcXX0zFkjDNR+0byz5ZyyQkLFAlPqDROUhVOPDV32zRWc7L/r6xeaZMwcqgQTAEcXKY680&#10;RHSz7Lg+UyfE8YYo9t2cLluvXCqX71wtl+5erJNoU0Oq++9cLEceTi1GLyYT/231secAw9omshcZ&#10;7b3U2RJUV0SUSAaB2C72Y7AIzkQ0LiEiutm2o8+uNhCYPGMam3zQhnrnLx+pQAfUAUNACLgiCoAG&#10;OAANogBoQAhoAhbgAUiAGwCSj7T8/RN990jN6t52k603W05AHbg6BacN5KPc9yL32gaiQM91tpsA&#10;NTADesCtDcRtETnwjY9AXb8AK3LUH4Ks6IWEQyzIsU1G2jEm+kL0lU/xJWQJkI1N2uS7MXHNF2X8&#10;0JZ7bbimz5bnwD+2Q0bGLZGi8WSDIBG+SPmffusjotWuMu0QttSTpq7xDDnqHxJS372+sIEY1I9N&#10;ZXwlbLGjLn1j4dnrkzy6xkV9YxbyyXXu6blWh83cn755sBKQd9acCSGZRxaHxDteIyORTU60RUJC&#10;ISI6iYqQCAJCPImclM1+cWqOLYJ85LHVJjB5oqQQUd9c529N/uiwwhfyldtyTyEjE/6ZNf+tbim5&#10;Hx0/tkhE/q1DiMjWHBIiIqH2dpwj3yKnbiIiISPkteXFF2s0ASCBp2gIKLoOCUQQEUIAvH5V2x9s&#10;/m56ukyeuVLGjw0Vv9RgNQ986aovGgjRAGkEkvunSZuQuv1AdHRED0iHPREbv4G6bzOAnB+iEcT1&#10;8fbn63NAIu1vR20SsmIHmIhH9EPPykee5+g+H+8Bqns/1zN1oFnBNn1FRHzjs6iHz8g75JMTdiEq&#10;0ZC8bCciHuMmP4QrqkJW8k/NdL77AHBiEqw5+U7pffKo7L02uBjtbL88Ug7cu1smm6h9/tp81e2/&#10;vq28fuJgefXEocU/AFbfhHLdIaM9ZffVk+XdiYmyarjzd1dEm2y7Nhn9/VK2Mo2NMRVFSpGNPG2a&#10;vGwaVzboG29lJnPIECmNn+j8G4YACAEwtuIQiigFqFqhAzMARgf4AKSAimuEAXzUGXxpeSUeq3qA&#10;KkU42bqzokZGiElEpC2kJZ8dZAWYASeCAGBAzTXQA6JP26oiyoA9MgFw6gNt9gAg4HXPjv7z2xjw&#10;Wd/0OSv6ACW/jQFbyMI1gNaOcroBZ20aE/d8MJ76p0/INhGPcZLqN9/0PePoHgFlXHxXC8GRjAnd&#10;jIU+aSN+8oP9RL+eAXvIzZiza4vWsXkpn5WT9X/1wxrhhnCV6bfn5T2wWPA8MgbGD5GwbcxCYnTl&#10;uQ75GBf21M/7RPguz/MZv96Zb+ZKFlveX3PGe028197/ZYgEqYhiEhUhlRCNLTcEglCQkagmRBTi&#10;EfkgF3WVIzF2fRsKqamTrbnOgYWJ0ju3uQJXNwFFTNJuovkjQUgtUvJB3IS31+/+xFgzaaY6/wKC&#10;IKH20e12NBRBOCcbEJffTUSEDuLav2lDXXkH8KUAPPdtEiCICOD6hiEikndu5nw5dGy0TDeEADxt&#10;L6U+XdeJXoBsvvP8KQkZZasuvoToXLMF3PNdBrgDcVGHLTB5fJrcvansnesAKBIBrD6o2/70IgFF&#10;IIp86CAkq375XjIpUS71IiIm/+vk5pFmQjakY2z4hAj5ykf5yNK9vrhGNnzmJxLSV3l0EVqISeRn&#10;u1N/z+7bVQaudn5BwUQA8mT1yffL/ocPypa5zr+Y8M5tvThSeh/cL5ea9/vYdH/1dfhhb9nWLKa2&#10;37zRRE8dgrBViRCIhZToZfP8sfo3S/uvdCagMTH5sv0WQkY6SMxY2fo0JgiLsEOXaJuecpM2q8pM&#10;avYHRU2r36nAkZUtYBCtiFAQhdW67yeJSgAOQAFsQMPKGQgDPkBCR30rZNt0CAcY+iZE2FHGrnvA&#10;i6wAbUiIHyI18lWE81WiHuDWL0Cqj0CQn67ZVoYoRANE34E2gqIj5YtIpd0/wrZ+ywuZyQfuQBhA&#10;q6tNKQJSx3cx4+Kgxu7vP1vHWSTGR0CPrI0RG3zRNoI0jsbMGIWI2oSk7fTdM2EDQWjT+BprxKK9&#10;lf/p7xbJjV98+tb//m+qbeWeDxL88D83i8Yfv1S3/djhR4iR8Infxo0fxou0Cca7QoePUuNBjK9x&#10;Q2ius2WbE4zsjN7ozAXvrXmQORMcIRZn3vNlttOQhogImeQUHJJxL6Jxn8hImuPcSIY+YqKDaERO&#10;Uvex2yai+o2oiYh657bUidlNQJF8c1gknT8hVui+SSQaIofHdtZTc4mKRESIKNty7ePaIZrHd+7U&#10;+/3Nirqd3y1sjW/dtAj0SwlwjWQbSjSEiG42JHFp7kLZfWyyTOzt/KIAPeCZE27nG6JbGBstwzPT&#10;ZaEB2DbZZGuqndctIaSlyFE7fBI5IB2EFBIC6Ik60kbvuXUVHEU1FhAIHyG5BopIKRGALVIvl+cB&#10;eL2IKwdeWIwk2ADos1OdbUJkgnxcJ5Ih/Eb2Ij2+ICo++u4lGpWPeNTlp9Q3JOUOLyAk9fYf7Pyq&#10;O/+0rR98WT38ftl1+1bpachDdEfn8KNLZV8TGZ1r3t2Je0crEfQv7Crbb1wpO2/fLsfvHa9EZkJ5&#10;R0Um+kTWzR4p7zQLjWP3DlcyRiAmHT3t0smkRCbGDPkYs7z3SJFNoh02jG/aVB9RuXfdf3VLedD0&#10;28QPaFqxWiUjIqtowJSVL+C28s7q3+o1AO8e4Fj9ApQAC5BWVwpMgRybbAA54AcUrZwB0r+WfLoF&#10;GCPORC8ATx5fgb4+K9eHbEUhCHoIRr8QlDL+s8E/AKqv+ebFX+Omf2yw7T5kQd+YsaW/7IbQswAQ&#10;AWnDNiWdRCv8Bfiu5Rs/48YmPwkS0hZQb/cfcdBDAMrV5482tccHBMNnPvzy//y39dnJz1jRRz7a&#10;YEeq71lM5Fkb44y1fqhPT1v67lqevqtj7JW51gYf6BgT7Rp/xDhyvUM+3tlsLXvn4bNFHKwwP8yN&#10;ZYmKskUnakEatueIiMj3okRQSCZRU8jINb22yEdCISIkxTYiOnR2RwUxK+hMwm4BDiGVPyWI6Ccf&#10;/1X9PpS83WNr6sm57uPbiYjaBxM+uXevfHr/fk2f3L1bCetp34uIuhvebyKYLwCeAM5u0M83opCQ&#10;a0C/MDRcjg/PltdXby/7BmfKwQ2dn7gRHSAPK//xxsZzjQ8rGiL1czWnpjr/kyhEA2QBc+5JuzzC&#10;HsBeipAIQgoJISDEwMdsB9JRf9/Mqrp4IF6gnKrLdw+rG8BZQbkpRzaISGQE/D0j5YAXQCOD6e2b&#10;ant85DtS1B4iMlZ8DhnmEIf89AmB+g07eUhMXRGTiM92Y/0u1re/7D/biXr4oX0kwL/lA683ZHSj&#10;nLjb+X5le7fnzrmyo4l6R89MlAPz6+u7tPf8prL2/HxZd/Fi6bk1WyeTSeUd9T+X9FmU8/5ITyWj&#10;PfMbK/ElCkQaxif9Vmbs2EBMiIVfWTW6V5c+EuOvcbc4M6nVkU/3td0/Kp8PdT7QAwvgBXz8CjbS&#10;ALbABUAAEGBBl54UwCVCsJoFWEDQKhygBCxDNoDV6lwbyC4EJG2v7P9XCMAFePxHoiEB7QBf/gJP&#10;gkiQZ7YK9Td1gSV9fQrZKjc+iEGExaYxyCpfnvuAs3GTr002iDrsIC/jRjekI030YUEgj/BBGyEQ&#10;9hANcd3uPz0+8Ff/9ENqLIwDfeXGhfARMRPPWpn+aYt99yGYRER8Zh8xuabjWYZg+e/5Glukrl1E&#10;xqb3gy0+qaMcYdNVX38nH3W+lyIi76t3GvY7xJM5YS6SZYgIYUgPDPTWiAhxhHASFYmGlLWJiOQ6&#10;356QkPuQUJuI/NbcwFznD57a0v3N6F9CRD6s+0ds2ZYjm8feL9MTIzUqQkT+CV77G1GI6FGz0v31&#10;gwfls4cPaxpC8r2IbjcJISoporrZAnfS3p4DigBSBBRQBaCXG2A9vudA2dJ3sry1dlfpn7hQyeji&#10;9OkKwPT9UrXtuN1nzlTwe7MhMt8hhs6e+dL3I0KvfQ182+URQC/qaBNS/Az4I4K+N96ooI6IUqYO&#10;21sGO//ZFMGQN/Y9U1fxXiLAKc+LhXCsdABo8ryEABswu5dOPzy0+P+IkDAftcMX25Pxy7gZQ9dI&#10;EsGLivhFRE7GxXYivx2Hd6DEdidCOti3avGF5ycC0L4DGFsmGz+vHy89X3y3Ecn5u6PN166W7b17&#10;yvJDz9atyE2Tq8uWJore0CxilA3e7fxfpNgJ8aybGyyvNb77xiTykW8MXE/9+nBNTUqEJEVAyo2V&#10;ayTEJrJT11i6lu/e5I0dfTJ3xh/1ls+OdYgI0AAY3wP8+CiwBRRARTkQAxIBHeAB4ALE0QUiroGb&#10;VTHgEUUAMMArRU7yEBnQ7F7V/68QvvKbHyEkPgNaoAcUAWJW4Xzguz7pDwGegFiebzxAF1gap5AI&#10;HX0ErO7Z1xawT7nUPT/Y07a+A3LXxsR2mfZtiWrHGNmyk5dICZHzRXv8CxGFPI23viNDZK89bXhG&#10;Uj7wz9h8fugPhwbcS/NcSZ63OvqAsEKofEcyxgBhGRPPnA4b6mXhwo7+G2e6/NdXZa75nMhRHe+d&#10;/v2u8WHm0/66gMoiy+LUPLMYyxY+bDAHFv/tuL8PQiIIBYGEdJCMrTykFDIK4ZD2daS9NeewAiKa&#10;nJ8qR87urxOqm4zaERJQQEzv9v3iS6SzlNgm8lf8Vt3t/JGxgT/6dQWn49pEZDsO+SChNhERv+Dd&#10;TUT0ldWoaWdnFU4C7IA014DTiv33TVSGBIDtrclmDGYvl9c+2lZ2DYyX9zftL8dPXy3T1x6Vm+cu&#10;VGDNv0wArldPnSprGwIFbq80YDw1fLLa7iYkYluPAHRbVEtFSPIAe/sbEtEH/tFBqEA8ZJT2REwb&#10;T7xZV+ciAD+aKhoCpEAeMIqQpEATQHvOdACqlbx7wEofGF++2vkOlPaRTHs8kx8yco9wlPFHZGRs&#10;8xNKCMoRen847DSd/LnmOR262PkpI2Dv5c8WoXfMNZ8thixoEMHWyxN1AbD2+O7y/qFf1Xdr/+X9&#10;zXMYKsub98lW3bG7nejE5DIG7BiXTedHy8fNex6y0KZ3GnHJk2arwgSVJ7VylGes+IjkQ+Z8omdc&#10;5dFPVGTrE6n7S3fgAQBEBT60A4QQBnCxWpYSAOceKAEgYCgFTsCKjnrZnpEPvAArmyInAEwHKKkL&#10;fNnpJpT/GQHOfOEH2wCW34kC+IY8EYFy/QGWgFs/CF1lQJf/wDPRTiIUbUTXtb4YTzrsy3cPsI2D&#10;fmuHHSmSQRSxTQ+RiIKQkKghRCUF6uxqi2+Ani/y2dH3LBT0UblrZSEVdY0F0pIiAvnGjK6UrvwQ&#10;Snv8PD959LTBtnzjiuz0ky7RJ3UTMYWY8lzUcU2XnnGudU9MlulPOn887t33jptrtvi9v3DfbgSB&#10;FZWMcnrOtpx7hBMyymk6ROQ+kdBSJERyag4RLR5WaCKio3OdrYo2CXVHRIiIADvbQACuTTIRK/S/&#10;X/WXi3+v0Rbfic5MTtRDC74V2Z7Ld6J2RIRYliIi0Y/fo0M+9BBR9BHckSa6GWxW9FbvADHbQ0Ab&#10;oQRQbcv5L6vA1L+UODoyW15eubn0HDhW9vcPl1PnbpXBM9fLybML5f7Y+OK/QrBdh9hsQc02pNB/&#10;erocPnGsHFu5otrWRptkIr6ViBwIn5YiJMIf0t66C/Brl44/tJUipUQsa46+UkHcc/ITP4DW8wGY&#10;rj1Lqxxiu9SL5nm7B6iupfW+IaX7pzoHFIybrUIEHl9cy0NCxoGfiCeE66Qf//S1jlPzvIybMRAZ&#10;2fqr5LRt3aJvDgr4FW3kYhvRvTITwTvn4EuNjGb7yhvNQuDl4wP1V7VNnNWTOysR+Q27/U0Uve/6&#10;UCUOBKFP+mocPjo9WHZeOlrzkBPybhMIMkZSIW02kp9rksiJKHPPBh15UvMHIc5f7mxBiQysun0z&#10;8TEbICIkQAKMAAjQCUgBEaANTOkCR6QjnwBk+q6Bm/o+0mfFbyUPQLULyNQPkEYAIZACmO1832jk&#10;t/OWEoAXsgScQFI9fUAU+h0ioavcNbIArK7p8JXfdPSXn8AWiRgD/UubIQbERthXz5hpF3nxST0p&#10;IpSXcVNfe74dSYl2QkgWC9rWBn3jpn1k6d7zCuC7TkQUP/kR0jEWITQ+KFPXWGXcpe4J0oiwjTCU&#10;8yVjm/rsazM2kYz3AaHSZ4N9usrUlWd8vXfyfnt8vEbu3vcswswJcw/5eLe978phS/2j10Q7CMcB&#10;A5EQ0gnhSNv3yUM87e9NiYhmL/7hl7d9IxqY6/kjEuqOhmyHAAmgIOKRbyuoTTRIiI5oqL0tF/Gd&#10;yG/O+U6Ub0T5rTmn3xALsgnxhIxyT5yuc5KOXggpZOTAw9GtW+rKHCgCTtGEbSE//+Nfib/3jW8s&#10;btnlEMBEA57vvflB2bNpW7lw/EQZv3SvnJi9Vo7NXClDUxfKtYOHaiSljugIiTlxxz4QFhHY0vJz&#10;Pl9FSKIB21abf/azJcvb0h0psQv8faNBQn6SB6kpp7f95Ht1+9T4+zkfYCsCQi5A3csl3CaehZfL&#10;cwb+UrryvHjHL2+vvwquPX1D7ImOiGvt6o8UcRpLxIMYkRDyEQnxkZ4xNz6egz7Yohs+0fn1CAue&#10;//Ts/13fPQQj/bNn/k19vyx69Cfv3Us975Z/10RWzzTtvb73mUqiq2eOVDLafO1a/bmflVODtS9s&#10;W+Gxh1zWj68vfVc7vy7hX0Toe4hHdCMCkubalhtxjWzaQsdq0rU2zAd6JjCyQ/hI6nazULH6thr1&#10;7xpsRQEoAAgQXAMUQAYsAItrK2MRDqADtgAcQAE1KdBxTZAUPav96EpDROwR4NYmEyfwEAKg40NW&#10;zlJ1ARhgRVr03AdAEUHy+KM+0YeQjr6pDxADovKdHpPPhrqICOFKASygRwKIAQm0D1yoA2yRHZDX&#10;XoA+5MwGMcYIKbohOuOUaMnYGS/3IiXjjszpEn6oT5fNEJ3+8CPj715f+KNv/FGmrr7pN8n4hiA8&#10;J/X0E8FUkmjGiY5yttn0DPRdHp8SaWlHPffGXT3XxLV+e2bu+U0/ZPSb4Yky/rivvqfeXe8xLPDu&#10;SuVna7pu0yETUYzUt538UkIIJ2mbiBIdhYgQUCRbcyGiQ3Od01cRzBgSiiAmf7cCEICWbYqloiIr&#10;V791thQRbR1bXqYmhheJqPv4diKcpcioHRn5LTqkg4iyRRcSO7R3Tzn4zjuVDIC3LSGg5wCA1G/J&#10;IQ0pEgKqts2UV2Bt6s1e6EREu45OlOEmKrpwovP/egAzksiWlL9DUl8e4A3YZjsQSbXJhcgTNfCL&#10;nkMJ3TptCSGxF0LiCzAngD3R0t6hFXWckc8vN/7d4hZdxPYSIvLckJbUc/SslHnOSMuqfubSgeqn&#10;fmmXH8jGvWsEY4wJYkQ++i/fWCKwjLvj2w4s+F4mMnKdb18HT61Z3JpDSPxHEPxDFlkQuRch1Yky&#10;tqH8qhlHW6OvD58sm88P1n++52CCf573avNMXh8eKpsnP6h9REiZTIjatfHwnuurMTAuJl6+9yAZ&#10;k1NK35iyk2gJ4Zi46rink2tpbB9vZPr9hgB/+mo9agwEAS2gB5wAIaAuJcAOMAGcrL6REqC2YlcW&#10;sAwZJSIAXFb4hA79rOylbSIC8CI1YMUvYKsNoKqerURt8AeYAmw66vDfR3/+hrjY148QETuAGPgR&#10;wKm+fodktS0ySV+RNl8BNNEH9/FXW+61xzZb/NN/bbrmp2go40MvgmjUtzBAJPqZ7TnfkZTzAeDz&#10;l03X2ucffxOJpW122XHvWek/HXX1EcmFuEIcSIGuut4BRCFfvTYJsql95Rnr2GbLPT06CIsNaero&#10;g+vca9eYeIbqfn5qvJy41fkfYiEj8wQOSM1Ji1rvO1mGVEQxBIlkey7EQ9pERFLeJiIklK25zvHt&#10;sXLgzKZKQCa5id/ekosAAitUKSKyd++6TTQADQk5udTOb8upyf7Fbbn8qkL7b4iQSwSxtAkooqyv&#10;iSyk2aIj6ouWLg51PqQTwB0QB6BSRCKiCcDTA+iXG5A9+uGqcnXydDl9/XE51URDR0/OlNmh4RoJ&#10;IB5gnOjAdp3vTe61gwyAK8BFSOwCahHDUuTCFpAG2vLaOt2iHAGlL2xL2UeoTqeJtvpPra3bXAA4&#10;f/AKEL1MIaZsSwFgeU5/CclFB549feRwowF4Bya0q3+JjCLa51t80k9bb4gRueuXaJRfSN6PqloE&#10;IC35ytk+dXFXbRfYE+9J/uGdP17lj8hHn7xjynaf31m34xxWWNu8R+ubBY2IyI+pIihk5Fe+d5zr&#10;/D8W9U0u77f3PNGh9962hHLjgGj03bgQ1/JM0ERK+Q6FPBFQtjHYyYQ2lkivlp1tJnUTBeSneICT&#10;VSpAAQ5ABcjJDwEhEgCdlbx6yAAAKg9wB5RDbIBGmdU9UnFIgg5wTdShnja1zY8AHD2AqQ3gSEf7&#10;6gE4wi8rdjbk84t/AE/7bABYIMmuOlJAqA119VPfAqgBc77LV06QaghQPUTEX+2wq93Y5g8SMQ70&#10;+cB35fokVU+bxoe/8kRd7fFBYEiFvXYkFqELyNmhr42QYiIjvmuDrv4gbKn229GO8U+KPPjDb3rs&#10;ZKzyjuhz3hs66sozbp5X+sS+sVFHHh15yvju+RJ+sfHo5HDdnmu/29lByTtuEQg73Fcysj3nuxDp&#10;JiISMrItl29HoqLuiChEdGpuqPTNd/6gdSkCIgDARDWxSLbmuknGNgrwo9NdZpIjroGp3Ysn5rIt&#10;FxIhIZW2IJs2QYV8djQr8G4y8qsNw0f6y8MGNBFOTnsFLIl7W20OILjf8+KLlVgQyL533y+HR2bL&#10;xKW7zRjdLLePNYDf6CMd5OV7EfD3naT9rcm9fOQiMvBh3tZUmwyBbptc1APedPytDUJpl3dLCKzd&#10;D35rM99kHGo4fPCj+uJ4kWyTGndgGuKRD2ABsnvgv3LghXrv2rP18vm7mLujnf85JPrSln4iZOOa&#10;yDBRE7IRHSEY+iIfEZFUBIqkfEuiQ5Cncf3HZmEyc+9QfQf544UPUcoLKYmU+GarWPn456fKkd98&#10;XjY1C5kPm+eOlJxqlPqpH7K9ead2XT1Z+28hZYIZG1GLiWdimXhIio72XJuQ2XoTJfmBVORCF+GY&#10;uHRCPJGQlX4gTb7qz/jezfXUHJAE0gAFOGT1CiQAGQBMFAPg5CMngO8esADIgBigAl4BnXwnAE5W&#10;4gBQfTaBJt2QhXt+tIGWP4gBYHWXPU2AZmzz1z3/gWHAlz22A5ZS4E0XKAJXNvQfeaqvH/qHPPVB&#10;n7URAKYTEDeW8owDsowvGRep+/jnnm1+SY1X2rNlaeyIvG5CMj7s8F99fZTHf33hC5Ji07h7dnT5&#10;Z0w8R+8A8lC37SPfXCvTT+Xq8Ms46i8dtvjFD3raUs9YeG7yYoeoZ7y0GzKUh4ilN44eqe9udgMs&#10;3swD2O+awHVzBDbUAwwinBxi6Bakk29DJHltEpq9eKYeVBifH68n5g6c6/yHS0BkokesnDUstW/o&#10;47A9fMQiKuomG0TkRJOJ3s5HQiYkm/tn1pbL83OL23JOzDlFN9CsouWFUL6O+Emg6ZGRSkbJE1k5&#10;0HBvZroCpb8ZAnZtMgKSAXEAD1RDLn6F+04TETmw4OTcw7n5CrSErtW91LeigDJySHSEmJAcwM1v&#10;riEHbdBNlJQISF0ERRBYPuYre5qoY4uvTUj6ioyUAfkT2zr/uRQIepk8AwSElAC8CMkLlWecRQh9&#10;IOpdALon5reW+yeO1zFDeEhFW20yIvqUMeWDfvMn44BoRUnIB2EiXf0VWf1TQxj/NNuQ0f1Di+TI&#10;D6RBskVA+Mt/pESv51IT7dy7U8lna/PsRUQICDFtu3Gj/sK3dMvlqUo6/j2G99M45PsPgjHRlBsr&#10;9kNEJma26+jQb38rUiaVr04msjz+aqtGWI30/eLV+ksJwKANbECEADWreoAE1BIdADOgCEgAU+q5&#10;tg0EfKTsAh/gCRABHlC1yhchyWM/QA0ctQPQAnoBQ+Vfl4gifFAPmQBK9vgClLNdJx/p6Kv2+ci/&#10;wZeWL7Zr246v+stX9uQZD34ic+UBfn7qN3A1BuwoCzHJI+61Cbxd8y2k4p59oJ9tPWNm/DNG+qgt&#10;wO2aryEJqfr6JVUH4fNV3/RfW56lfHWMC//cax9BhFS1kbYydvFdXkg4hKNddfWTHWNGh/DFPX/Z&#10;jt20Y/uT3SdTo/Ud9u5abJn/sMEcRErmBxyRKq9kFMLp3o4L8URCStmSQ0KLf0M0P1H6znV+/sVk&#10;txo00QES4iC22kxMDmBEK2yOtYmGWP35Z2x+UNJ1d3mICNBcuXB2kYR860FETrwdbIDL6bedDRif&#10;akBNnmjnaZGSbTpE5G+OXMuju6EBu8euG1AEkkhDNOMecANTRIA8AHvAFIEgAmR0ucmfuXyvzN96&#10;Uq40JCn6YQcAq4dwgK9rJOUeEdFBKvk+lEgAOQBlRASoQ0j03IuMQiyIi3/+DXq+/3RLoiNtpV6i&#10;L3ZJ/8p3K6BbNCAhoIiAgK0XDJAjo2xb0fOMvAveCYDqpRsd7fwTP5EOkuQTQUSIBCG3IyV+6LO+&#10;qZPvR2wkajMWIq0c3OiQ0WyZbiIj74hTlxF+88tiKFGR91Rf+Hnw6vayZv5M3aJDOkjJcW7XyKn3&#10;yZNKSJsvz5ejN3ctRvjGRr9tnyEZUY7xyMTLCtHENBbKXJus2apzLzVO6iEf9uiLukSaytjbM7qi&#10;npoz8QFAN4gDGsACVAgAAUDIA4GJCoAXwFEHOALTEBEwA0rquAeICC4HGwLu2YZyrRwxsA3Aifrs&#10;yAda3RHBnxIAxzbw0yd+hWSAJNAGfPqnDe0p3/7tn9cVum81iQ75BbSNgW85gFyfrfIDtOzxE9DL&#10;j//aJe4jxoGedhGAVNv0lGmDn8bF+OV7mLHjB2LRPj+0qb+eGVvGNEQj1Xf9sIjQj9gVIWWs+e9Z&#10;scEHqTFCKCEK7dJLXvpJH9nrq3p8VKZdYxuiUk9K+Kw9bWsn+qJQZbeGj9VFGgyAB+aFhZq55h12&#10;bz56t82XeoABCdl66z6k0I6IEjklGiLtvyE6fL6zJ05M0PYWHfJwbUtDWY7RLkU0nBMtLbUtR9gC&#10;Hn4rbe7CWN2SQ0S+DyGjLQ05SEUzvQ1YDTUAi5Q2NuDlcENO1bXF96PfffJJ2d2AnWuRET3RFdsP&#10;pqcWyQjJAE1AHQGYCAqYIxQi4lFn/TPPlPOHj5Sz1x+Vi8OjFSzpshEdoIuAlCEgIgLTVqIj+gDY&#10;MWYgbqvK9xHRBTBnB2kgFeIaqfAPWANxEgLqltQLGamHEBAbW9pZfezl+lJ5kTwLpOQ5IyMvme8m&#10;AXhRrzJ5VkSEzun+zo+whgARq1Rb+qvfJGSk/ZCoeg4p6HuOc4eoRFoffe97dWxDRmfuHl70E4jz&#10;0wSwGDJBEEi+JdEho0+aOpfPL27N+fULx7ltzX3cRNoHHj8uu5r3Y8Pli2XofidayXexRIfIgy0L&#10;L+0gmGy3mXT8MAFDRlKCeNgwVvKtFpESQmVLO2zT6d2zov4Mj4/lgKEN4AAMQAQoAVddqTZile5e&#10;OeAJSbkH2AAqhJSVtXIADsgAPKBlg22Am/YAqzxgBygBHB+Iduh1+/p1BLC1CRV4Ig2+8ZEv2ua/&#10;coAJ6LUrjwD0EDBSQA4Alw191jdtSPmoP8ZLqh+5jgBu/VFHn5VnHNhAOqIw48Y3YwKkkYk6dPWB&#10;tMmoLeqrx5Y6iF9f9AHoa4eO56jPrpEG4Ydxkh/ioactov908m5oJ+QbXe+AMeebfOMgNebK3auj&#10;PXVCWPrIz6tDf4jyzQtYYJ6Yd95h8wAHmJve+UpGIaAIUiLdZGQ7r5uIJuYny6Fz2xaJKFERAUom&#10;K/JARLlGOCGXttiW8wOUTytnLxPz1IVDi0QUMrKlli02UZAI50QDVLkP+bimh3g+f/So/MOnn1bx&#10;vUgenaMN+ImyHjakhGwIMrJq7yYi34mAp3tEAkBdA0hHuscv3i3z1x+UK43N2AL4IQFEAlSt7hPd&#10;JNpiTyRFgDNi8fEfkdmiQkjqAXX+IY4QSIiFxGabgLqFTurynz11Epntm/moArkXyvPwvC0OkJPV&#10;vRcMePoeo9yqCHkBfNHDsevbq03RJEJNf42HMUAkCCmkZEzp0eGT8dTP/JZefDYW/NzQED/dkNGV&#10;m8cXX3pAz28RnD+o5ntI1OQgJkTvpY1l163LlXAQEFJyiEFUhJjc27pzffKTsfrOWljpv4WWSceu&#10;MUEcrqWJgOSHBAmCYcN7bYzoISy6yCjfkpTLc23M97z6cj3KDZgARBvMgIs8YAtsACcAAl7IyD0w&#10;oSMFyEBECvQACZCMnhRYsaU+gAL27CUqAmxZJQNfABhwA7zStNMG3K8r+qd9vgE+PgBD7WiT3wC6&#10;ndKnxx/9EdXlt/qMjTx26ad/9APGfGabhIykAWWiLlGPPdELHfXpZ1sQkdji9ByMhzx+SJciIsJf&#10;pIFEjTddgpzYsBDQf9d8R77ZItV++oE8LA74p9+JcvnGtvyQSvrlWekX+/qT90MZXeJ5R+R7T4yD&#10;7UhtL8w0C+FmAeb9RzjeYe++BSGeMDeyCwDTFw8wtA8uuE6khIhyam4pIjpyftciEZFERRETTSTk&#10;Z3sAGcGG0jbROEXXPratHJCRbMuxpxMDF3eW683qFRlFfO952hZcW5CQ49zIxzUy+u+//W2NjPqb&#10;lTYyklYiavTvNaAY4hGdIATXAN5KHWjKI0gJgfh+gTxOHxsqb6/bXWauPiwPzpxb/ChvmwmgEh/o&#10;gbI6iXiUi0SALZAGuIBaKvoCvras8h3FaTJkpk58DQnlGpgDalHGVx351kaITF33/NLW6NTOuqgA&#10;4CIg20Y5YScSAMreAc/Qc8s7YQHiGY6dayZBY9dJP6Sn39mW006IKGRkvPN9DTEhsvio3whIf5Qj&#10;J+PgOxICR0Y3F4YrGfGXeOFNAJG3CWAimByu6SGK3ua69965eoABAW1sFjpO1zlRh5Rs0e1r3h/b&#10;dbsv9tf32iJLpKOvyIRNJJLVoBQZajuRmciRT+ohQe92Pc3XTFh5ISIE5N62Ymx+2PN82fvMC3UF&#10;CqQAAeADYMADaACQgCyQyjHm6NMDIkAFWCkD4Oq6pwP0AsYhKaAKcJESuwAIuEnlaw9Ys8GWeoBP&#10;eyIIgNcNul9X2AambLMHSAP82udPgFk+H3Ovni0tACyPL0ig7TdQNmbGJLb0mX19YlM9fdI+UeYe&#10;Kaef8oyfe8BsfHyjyrW26Bv/pfoZQfb84D9CBfTqEm0iNm2EYBCGPnle+uA+pMFvBOGZ8NF7oN/6&#10;LI9EV5uulbPFpuemHpvy8uxdsy1Vlx3+aOv66JH63nu/vffeXThg3mXuyUNWNTK6drfzj/EQUqKi&#10;/A4dImofVCCzXxxWmGyI6Nj8gUXAISZ7SMjktkfvJJx7qz4r5TYBEcAlGkJayaOHfCLAzCRFRL0X&#10;NpZLjQ++E+XknKiom4jakVDuc6TbNp5vQ795/Ljm/7YBFmI7z9aek3nq3G+AyKk3oAwwkQ1ADMBb&#10;pcvPyn7dj35U/8YFUQw1UcuLb60q3/rF62X5ux/WVT0SyVYbcTJOlACccw1kASsCAMqJvALcwBgA&#10;IzJ1svXmVxNESUgNWHdvJfKXAHB+hOy6Rbn6ISP91U/5q9545kun0EQZABzgAloE5FllC7Y+r0bH&#10;MwT4cxM9tV/62fYVkRufdkQUgtdnPqhnLORJ5SPmREh89f0IkSNTZPT43FiNPhBlIhHifTMZ5PPX&#10;uypfaoLsOr+7IZ2bNTpCSKIhf2vkfk8Tbfc0CxjX+64P12+bCCgRljmAPEw+9vRbuclmzJBX9MwJ&#10;ExHJ8EM9k/ena/+66oiCiPmgPmKSv+rDn9VvIYghwAr8gAYAA5xABngCKTqIBZgBCuCmjnv6ABh4&#10;RABKAEx9QEPH9eBLyyuQAUL2gWLu+aBt9QPIyrNqB2b/0m9GbQGQyIEt7bDHtvYQFH+BpXJ6oiAg&#10;znd9tT0HYJUBcb7oLxvGJwCtHfb1W8puCCljp21ibJGcNl1rK4KA2DPG2mafiIiUL9XHtnieCNXY&#10;8k8dvuuLPM9Iql39tjjRH+PuPuKebnz2buQ9Qc7GLlGRNvVRmeet38pilx3PVF7yiXpEe+rRXZgY&#10;qO+veYB0vL+wA1Z4z73zWXCZj8v8gWuIKOLetlybiGYbAiAhohPnDi1JRCaYRqz8/GGhI9u2Iroj&#10;IWJy+ukfafISBRGOs2nlDdi0M31huJ6Sc4zb3xN1R0TIJdtwBAHZrkNCIiIRkDxkJJWnvuvNzara&#10;lh87/p34nZHO1hui8d0mW3ERIAkUlQFvwCrPSv3UoYHy5sdNJLFiY3n7r/+65gFhEQwiEWkQgIxo&#10;EATQR2TIhijXDjLKt5P4gMxiAzhrX5Tl75ocdNAev5GSlI56gBqxAPC00yYjojyHGdTRRyQwsn9D&#10;fZZ5TgDYM/FsvGyeu5fMM0NQ8onnuO/smnLuaOeXK5yEQ8rxJX3Shuu0FzLSB2MrskNY8rI1Zzz1&#10;wb3+GxfjiIx+c2aqvo8IMWSDgETq/OY/X0OqiZwOXvYr3XP14ILvRbbkREpvN89BZISM5K0c76nk&#10;YsIZF/XZNxYhFmXa8SsP2jDxpPwxLu7p0/HOZyzpPLv5W5XU7BrQl6/OgRVvV6C1MiXAMSvkgDXQ&#10;ASiOMAMxoOwecAMRaYBEfgSIENfsJJIAhv54FfD69gEQkZHUdlIAmwBzNoCacuAFqJYC3H+pADo+&#10;aIfv+qU9PooYtCkfaCJOfc84IW9AbIykfGIHoCsD5vrL9xCRcv4TdYyrPNfq8EdeojW2taXfvq8Z&#10;Q3rsSkm2DRPl8HWpvhK6+uTZxm6eNZ/4qL+eaZ5hm4iItjImbTJSJ1uF8vVZnva0ZVzks5Exk+b9&#10;Sb/4wS/1jY0x90xmju2qi1JzwvtsQeUsAOwwN7zP3ndzxfWy9qEFku9E3UTkb4gQERmc718kIcZC&#10;RKIXWzd+2seRbNKOeCIcpPP81u/U6+QjrJBRiIjtgNqJc/sqCYWI8r0ov7jgB079TVBPA9CiGxGQ&#10;P4RFRkgnp+RCSCErhxWGG+D1U0Ly6Ny91BBdA5ABYyCYaANQSxGPlTyyQCq+5yib3L6jrNiwp+w7&#10;NlFGv9h6yyECQAk8gSsbSAIoA1LlIgTl2pQPnKWAWXsIwlagSAGJSdUBzLEvSgL4og9gHV+RkvqI&#10;jX4itW4yCiFpl766+nh39Hh9Xr65SL1cFhNeNAuGLES8A56ja89R/t4zq8uFg/uqv0Q0yD6C0Uft&#10;Gcs2EYWM+E0Qb54BG8bJtpx+Gwt9ocN/ZPSPs6fL+MPe6ocJ4R3yzvJNxEKQJqBXZkLIs0rbd+tM&#10;Ofjpp/W7kUMLrm3POdRAnLb7xd6PatSSd1SUQ3y0ZVM+krHY8i57v+llKxsRaS8rRcTDT+XKiCgT&#10;0bGnzraR98r5DZ0/UkUCQAB4BEzcA7is7gEIQRwhKYChDGi4J3QC2iEZBGR1D3AclPArD7b7rPbV&#10;RQBZ6Qe8AR4BWiEo6VJA+6+RgCJw5Uf80TZCQCT6CSyNUchIijgAKH+BPP9zqABp6y+g15eMi76w&#10;qx/K9MX42iIE6OkvXe2ENPhg7HLYgJ/GUBt01GePD8Z7qb4S0Rtb6mg7/fNMQkrysgBQZmxCRIiC&#10;78rTJ2OlvnE0DsiFH+y5lqqjjD57bNNXzq5/9qdf7FukIF7/HVgfQ1LvvvC9xXfeO2zn5Bcb/rb+&#10;tqVdMwGLn+VSbp5UMspJuUg3GeX4NhmaHyi9Fzo/e59JRQCOiWNvGwDlI3a3mJiOdOdobXd5yCh2&#10;tcP2vrmPy+X5zu/NISLbdMhmbxNlICHHssca0JxqgG1fA1S++yCYkFJI6Pe//nU96CB6Qk4iK6fs&#10;ZsfHqw35dOdvzJXJK2MNuTUv4ex4eSxK+iK6EOFIAWO2jIAj8PykIa1Tw1PlzTU7ysxA54QbQT6I&#10;igBgpIGAbCtZzdMJ6IqOADPSEUUBaoCNdHw7UqZdZeypG/DO1hcSER2xjZh831KHKOMD0KbTJqG2&#10;0KFL9PXR+HB95lbsfsHAigZwA3GHTpCSl863P1thP1//jboS8kK+seNH5eBbb9VfkLCd1vv667Uf&#10;iNH4sa8v+i8PAeqPe34gHkSTe9cEGXkexsw18uU7MiIX7h5d3Eb0Pnm3ADvQt+Xl/UpEY0IgB1sH&#10;x27vL/sf3KtERHwj2ttE17bnpP6lxGvHOj/yaBtOHWPDlkWZa+Ni4mlTVJatOws07WRFSFf7rpEZ&#10;vwgyQlLIHekb67OXOv/TxoQHIFLgIg8IIiZAEkAElAAr11lFS+mpq5wtOiQgbWsJoAJO3zsAKgJU&#10;DrCBE7AKIbKHBNhEEEBW3v8qMgLMCICP6QNikQJbbSMOKQGWykOs/M13Jj7qB9BEqMrZMUb0XbNF&#10;5NFFQmzoG6AG0Pqvj2wqS5TgGkgrQ4IiWWMo2lAXSbGZsXxaf5XrM5uu9YvPbLKVo93a4av+8Z3I&#10;9x60x4Yev4lyeiJE5fxyb9yk2qCnPuEzIlLmlz/4s+I//m391+YIzLvij7D3/6ghnr/7Sdmz4c26&#10;64B0/L85uG+HwJz4xpv/rv6N3l+8+P/U994isR5gyGm5P0VEp+YHy4HznZ8yMemQhMlsqyIiGrJa&#10;XGpbDjD5eIy0ustIIiPgATjShuv5uYnFqCgHFkQ0/j3ERANaflPO/yFCTCKckQZ0RUyIhx4S8o3I&#10;dp3vQuoT352coqMjv27RNTJ7Z66M35kpMw/PltnH58rZx834XJ6sJATsgbpoCVAjopDTzenZ8s7a&#10;XeXsYLPabEgEodjGc6BBebbbkIBy9wTRyCNs+aYTQtEW8hIBICMgDMjjCztAGqi7FvGwCdzZYJuP&#10;ftFannohyBAP27mOxD821HlwcrBMPDlYSeeZNf+tAjEQ9ry8aMD1O+//x/rcbIURKyDge3SiiTg+&#10;+KD+vZODBgiJXT6wbZz0FZlqU6p9Zb4LISBiLOQbA9EVAhIR+T0+9RG8sQkZ/XZ2ur4/fEUSiAHw&#10;IyTEwFfvszKEBfCRC+IYeni0IaTO0W5kJDJCTL4b+buj147vb0ijQ2q249RFIMbEKSJtsSkyU+Y6&#10;bWvTvXqpq13XJqf33jiHsJTXf3OxZU0FUqATQAMawDBACEAADz15UmAbYALkADaEpT6gBUYihPwN&#10;DjBlXzuiIkRED1ixiYDY0xaAzMo9YA+oRTJ8WgpsuyV1+KyN7q095ewBUX2QaiurdSBJ6GXVbqWO&#10;GOTpMzDWZySlP8hcOTAG+okE3AfMpdoFuCSHQVxrRx19d00fWRlTbURf1GBMtaHcmFoEsMundj8j&#10;/FVOr/1stacdNrQZ/+TxW//0Ic9DHtEOXfUJ+/Q8P/eepbGgJ9/7wIaxZdMYGmt62su/X9c3dvf+&#10;8Pnqk34bn6Hezr+Zge0OPsEBQQpM8AnH91a7LOGRerQ7ZETaJ+faRDQ6P9IQ0YY6iazkGDaBTTQN&#10;YD8NA6ZukrGlY0sOYLW35boFEYmq2AUgkbG5I5V0EJGIKESEOGyzJZqJyEM6vgUhIETk1Bziia76&#10;Di3Ic+2PYzetWdMpu32jTN49XYlo/teXyuS92UpI07dPl1vHO1t3AA/IW71LkQGgHNjWEFF/Z/sJ&#10;8CMP+nTUIcAU+MsDxnSBPwJCVPIRChAmoiK2gS3CYVO5rTPts0+HrjbpSdmR71qbogd/GIoUEQFC&#10;CvGInBBW7iPq0aN/f/BEmbrbV0ESkP/NG39WgdK1b4OeVbabLEhqRNu8K96Rc6OdrUmRCz9910r7&#10;8vkkGtIXY0nkif6Mlf7rB3GkHRGJ+PIDqftefrlGSPrA15DR70/PlKMzmyrw80UE58X3jiEo1/KV&#10;ezeRieiE74jhwJW9DRl1IiSk5JuR/75r+27N7Imyv6mPdMwBY/Dj1f+1Lrq+9e6/rzaND8JDWMbF&#10;WGiDbaSEtBAOX5LvnvBRfeQmf/R+T3mw92id9EjBhAdsQA5oBHwC6iEkpCE/hIOY6AJKJCIPMIuE&#10;bLcAaMeQAQvb/i1FogfAClAD+GkDibHFH6CofUTB1tclI/a0xw6yRUZALqTEf/YBZUhFGQkZaQvI&#10;Al++ISP9ZweIKuOXfuiP/gaQlRlT98bLfQBcW9pGDOobM6n26BhLvmvL2MozpvSNpXYC1MYEWemj&#10;PmmvPQ7GzoJAGXLQBmFbG3wMIRgrvvExpBwCNQbaoJt+sMc+0T/6bGcMEyGy5blqi5625LOZdytj&#10;rDxjFdvavTIzUN9hCynvsbkmtb3v2jufe/NjkYxCQksR0fj8WOm90CEiRnzvsf9npWb1i2ieRkK2&#10;47Di0/52iLBlQpNuIjo0t2Vxey6/tIBk2uQT8b3HtyEEJCJyfNu17Tn5x63Cm3zfl5DbP33+ef3n&#10;e//8m9/ULbvlb75Zbdy6d61M3T9TRm5Ols2DO8qxSyfL9IO50jvbTN6Bzn8mBaDIAFAiCGCJTKzS&#10;AakVO4C3DSeCEhkBUhGOugATWSAOxMIOERHku5Jy1/JI9EM2iSBcA3ZA3t664xef6Ccqs02GCJBY&#10;CAnhIAX220QUib/sT1zvACOAtNX07ff+QyUg74YFCWKy/erZe5ZAXXrlaF9tX199y7JNp736rx4a&#10;cvHNh6+ISp+0Zxy1r0/xU7kxRUSiICcK9e/D73ynjp9+0vXHwshIVHrhSGcLzQvPRxEIHxGDSAVZ&#10;mBD6FTJAFCGTkYcHytH7Q+Xgvbmy4eJMWTs3VDbMNBPsboc0/FGfd5gN+vJcm4RsI2bjQ6wKQzbG&#10;Rl1jiaiIa6K+e8QfgpxZ6HzsNtmBmT96BQZAMgJA6ISogCrQBJauAZN79REMErG9IgUgwChEp9z/&#10;5QGqgEY+4LJKd8orQMQusGUXECIVwAl8AWUbaJ8mtqQAPH1g7rpdrg2ASPQBIQZAs+rXLn9CTGzp&#10;T4iFf3Tkh2gDsGy61j+6+qi/6uoncA4Qa4uP2kcsQN54sasNdQnCs91JR5SJiJATH4y1e8+r3U+S&#10;+vSMA9v6rV/8kK997eqfa20rjxgfxKNt19rSR3r6R/RHn9nRF+3oH/vyXYcMlalP+BwiIvQisY1M&#10;r00NLL7rMCLzzBzxbmfOmCeIafE/vbaJaPaLU3MdIhovB8//YQVpAueUnImVFXE3wQAj3w7o/qlo&#10;6GlE5DvRucYHJJQj3ImIliIi0RCyyVFtRJQU2ag72gDcgQbsfE/yiwsOPCAjZLW2AUnp5QedaOjk&#10;9bEyeLVZpTTXY7eny6GzR8uVuc7RYyAJWF0DfQSw7Ze/rMQDRP2tixSZiIYAujpIwL16IaSQDjCO&#10;HhExJVoCuMrYRQrK2CLyAT0dpCj6AMjsI0GArE2gLnLID64C7m5CYoPEB8K+/tGdmesAJYD0od4i&#10;RBQA1IE3wEdIiMrzzAJGuyIX7SJq23XtX1NwwMP/ULJ9xz+6+qZ948MHJOUeESEv/URs+mXrz3gb&#10;BxEWfVt/xu/6oYPl2Gzn+5CIno8mBoDXF77qDxJAVAhA6h3MZEJSmTjs6DfCMh+U6at3WB327RIg&#10;G5F+tuUsyMyh9lZdiIeYkNpyLZ9deq75enuq8wOhJjvAQDBbv/nTCnRALkQUkACawApBAChlABiw&#10;IRokAxQBM3ISRQBQZYAYyCEpbSE2oJYoAxhFALA69NXjVwBMu91g+zQBlNrii/4AyJTxOXb5wS7A&#10;DDjyQf+AdQCWP8AUsANKxMInAC0VVUQ/Y8a2dkKq2tOWfrKhLWLMjIV25atD3706xkukCZSNM1JC&#10;LPxRD5nzvd3/iLqxQZcv2uSnPvGZsOWez8adn8TYeR4hoNSTH8LQV31Sbtxda4uusfHuEOOuT8qM&#10;X8rZUc4Oe+4j8mzdXZ/skJG5hXzMCaQEJ7zr5o7rJcmom4gmzk6UQ/Od/8likmXCESSyFLkgHiTl&#10;QzaiWkqHYMU2EXGM/TYhzcw3EUhDRO1/BfE0InJU2xacKAj52JZDLPmtOXXZ8S3Jz/zYnqOjjggK&#10;kTn4oM4Z34c+v1Iu/vZa3Z7z7QgZSS/dmK3AHBKQAkHgKV8eYgHcIidACugRFpDMLzQgAmApzzVd&#10;hJEIpt0GPSRne44egM2BBPW1D6jpqoes3GdrS9uEXcAvOvL3UEA8kYSyAD+wDxFFkJ8+nR/t/Ats&#10;LxWQtLK3LeWjpK0qLxagDkADer8xOLFhfSUPRIR4dj3/fI0ikZG+7H3ppeqT8ugQJIZ4REHI31ja&#10;mkNqyqXsZLyMTbYs9UW+53FqqEOWfEQm2SJAqMhTf7JN1omGeiopSdXTV/n6l+1o7yhCMeHkJ5KR&#10;h3DYdY9QfA/1nrODrAh70pCd+uohHmTIH2Smztij3vLZ8c4qNIAISAACsNv0jR9XogHC/lcQgAJm&#10;ACnABlQACYBBQkgM8CMsOlL2ABOAAWxATJtACJjFnraV0wP2aTsADrwA9FJgu5SIjICdOtrgb8gI&#10;8AJbfQLAAdiAIPALECdfH9XTJ4cH+GbMss0VgmUL2PNX3+UrT18C0MqMH+GjceFvAFifQ3rqiRQJ&#10;0skWJjLShwC49uVlDPnBP/031vK0pU194QOJP4lypNqno4wN7SrLM+IXPW0aS/3jvzJ9kbrnuzra&#10;NYbGTDkflNFpk1VIui3y/FuT6xMDX1pomUfed+95SAgXuDZPFsmom4j8Y7z+s50PqSGHEAdZ6oAC&#10;IrJ15yTVV0VDti3attqClLR1cr53cVtORPOniKhNPq6Ri29HiCjflZywc8ABsambbTvkpZ7TePce&#10;3SxnnnTISHrqxkTZP32wRkfubyzMVaADkr7BAFLfL/wUjX8boQzhAPBsz/nYjhiQSr7z0Ak50aGP&#10;VBJphZAQlDqio0RirpENEmGDH8gCCSmjg2Toq09HvihCNIKM8s8A9UN7iCbfroB4SCiCBPhzcbiv&#10;vljAG4gC86lfH67PzL+Ct/1l8QJcAbYFyZv7nilHVrxX/+eQsUJADlMgE77LFw0Zy5wwdK087YvW&#10;kJL6SM01O/wXTSWiMy7G19gYD3nG8syx3RX8Ead32gRJH9yLWFxX4G+IQLkUmeqvyUKfsOGgjvfV&#10;okrfTShlbVIy8RI9WXgZG7YyQYmykI8UgRlT48cX7bsefXCg/Ka/AyoAIkAZ0AcwQNePoIqWkIxv&#10;FfIAiHLgAkis6q3a5QE+wAXMABRADDACIICjPiAj2V6iG5DjC9DnS4ARafDry6Tz9D94RUb6FTBz&#10;LQ9Z8JNtfgHGACzftA2AAbF68kQF9AEvYM4hBrqiIv1hS7k+apPfAV1+s+/amOU6Y5LxUS9joF1j&#10;wg5/nXITZWovv7yAiOKzMaIbX7VpXKUZQ37yURv6HF/ds8GHtm8ZA/WNH9KTl3z3hI32s2ZLnja8&#10;H1L3GRM+scc/9aWetz55HwZfWl77RTIWe37wXLk0ebDOORICMh/cZ07ZqXBtEVbJqE1E/h/R+NxE&#10;OXa2t05QE80K1wothGECdhOMLYjvLv9PNX0aEeW0HFsmYexFEhX1zW1cJKJEREuREYJBPMoQinvk&#10;Q/L9iLgXFfmxVDqxRcf3I0RE7/zs6TL94EyZuHu6RkFS340QkcMMoqNLQwMVBIEh4LMqt5IHiKu/&#10;//1FMkI+AB4hEeSAFAAv8lFGD8gjCoQj8lEmVYY4AKu8rPyRSyWFvXurDXb5Iy9RkrYRjDxlvsn4&#10;RoN8REMiBWAtihDRAX122BNdxaduUlJ2+UTnAIOXy0sFKGc+P1IjJEc1AbrIAWADY++Cl/DgirfL&#10;9l81AN4IMnTgIL8agaz5ZWyyZeePd0VoOQquLNuHxlsfpIjJIoANeXzku+dD9Ml43BxtVmm3dlf/&#10;HC8NEfHfZPCu8xtBOFSgb1LE6lofkJaFlAnkW6gISB3XSISe+votH5F4573XvlX51ur9d5rUpKST&#10;bTiiPp+0Kypyza506kYHyDLhAQmgAwyAImANPP1mXcgFUEndAz6gDEDoARRgB1SADuBnO6SQCMQ1&#10;kEob2gSU7MpjU32+IboQHwBcini+jiAi0QH77AFBoJjVPxDmJz+AJzEmfpmCj3xWxiekIHrMLxTo&#10;F2E7QE2Xz8kD0ER9bSk3lnzgizYC7nSSskFsy9miExHlSLd+sCVFTMDeM9Qm3RCDMn3jo3s2+G28&#10;s8XIjj5qV+r5ZgzUp5tnyG7qhJQyBuzqk7r6nf5pP36wkzFVzn9jarFjUfPxf/lebTdjxWfPbuOq&#10;5+vizHsd8nEN65EPbJDK954vQ0T5g9YQ0Ym5zj8lI1a3bcLoJiIGHWLIT8C0y9piEpuIiXza5EbS&#10;Hrl8ca5+I/L3QUsRUZt0QipIC6nQdU/yM0Eio+3NSpvN1BM5uU9E9eTe3XJoor8SDvG9CBkhotOP&#10;5mtUNL0wVW4c7nzMB/wAFMgDSVEFgAeGiUzoIISQE1KRlxU7CdkgIHUTFSEJ33ryrySUIyJgjCy0&#10;oS5fkCKbiEi7wFh77AF8toC8+0Q4dNlShrBEKGwQ5fTkiVJCRuTSwIHS34Ctl8uLBjQREVD/4Yd/&#10;UUEV0LsHzFb7h8fXl6u9ncMXIRxbcghHZGMcEYcyebbwRE6IyPada9+E9DO6IiSETF+Ul+jTcyAZ&#10;R20i1U/GR8qpO3vri49UvHMiEBGJvpgk+aAqP6SEhPRTf+ggGqdC864qV5aVH1u2Ab3ryAaZ2bJ2&#10;hJWdEBAflPEHWSEc9Y0XMY5J6V2eGaiAGNADbtK2AATEAEAO/+KNGiVldUtfmW0h5fIRERBU3o4m&#10;gJBrAARYARAd+cBM/XwzATppA0CJCNgSban3NKLpFltyAJEtYIfw+KoN/ZannF5AGHi6D4g6iKGf&#10;9BGt7THHj22X2ZKUHzCW8tm1fH3SV9d8CBmxDbCNrzbo8JcOfwLo0UH0fNAm8jNOiAnhez7qIwb1&#10;pXT1U772+GRM6fLNfeqpw099MwaAX7t8ZCe22UNGytnw3NnOvb4TdtnLuLKjDWXsJ2XTu+A+/VCP&#10;hEBjn75xMI5To7vqDoJ3nHiPzQGcYqHmc457c8Z8WDb7RUQ0MTdZxs80RHT6SNlzpvO/iEIYJhYy&#10;aZML4rH69XdDVobtsrZkr5wk8pEmL3vvkfHzzcv4xd8RLUVEJNEOQUyIBREhnUosX2zL+TsjfwTr&#10;fxn5HmS7D0EpR3Q5ZYeIrt25XLae3FVGb02VgQuD5eBcEwE1ZFT/xujTi/VE3fpVb1ZwA9YA0YEF&#10;0QXwA3wiICAI9POdx2odkbgH9FKgKQWuQN81YUMagpLGPoKhyz7gRWqu2RIdKCfqaD+kIsrIPTKJ&#10;XddAWh2EhHTY0RabfNFem4jIxcM95dDFzreQALVIAcCuHHihgidgBeauD85vKJ+Mdf4mytixqd+2&#10;40SRxicnCUVw2uCPMsQjcvI3RA48ICXEQ+SLjERPrpG2vqivvyFpefqJyPee7vztGkLxXvITcSIP&#10;hOr9MzGQkf4gWqKcnj6LoPL7clZz3l/X7BoP77ZrUZMJZ5FmXBCYfPrmDpvsITF2Eo0ZT34Zuwi/&#10;7p3qgAtBGCZ8Jn6uAQLgABLACCjt/v6zdTUNHN0HjKzykQZbABPQBljpARPCtqiC7QCPPKAFmJAE&#10;YU8eW1bpgFEK4IC3NPWAY1uALz9cB5SRkT6xqz98CWDywzXRF/WBccYHgCMF5OTamIgugK7+0QnQ&#10;q88v46VtQMtHqfKQjD4aF9epl/bY4h+/taO9HFzgBzLio77wnX1CD2EiLUTung9ssmc8tMe+hQCf&#10;+GNc6dJRRl95/kDZuNHJ+2H8co3c+c9X45ExkdLJexC7fI7veR+MgzLXfFKuffW1VdvsO1lmZjvf&#10;RxGSeeX9986bI+aBhZl70ZH7ZX6BW0SEjIZmBsue02u+FLUgoqW+D33VP7+LWGnGToiIZIsuUVKk&#10;b35juXbp/CIRdZMQQUAIReSDXJAJIrJNpxzJuBcp0XUkfFuz8t/VgJ/Tcv4gFhklkqJz6871MnZr&#10;uqw/uqWSkS06R7tFQ/ludOraWBnZsqESiwjIdhMABd4AFrgCPwQECOnQVQ78RTn0pMpFJohHhAOk&#10;kYGtOvdS4EoPMagjj+18xFcHGSVaQlD8oa+9RD+JDJALAhVlJdJCEOqJUoC2SMi2I9+JOiEhUYv0&#10;8sGecvD8hvqSecFsPfmJD6ALfD130YYXrILpyS3l4dBg9SG+aAOJIFo+ySMIiCBFfTcm8pGT/hhj&#10;kajvSxYC6vJZNGi8jJGoi13fnNTPAQh9Gbra+QVhgI9U+I4IkAiyCanwn+/6gBjoWIzpnwMQhL7+&#10;myvqIx956ri26iO2rUVG3neTT5kJmBWha4TnOm0hqGzTEXU+G+isOk18oBAwcB0QABiABkAAI8AH&#10;fGyn+OPEEEciHzrAB1EFaIAUiT3tsAcYAZQ89ZSzQ0JG/ACSuXdNtEUv9/qgXXaix1dtIRjkpRzx&#10;aMd1Vu/8BJ5ZxbMR39R3n5Nr6vKdP3xTL1uTUv2kF3DOeKSMPcDMx9wHvOWzqV2iLTraYt+YInuC&#10;lPjIPn9CRiEubeo/vRAEcvQ80o5rRKUtY8CnkKL7PE+knIWIttRTP6KefoSApPTVVyaPzeizyT4f&#10;+aou2+rknSF5TlL3Tw4Mlsm5zt/PEd+OcYk54t3OqVZizpgfyxIVDU8Pl10zf/qQgonop2BERd1l&#10;bdEwGyZrm3CIvBCR8Mwq0YQ7e7EB7yYqetqBBeQREdUQZIKQCEKSl603dvwSt4MJfu4HieUXHOiq&#10;e/f2QhlvCAgJrTywphJPtufOfXa55ouY3l/zetnx7LN1u8gqPcAP6AAo8AaWgBDoAnogSQeII5Js&#10;rSEXq/ccLpAHdN0jmBCRMsSBgAAt8kIw2gHCdJEKCXAjFf6kfSl9OgFu7fGLLSJ6Uo/viEDkQUef&#10;+In8+MDutb7ecnKis8cLSIlVv61aQG8VBEABtP9fdO9U5/fw9EUUlIMJohnjwmdjqW2EQ0dbxjBt&#10;yzc2yvQn1+rxKREifWkWByIremyf27Wz7Bx6v04GiyRbYMiBJPoJWdh204es2rI95301J/RR/73f&#10;8i203Jt0CMvEo8em+fLm/p/Uwwt2EIwLsmNTW2zK0zbf0pbIjM1K6Leb8dnQ2c4JuADMEA8QBASJ&#10;KgAb8BOlALwAom07pABI8q0JMagHjEgARn3tBKyAHAB1DSCBFH1Rl9U4IKObSEU72lYnAMk3Zfxz&#10;D/gQj5QvdAGevrHJL3naI+zzyXV85Sd/2dPP/GdX24XGyzU76mgbmBJ+80s+3YwbGwFUhKc/fNKu&#10;67YvIUBl6ngWITTjbfy141rb7NDTDhFZytcHqWeCcNkjiSZTri/6nGekLWPHD9fqGhe2jZtxdE2X&#10;PXrujZVr/dAGP/LspPqkDannShfJ0jeWyvTL+5e+5/nGN2Q0drZzcMHCyzttR8GckGehFiIyZyz2&#10;liGiUzMjZfdMZx+dLHVAgZhYVpMm1lLlEYZDRMKv2G2LCdwmouMX9lWSeNp3IpEQgpH6Y1V/P4R0&#10;HMuWnyPd2bIj8v0SN1ISDdFXn44ydidvzTSEM1lJ55VNby4SkdTfGNmie2Htq2W+v/MvDoAfoHS4&#10;ALiLfIBlwFB5gBLoIiBl9ORJkQ1dAN3+XiNKQVTANat914jBvdU98rCdBWj5Y9uNqC8PELvmE0Eo&#10;AF/d2E9kpJw95QjIPbLwrUb/+K0eXxMhIa3pXVtK7/n19WUCpF4of/gMxAG4PC/gKyu/VcbWd/49&#10;Ot+0IyoSrfAlNkM+fI+efL4ZG0RLxzjwEblZBPBRJISc9Cfkrs/qIlb1XGtz5FJnG8zLz3f+IghR&#10;Ur7VKEdEiXz0JYShjghQtJMJ5d0lFl/mjZ0C77w6OXXnhGlsIBtbgtr42bq/qYSDiKS287SLyNjw&#10;x+Lmx6HJpo1nXq4T3ckwoLbhr/++XgMdx2iBtw/lwKLvp69WIAaygAZYuAc0AMp3FACpLrAJsNMP&#10;uQG/NtgCG20AGnbo5QdGgajygCeQVwa82GUfcAFCqTy6AJSu/gTo3fPXvbYDkECXX+oBZ3naZQvx&#10;+UaGBPRJff2TBoS1wYZ68tWJbcCqHvvaD8gSvidSYoc+P9WVzwd9JuwaT7aNFR+MAwkZsanfuSf0&#10;jY189vmSthA62+z5DucZ5xloDwGFNIxNokDvgXKEyNeMg+dGjBUbRB/az5otz1M76vKLKM9zJNne&#10;zTujPdfqPe45UUYvdBZW5obFFWwwd9xLvfPmovcdHyw7NT1Sek5vqgTR/V0ognz8jxWTZanySPe2&#10;XLbjIpmkBABkIvt1h+tXzn/p5FybjEQwyCQRkZ/3cS0fubhGTiGZkJFf7HZ8Wz5dtrK1p97srdlK&#10;QpEX179Wt+fyrajvzJHy2pa3y5sb3ixPTnVOpwF6oAm0AR9CQBTA070yK3EgDriz5YaUAGZW/ACS&#10;DfURhHrylCEzdeSrB2SRmPrANVEMUE7EhbTSJjBvfy9BBsCb/ZAXW+rRY9v3F7rIMX8Uyz7hE+Gj&#10;fmq7Z2jVIogCZeAMYOUlMtr00Qv11FxIJ4cNnI4TZcZfJG1cXCf6c88nZdrls3wkxjcHGNRXboxD&#10;Up4BXX1iI8+EzN07Uv3yfca76BrYmxiISISEDBAS0iCJkPTLJEI2JhCiQkzy6SFkY+G9Nrm818hI&#10;VISQ5LOTI9yiSKcPbXHSs23BhrrmkR+ZJb7JvvvG9ytAACO/ljz40vJ6ZBuIADxk5I8MnWwCErbk&#10;tn3rZ5WsHLFVN0AOUFz7lgR46bODrAAN4AQwAJ8usCcBJyCqnA0pG4Q+QAsAAnHAqC499ZUBcnaV&#10;0c/hBaDItjLXQDEAym/13POXDl02tWU8ADj/6WestA2UAWnAOn7Id68tEQcf6ccPKZKgA5C1S4cu&#10;QfLakq/vGSft8Ek54jCeCIVN7fJF277v8AUZ0Tcexkw/8iw8F/bkAXk+saEdfinjW0iDHl+UGSN1&#10;SMZOPfeVLL7IV09biURds4Fo2aeTZy/P4kM7IVD9NNb6l+ejL7e2N4uiyc63U++9+WJ+wAlcYF6Y&#10;O3hDUGI3YdmB01tr4VJEZOLZflGxu6xbTKKQTggn96RNRPnAG5m91EQPX2zNdZMR0iAI6B8/+6wK&#10;MgkROaiAeERFISLkIz9REZITcamrHLFdvnXxS0REREZOztmqExHtGttfPjq4rnw219k2A9zICPlY&#10;kQNzwAcIgZ4yRIIwrM6RgNW8SEQdBAA4kQywREbAV13kE+CUKmdDPmEL8cgDwiGXRDnyifb5A6Tp&#10;KQPyogs29AGx8Ed9/ZAnAkEU+Z5DX746ISX21UUs5w/vWyQj7wnQBqYA3gGAw5c2l5mtWxb74jfx&#10;kMumn/60fgPKtyn95au2kCFf+a1d0Qy/lPPVuGrbOPMHMcn3HIypcv31TNjgq/FXX1sz1zo/gIoQ&#10;LJT4LjryDrpGQuaBxRfCSXRkdWdlp58iQJMLgdgloEMf2ZgHrhGL03PKXVvEaddOAVvISD1HzNnN&#10;lrf2s6DzK90iKt9l97z2cgUGIOjneYCXKMY9UvB9Akj4CA74fDx3vFvqd+WAW0ALoAIbJOaEmYhL&#10;fWQGwPIhnZ42I4AMKAFTOkAHeGkPGQE3QMYfIBpgVpYITT6f6SEgRBTyAGRsuw948kc04xoIA0F9&#10;cK29/EAnfQKE1WdHuwBSfqIHYE5fXbboZ0z4xw/3iVi0rX6AXuqeHWWEL+mva/1P275dibr0GWCr&#10;Z9yAupQfGdeQQCIlY8wX7QF3bUjV4ad+qkMnfXNP3MuPnjrutRV9vkYvz1UfvVvZXo3v7Chn2zYm&#10;ffX0gRi/kGnG7t7uI+XI2c6pUXMrW9jef6l3266Ecu++BeEyL74VX0glYkvOys/fR5iE3eVt6SYi&#10;UZGJlzwiT5nG20Q0cGFnuXfjyxFRiCiRTIio/cvbCCVHvG2/JU2Zb0XjDeCqL1/9fCe6f+dmGesi&#10;Ise5naI7PH+s/m3R0YtD5e2dyxuiHKsEAgSBqhTYIwMAJ2pRHtADovSAIXCVDxylAUoEAigBKhBV&#10;JpWfbyAhuERIdIGuPDru2Q/gyhexSAG4a6ANrOUhPb7xFxEBbvl8Buq2/kREDiq49s2F0NFWRL+M&#10;ATl0tvO/6xFQSAjI16PR01tr+/qLaIyVY+YiGiSsf2whI+0jIf1GpiFKZITApPL4os/KiC09ecbN&#10;mCcKpWus6PI5kerJs52/jUIGyAN5ioZIfj3Y+4w49Mu8sIjy/iIpkwcRIQz35gVd90govzpi7iBq&#10;Nti1mDMBiTw+iIzYNUkRkrmR1SO7yKpGa/f2lYWezn/eDHAHHGy3yQccgAwIAhKggCiAAuAAbsBR&#10;HXrIR7lUVLX92z+vZAZYEhkhAAAHdNSRxwaCY1cegJQHXOnxRZnUPSBlR1tsRYA4IiABxWwBpn+u&#10;6fJfuT5J2dSufraJgS337OknUpAX0kAk8gK6IWcAzXZIAXAjarbUN+b0iPa1p0z9+Gd8jU+eBQCX&#10;h4yAN6KTKmNfuT7wxfjEfohAXbrpn7aI56s9/bHAMPb6RI//7CkP6RhHZdryXJTLZytERDckpq5n&#10;pS/seh/ch5Q8Z4shCxyRXXzlt/quRePGU+S+/vgbdT6YK+YSnvBuuzZnLMKQkAUb3FjWTUSUbbv8&#10;cuPf/UkSIhoK4ZhQ3STkXv5SRNR7cUO5sXDpK4kIieQbke9DoiE60nwnSgSViMgfy65evrz+4axo&#10;KURUvxk1ROXfQ7SJiNia82Oor299p+yb6quHGfom+8qvJ5oQvQFx4Av4gChwlOcegALAgL5yQAh8&#10;kQjARELAEGgqowvokQodoJ3oB6ACZlEQW0gE4SAY207yAK867CKX+KMN4Ito6PCHH/QAtDz6fNCG&#10;MnVEQQjINxin1RAtEcGw+zQyOj61qa50gKjIyMf2gO2F0b5qX1t811/fonKwQJ/SF74gRX1CINL0&#10;Sx1kYhyMiTHQNj3bdcbfmBlTxNdeHOiza/rSofntlXj4KSIC/Hz1nvLbwsvE8G4iCH1DNlKLKd9w&#10;EIQ67ukiHoRjYplQCA4R2f5zsENZtqyl8hGhMUPg8tk3j6T84xsyqlt69xsi6Ov83A7gCHgBPuAB&#10;BAANsAAiANTf8gAx+eoBFgAhQkEmSEhUZMtPCtj8H5rNf/tM1QFA2gJYAAlRsAWU6AI17SVC0gbw&#10;dB1Adg14ASJAJ+wRYJj7AKRUvRCAuvL1g+/y2AJ2bAPZgDBdfeR3wJqdkIUywje+xi57xrNNpuwF&#10;xEME8ggb9NIf1ykDxPzUniiBj0hNRKRNxIGQQkZ09Vmb8Vv/PUN13WtbHl3+aD86fMyYpR/Gs+2j&#10;d0MqDyFZcESXDp8tKjxTOsradvmWceGzbce/+N/+j0WCciBm7X/9fl3M+CX5ROQWNB/+f98sf/Xq&#10;vy35/0W/2vTNygE+95gz5hJCkk/sACzDViEWqzv/FoDy1yGibCkQk4rkPpKIiJjwISKrxNlrnchl&#10;KSJymAEJ+RFTJCIvv8jgPpIIKUJnXQOqfo0bOf333/62khZScn/l7qU/IiJHuR3hdmDh+2/9uBy/&#10;PFwG5o+XJ2c6PzAK8ABiCMhKH5ACZ0CPUIC0MqAJKAGj60QkwFYeogDy9NkUGQBSNlwjJXYAsrxE&#10;PQFY33Toh7AI0BVdSEUW6gJ9fiMDOvxQjiDkq88H/UAWOZDx8Q9/WMkCUfKzTUQEeYSMDhzt/I0N&#10;YAWenikwPXlnb7l9rPNzPPxwkMDvySE8ZBIyMi76zJc2yWiHz/RsHbLDZzohL0TFnv4QvspX1/iw&#10;HzJSz/XIlc6/80acSAUxICSkYhfAXJB6T5GDb0tIiZ4tNyST72EWbN5vdUVM3mkLL3XlmRtOnYqs&#10;jA+Ssg3HhmskxxfjZvVI5CM6Y8gvpDR270B5dLgDIEAP0OYacAAc4AEgbEe1/7DUvXLgCGwQCoAc&#10;fGl5/WaElICRb0xOoSlDUL49KUNCVr3AMODKXtoMcFn5ax+oAV7gLuICfuypB8yAnzp8DzEBvfQF&#10;+CIR/Us0w6YUmGYFni0hPrEBqGNLP/kSMGUHIKc9IG8c1JWvLQQB4PUFYchrk5F6/JICZzb4wX7K&#10;if5pH/G4Fj0YC76757ex0ic+0tUmm9pXzzhoV/v0XWdRYQzjW3zRB2Phmhij+Ghc2dQ//qqbCFg5&#10;Pe255wc/+as9+frHV/Xl8fnZ/+vPqi3vj2frNxG9Q/7ZHhJCRiLClf/5m+UvX/p/69yxTW17+4cf&#10;/kVdoBHzw7zAOcgIOS1DKojHCs42w9chIZNWRBXCyaov95E2EXGqTUTHru8sd290/gNrNxkhFFty&#10;RMSTnwbKIQV6iCjfgtzLd2zb/yXyn2D9ECoiQ2iVtO7dK3fv3vgjInJyzmEF129uf6/sHu8pQ1dO&#10;lW0fvFVBEIkAQCmAC5C7lo88XCMaZQAW8CMSJCIakgdkgSvAlSI55QgGoQHskA+bhA4f2KODcIAt&#10;X4ArIgG82nWtDff8Ug9pAmPChvbUpQu8pXRtm+VnefKrCCIjpwHphIgIfX1AescHOmAeMgKituj8&#10;dA0/2KGbAxEILoRrTJAhokDKiebSN30yTtqRrw/GnQ0Exy8Eqs/yCJ+1x4Zoz5iyrR4bY3d6KuDz&#10;FalIvfeIxztsEea91R9EgEiyWPN7i0jIO4101JOfuvTyjcgqz9/h0RMxacd1CAYR8QMZSdVPmTaN&#10;ozmDvMZvHyjXt3VOjwEgQAREQggAA1gACgQUMmoLsAJ8SMH2ia0WoAQYkQ7yEeUARGAG+JATu9oA&#10;VkQbtmaAj4hq53d/WVfDgCkAqw6gk4ZoCD/5IB/gicC0BfTkA/VENPooL4TBZz65T8QTsko9evJT&#10;bqyQMVv8odPWiw0AzU8C/I0rm+oq5y+b+e5k7ENiUiSTZ9D+PsSeMQbwfGebLvuuEb06+skuW9rT&#10;FtFX+cmL3+lz/A8xaY9PfIntvCeejTY9S+15fiE+9eio55649yxdey/0Q988e2OJdLJgQd76RfRb&#10;O57v2TUdorEbZrHmmiAhcyXzxjZdFmfLTB7bE1+XiBhrE1EIJ3vrkfb2XDsiIoeubC6XFk4vRkFt&#10;IhIpJZJBNkgF0Th44B4pIZccYpCPsPwt0eEGeERUfpVbvnIERvfxvTtl6u7pLxGR70ROz4WMfrX6&#10;xXKiIaJDRzr/bRRwAlRAZrsIMAI2K3HgB0CBqmugB0DpIyBgjKCQSEiCPaSAcIBmtpWkAWb2gLV6&#10;ANc1khIpiHLSBsB2j2AS7fAjhCGf8Es5XXW0k/641h/AjSz0BykhpGzTIbWlyEi9M0c7/1gPaAJc&#10;30GQ0ZlznQiHPUSHFKRIIv1ly3ggQML3EI++GC9kZAzYErWFaPimLpt8VN+YuPeNyXepkJG+a1Pd&#10;sQedo9sWQ/z2PotUkI/3Fxm51g/E49r77RCPD64mkPffwgrZeM8RitNyiAjx2IKTmleiHG2wRde9&#10;rTdEqH1HvEVedNnUHh3zxXjyqXf643J5UxNVN2AEYAAEUDHpAQTQAjbylAOmrPyBEYJRDiyAiu9M&#10;wEo+MnIIADghrLQB1ICd/5cEYKyAbeGpZ5tM2yQADrBch2zYBsrxlwAxKdAjAU4EyT/tAXx5/FEO&#10;EJEee2wHgAPYgNh98gLOAW7t6Rc7wJdPxkU5QJfymw/aVC4v9vjfbs94Gt+QBxuI1nhnfNk3rvxl&#10;2zU7Uj7wRzvKQtrstfvCHtuutZk22HQvn36IiCjThmv6SNA7oQ3k4lofteeaH55bIqeQUZ4NG8ad&#10;n1IEk3vvAPFueActFvL3XYhX2fCKzgE28wfZmHPedQQUviDyvffm0bJnN3+rMlabcJ4mJmObbNqR&#10;T/KJBpVhxXZERGzrjFw/uEg+bSJCHiId1wgGkdh6Q05IKnkhGD/349+NI5/JBsDonmrAUyTlGiGF&#10;uC7dv1S/C7XJyPYcInJYYd1A49fNybJvcE9ZGOhsuQFcBAE4ARxQdArMSh/4SQGmj/5r//7v6xYa&#10;IEdGVvIIAKiqB9QTEQFcpAR0EY12pO4RhLrAVh4yAt5ssYFQ2ATeIST3SCwkiezcE9ciCam29cs9&#10;352kQwD6YstLJKR/fng0YM5Gm4xEgfoD3K/29dbfqbOqAfJAFNCeHt9X20AgdBEEwuCD9vnNTogo&#10;hKFM342DPEQqDyHxRfueB+LUvnJjop2QqWhQ256FPrBlvO8OHavvHpBHDiaG957fJos/yEMoJkiI&#10;AKlYpNlCsC0nz3tvZScyQijyXSMp77cx8O4jFe+/e3MA6SFq24O+WWnXvbYs7pTTVx5Sr3pnt5ab&#10;2zsr6QAmYAiQAD8gkugDIGVVG+ChBzQQjy0U+QjANV02CADUBuAFtkRdq2DfC6yCs40jX2qVHJBP&#10;WwgKOAJBKeDjTwCVr2wDU20CcoSXvhC+saNPBAC3yUhd+sCRaANYhnz4AphDJKnLFh1tBmjpAvmQ&#10;MFI0RqlL+Kte9EIC+sJPvhi7AHbGk65+A2mRBV398zzYZQNhaJe+Mm24lyp3TTd9j5+pQ/SLrvEP&#10;mRhDqb4Yd8IXfuZZ8EeE6tl6J7TJHlvs8Ed99pEtPXb1RV/V8U54B4yp98QipvftN+t8ybuPcMwb&#10;77gFm5Rku7pGRv+abTmNtInIBE1Z8jUYIuKMyW/SD1zfXm7cuPhHROTbTw4ZiH5yWCGpfIRE188F&#10;iZLIngZQfR9CPrbplCE1v7aQCOv2g5t/RESiIgcWEJATdM+vfaX4u6KbpzrADuwAJrADiK6BKLBH&#10;KiIVYAdgE0EB3pCByAbAIhr2pOoAW/aUu2dTGsJBQAgiRCU/gMwXxONem3xSh6QdfgNf7fDDPYID&#10;1InKgDdy1Q9+IyFbXgAdGSFXItJokxGC0A59dsnghU4E4WVCRID05tjRqieCQQ7a5iO/2WOH//IT&#10;USo3FiGsREmEv/SVs+me3+qzx09jrz8iJWSE5NRBYnW8Jgfqe4tA+ItAvJ/eVe8swnHqTR6SQjLK&#10;crza+6xvOWwgWvK+mxeIxwJM/73n2qGbBZm6IRmRETJ0j4iU0UNO7WhJSmfySk/5pAEC4AYMrEYR&#10;EfAGBPICqEkBCBDKyhsQAgzHuK2Y2bJ6BUj0ARLiAG6A1HYfGwAohIJ0fAdCTAAPMKsHfIB/AFd9&#10;NtUjbAApunwCcmxrK+QA/LWhLz6K+9YC/AEjAcAAUp46+kncA8xEFe7puWYzwM22Pstnz7ggAzaM&#10;jzL+85cNeeqGANjQB/WQfQgjRKLf6gD1EJFyecZCfQCe6MhYyGOfDf7zVx4/tKkNKR02Et3xUR8z&#10;pkjAeyBfe+xl0aI9z924syePjvEIIauX/ssLIamjXf1RRx6h7x3MgijfxdjXf5EsGd/T+QeS5kV2&#10;I1ybK66zNWe+WbCZJ/Wb0VeJiRci6o6GiInXTUQMh4hMMA1jPyAwdaMB1FtfjoqQjSjGNULynQc5&#10;+fZji+5EA0j+1YMtOEQVIvIvIURBSOdYAzzzooumXgSBfdqQ0UxDOt1k5N7P/SAiR7rf29P0Y8OK&#10;CtiAjQDggD9xDeAAPaIAlABSJGT7CAAijZAE8gCUwBco0wO+6ipDSGy411a25LTNrnvtykNY8hGA&#10;usoBslRbQBnpuBc98EMdbctXhw/6AKz9+KhDBcA6/1pCNIGUXPvtN5GT9tVtkxH7IaOLpzq/ek18&#10;8wC0D4ZO1H6qQ199xCzlpz6HINngE0KibwzlKyfZpstziA98Neb6Li9bqFkssKse8pLOTXdOwXkv&#10;/QdiE4SvBCH4A1Nk5Np7K0ryodXf+3jv5aeOdxxZIRP2TDpicnnXzYW0Rd/YIJdEQ+YC4hJNITvX&#10;SMokpUefnm9HU5c6v8JtsgMHAOPAgQkPBJEEEPD7cyIfIALUgGQAB/ggIUTiGvD41gOE3CeSAn7s&#10;a0+eulnNS4GhCI0dp+/cAy/2ACBbEQAWX9jma75pBXCBG2AFxnx1Igth6pP68oExgiCAlk8BbzaI&#10;a+QWUlJH2/qRfH7IC3EiI8Aqj9022akfMqPPl9hBYMljwxgaWzaNEfAm7KnDfnscAbdxMx7sGxtt&#10;hRjVkSojdPnOL356Puzpmzz6ym016o/rkBA/tctPNj0j7wU9qbY9P880NvmOZPQn74q8kFH67V1M&#10;pMyGd0JERGwFzxzfVeeJxZu5YvHmcFB2AeRn/rk2b76SjEyWbqJpSzsiIvLaRNQmIRPx+I1m5XCz&#10;84/tIiKafP8RBdmCQ06X5ubq3wpNNyB2sAEdUY8tOdt4oh4/fIq8EJHtupMNICEg9hBUtvKuP7hW&#10;vwu1icj2nD9u9Q/03Pt7ooGGlO4PdU7DAUCgSQAoUEZCwBzwIQfACGABvjIRDOALeANPAOkeyCIw&#10;REEfgLKhHSmS0i7yoZsIxrW83LPPdqIE14hBGQmwsy/lr/aBtJQP+sKOCAhR2p5DakhAmYgIWfn9&#10;PXpphy+Ez9rXFlK5c3SgnDzXCbUB8PR8Z2sNkfAJEeQbGjvyjSs7iV7YoSfiMb700mbGXJ2MCb9E&#10;pUgfiRmDSjhNP5SziWS1hZzYP3vhYCWLvKcmBH+lfuXA8VPiYytSCjnRtXKjhyjUsVPg+5Jriy3l&#10;2X7zrptw8lxbrPlIi6zkmx/mhQlqa5A/IiaEhIxc8zOR1OmLHTIBVsDEShQIAG8r3YAgAJcXEMuq&#10;FugAQX8bAjgAEfAAXmwShwmAGKBhI6fs2FCuvvysgrUHvPzsEBJEhkBZ/Yh2Ql5AT32gi4yQUsgC&#10;aCNGEZF62gOwTme5B4Dqi5qAq7L0UX06xkd7runqc8hLHr32PTsZP/0OcYTY2HatT+q5pxdhRxtI&#10;yDgYT2ONYDwPOurzXVv0RJBIwrOjq31tpg90te3a+ChjW9tIUJtp232E78ZMv7UTu/LlscdXttXX&#10;nvEy/soi8oyHNtljy3Nlg8hjp02+3g/Xng3RtndD3uChzsla88Nc8W7jBfMofGEe+V4q4KH3lWSU&#10;iCjk0xbkpKxNUlaPaRDbmYwmlkkrvbgw00RFfyAigoRyQk5UhFBsx5GeBqz8nA9BRAjJllxvAzDK&#10;EY56fvaHDbZET4t/HPvgfjl9/2wlnzYRISdE5B/mbRveXU5eGy0H1q9aBF7gBdACxiEmQAcQEQiQ&#10;U5ZvHSEo4KnM6h5YAmH1EgVlO049NpGNNqXIIgSlnpTwBbFZ8QfM+UEHgbjWNjvqx7570YOUDflS&#10;/hFklG0t98jAFpx8YO8+JELo8SPfbPQPUSwcP1zGzzQRyXznv8zKy1giC9fGIEQh3/gYq4ypdkRT&#10;+kdff9jhC52Mo/7JExkZD3rykSp77CMm/slHVJ80YzF5eV8lTCs0R7a9ryaB7Tl/U+foqYgJGYmG&#10;EAUdkwSRJFqRIhKTSDTjPUc4iahMPNfmBjLJVhyyydYcfW2boMqQGIIyedXRnsUbf0end1ZAszUC&#10;HKQ+FgM2AOdalAQw6AFBoAEUAAeQRja25RK9SK1uAU9ICeGwCViBihTxAE8rZW3ZagK4gIcNKVCS&#10;zw91Al6IKKSJKF3zB1ASYKg/tv6QHJDkN7DNKpzt/T96sYIe/9QDwCEHRAFk5YdI2FBPyg86fA4o&#10;x7dcA05jpN2AOJ+1xwdtEXa0GULgr/EyDsbdGBpzRBPCMNbI2Lj4yM+u9tjVf8I2f/nOH/fqezbp&#10;V0gn91Iin66243/8pS9Pyldi/Pmq7/qnDWPLj4xHFhGulemvMrbU15Z3R+qeHX1mgz3joT4s8OcK&#10;+S7rXbZNhwe83+aKa/PJvTnxVDIyWUwoSiGbtjCMiEwmq0DGIyaW8AsJmYScGV9omLQhjjYRiYCQ&#10;iIgICSET22/5n0NX5ufrtpzDCb4F7W/IATGJmpANG/4lBBsiohz/JsoXmqioTUQEEdmek2+L7q0d&#10;75c3175exjd0/lsqQBNJAEQC+IEnYAO0yASpAFkg6trKH5kATKSjHhIAhNmWA9z5/iN1rw477kM6&#10;8tR3zy5wRlJsW+0DcURD6PEZ8LJL6EsD8OoEyENk8vRRPb9C7gQdgBepIBxAT2zfqav/6ipHEHwP&#10;GSEvtgk99jNmJPWjow6yMM5s6H/KjRdS0Sf3yCZtGuf0QwS09Re/qITp3rghyGzT0XVtjLT3yehI&#10;GVnYWyMUBIBAiAMKCMgf4vkulBOl3n3vsHccUZgD3nWTxtxw+hQh2ZaUZz5I6VuMmWT0vf8IxoRL&#10;m8gGKSEyguz823Yk5Z4tcwjZsXf85MZKCgQpAG/gDvgAPCADAsAD2GXl6xpIAA5RERKjCyxsqSAC&#10;ZJJoCbDQBzIAix6drPaBKF3gyrY26aoDlNVXzjd2kRwgA4xW3MCMADi29YX/bGgfsPLdPf8BtraB&#10;HXt0E23QkwaAA9TaY1+byIPIB6bGAWCqp3/GKzYyZvL1R52QgJQdY6CMLfWkIkhjAXzVNTb6knIk&#10;pF2p8Vdf39mT0uU7XT7zn4/GUrttomVTGV/pS4k89yEstuUjX/bcx27IRp89Tz4YY7b56JmGhPWX&#10;Pdfsse/as0h/6YaMlOWd8wx7T3V2zrzfdtjMAe++QMXugPlhrrhWZs4sSUbt7bk2AUUYIu0tOaIh&#10;DGhimYQ5NaSxWzcuLn4rimRrTiQTUgqRyLMFh8CQEpIaakDKdyFlvgdNNIDLBkFWvjvFxq8fPSjT&#10;d/+wPYd8/E2RgwtSR7hf2vB6OTBzqOxc90EFUGAHyENEgC6iHEG4BqDRA/oIJERFJ2SW7SnRhDqu&#10;6WTrypYd8lJHnjL3QFReiMc2nfqiGKShTXXjB3Bu+629ADdAp89OCELEowxh+iFTx7zpaU+khayA&#10;u0MO6uo7cnKNGBATIiEIRCo/Y7WUIBiCHBI5JvLkq/qITV6iJil9ZSEa5CTP/5PK9qn+RJ9vxHhm&#10;DB6cGiwHznROuWWVZsX29oGfVSLyV+IONCAn7zAdEZKJZFGFmJCYe+8/AssxbgsxOwiIDpHRMRfk&#10;5VuQ99+cQkbukZiyLNgySZVry946srONMX56dwUO21jIwXchwAEEgErADOAgBWAAYBLNIK9ERYBE&#10;FANERSNAJUQCXALSAS+2lKuXbSYgRZ8PITfX6gItoM43BMhvPioDZsDOllxIFKEC2qzO1UdoiMw9&#10;IAam/FAXsAM9NgkADwhLtcOee32IGB9+8cc1e4CTLeUB8Vznvp2v78ZLHUAfMtdXPgNgY0dPG/pn&#10;nBGxPvNfP6V81T+26WoHSfCdPSSUvrFpXOgql29c1DEGfNG2lPCVnrrytSNP/fie8SOeHz1+uGdb&#10;Pz1jdbWjLPXp6lvGw7V+ZZHBf/0dutz5sWFzxHuenQBzwxzxrpuH5k8WcEuSUbbnTN5uIopoJERk&#10;IlkZmnRIyISyFWKSyZtY6P8jIhIVIZv8QkJIJMexEQ49ZOS70WgDLI5t51QdIhI9ITH37LFVyezJ&#10;43L5QSf6CRkhILLm8IZ6lFtENLwwXvpPHykPhjuAmJV8ADIrdICHEEIaiEC0AiTl0Xfv2qo8ZMIG&#10;cgGeUqK+MsSjHiID5vJch9y0p5xeyMgRaYSEfPiAgLQnQtAWQRwIIuSqXJt8ci9SS1QCxPveeKMS&#10;j4go32JcIyRkpH1Ey5eQq36HjPSNaKdNPm2hT8d40tO+e37qi1Sb/PHNSjlfjDu9kBc7sbHmBz+o&#10;PiozLvzWF/fqSo1bJbThI2XtUOfvfohIx79v8IvZP/n4r+rWne0177V3GnGYHIS+ySRfKk8EZY6Y&#10;A1mUmWjKkZQ8CzFzgL75gODYNxHVUyf62qDHhmjIxFXfnBoc3VyGX1tZgdt2HGJBNAAqoARsAAnA&#10;SBQBbEMiyMI2mpU7QM4fkQJ95UBTPqAE1OwCItfAB8C4BpjADPCoB/yBEvtAkg7gks9fPgy+tLz6&#10;HILSpmtAJlVPHW3zXx7Q0y+ASrQHYPm063u/qvp8TDnRljrsZUyIOvT5LeUXe/oCSDN2pH3Nl+QZ&#10;a/ZtdwJcfTBm+o4g+c62PslP/wnSR1zAHSHyzXPhM9LJGGiHP/Lp8Ff77vWVP/SMQ4hBPh2EJZ+w&#10;mTGhp//s0nftucvXhpSvfHDNnvra9kyNkXz26Xu+7Cij0/7pKDYsdIyN/u6a6fwhuHdfhOR65cAL&#10;dZ5ZbJlD3m8cYW6YF39ERn+KhNpbciEhDGdiWe1pXJ7oCBGR6zfPfYmIbKkhEcTjd+McQJDKI8jJ&#10;IQTRjq23sw0I9jeAlfrZqsu9bT0n8BAa+fyTJ2Xq3h+iIifnHFhw3dNEQq9ufqtu1znK3dO3tQKu&#10;1TTgA7aAFzEhGIAI+JEFQI+O6CNbaurTtXqXukcGwBv4S92rD9hzH5sAlq1ESsq1Ky/EhHhy9Dq/&#10;lsA2EGcrUQ/wB9bpBxKTAmhgzq6ICAnog78pYjOEhAiQAj1/i+SaT0jyH0+frsSmDeMQsiDxRRtt&#10;EiIZW3mutYEsEnXJM3b6pD1RGILSD5GgVLvquOa3036IGSEhIicD9VE77GUs9P/41lX1fRVtmAi+&#10;D/n7OteICTmIlBCBd997bSvNNyKRjPdb/RzzZsekylaadx6RZIGmnvohKKtANs0P80FklHkk31xB&#10;SMq1ZYK6Zqt34MNyad3uOvGdNAMmiAOxAArgAJCABbDLSlUKGOg5aIDIbM/JU+7aCladkAxQscpn&#10;E/gCWgcUAjIBIWQHfAAR+wAaiEkBNx357IgMsppWj05W7ECc34A8q3k2gSJRXwrI9TERAhtEmfpI&#10;AJgHkJNPl5/8IfrZ3q4LiLom7KeMveSpSw8B8x3Yega2JPXBeCImv2yBgBCSvhpzY2wsAbo+6Kv+&#10;hGTUTf+zEHCvjrGQpw3t6XNIjX8ZOz6qp7+eEZvqGPM2maZtuoiNP6Q9bvxMuWfIhnoWQLYajYly&#10;z1Wf+Ucv4+Xau+o99y7bLSB2DvCLOYSYkI933ruPjMgiGWVr7quIKJFQJhGDGtSwlV3Ix2QyCV2P&#10;LhxaJI22iGqcdvOTPY5wi2wQkNNyfnUBCdmec3DBaToEhrzo7GuAVMTEhqiIvcUtvkbOP7z4R1GR&#10;35vzd0WOcCtzeGHXyL7ycKJzIg74IQWgD8SApHtgluiAjnKAB0iRRqIGdZCLesoQCICVhxgAOiCN&#10;TlKCcJBYoiK2kBT7RD5f8jdA/h9Q/Eg01yYiwm7IiCSKQSCuEQf//DCq7zSiC3kA3bci4I+gkBbb&#10;IUdAz7a2XBN2CZJok1GimJQrYwvhIBb+yWdDXfn6aMtQ+8Zbyk9HzunwkZ5vXVJ9l4eU+Mqe/vHR&#10;mPPh7GTn30QgHySCjEwO76gIBSHl/XVNF5GIbBCLKMW88EEWEdnCQ1LZijY3zAVpIiITjY3MCfNF&#10;nnrsZwISc0g5gtIO4Rd7QxOdSEeEYZUdsAQqAARQAiFgAIQALoCw+gYejtqKhICwPKCEiPL9hy0A&#10;FFBmTz2AgvjYYpMOEATEQBFIAbyQEsBSF/C5Vo+OdgA0MEVqQMy9PrGXqCDkgVj0Sz4bgI+elB/y&#10;XfMR6CMH9+qwEVANiQBnY8Z/qf4T5ekTf10T18aB0HdvXEV3fKfPpvalxsC4IiLEjYByoAOAA2y2&#10;+GbstBtC0N+0IzUOfNaesvQlEgILCWnbczVm6Vf01PecjCHb7rXPvvp0+OJa+wQxGV+ijH2+6oNy&#10;z1qflbPHlvH3HOjzW/mF9Z3/puy9Ni9ci/b9Uok5kYWbd15qfiCl+kOpthxMwpBOO/qhnH295DFm&#10;Nagxk9hKz0STZ0XXJqarN+YqcUQQh+gHcYiGfO9BKsgn23WISZ6Tcb4TiZDck5mGOHw/YgtxISPf&#10;mNgjD57cqZGQb0OJioaujdZoqHe2vxw6e7TsmThQDs4NlLHpzmmvrN4BPIAE+IDOFg9ABo4Az4re&#10;Ktx3FuAN/AA5IAR6dG0VITegiJCApRSYh1iQG31EBuDp51p5CIq+umypry1REWCmxzZdAM+efvAR&#10;ESgLGUnVp5fIQv+kfog0f+AaUE+UkQiGbfn8ZIPtEE432cgzlvTaRBVRN1GOaMoYioh8/zHeiBAh&#10;iXqMO7+MK/1s1SEbUVv6rDy2RH0ZQ2056HDw5Jq6IkNGUis1gO+otnfVu0sS5ctDKlJkgUAIkpF6&#10;/0U+dNzbamMrWw4mlnmD7Ng0d9hCXuoiOLbMFfrqtdswn9i2SNyw9cUKdMAb8AAsAiiAFSByHZAD&#10;DsCRPkBEYgjJCh1YIALkgSgCUq5FNuwCHXaAGH0pkacNgI0U1GELOMtXD0Aqk4fIctACaEkBFUCj&#10;BzTZ0Aaf+QEgXfNFOVsAUh2gGf+kfFJfX6KvPtGv+KjN+GUsjA3wVD/kgyj5zE99CTFI9TtbT0AZ&#10;ubLhHtlEEDzC8m1PSpc9/dJOojfPSl8Aur7zO32kS4yBZxuhT8+1/rlXRx+0wVbGgI40OtrIgsEz&#10;UWYMtUPXuNDNMydIjY769NKWsdIeG67Z1HfjYfzY0N5Cz8Ea/RC8gohs1Zkn4RnvvTyLLmRlh6H+&#10;C4msxkJGbeJpCyYjISKTzXXIyKSShogGF/Y2pPGHX+VGRPkehDhsrSEgJBNCcS1iEgmp4xh3Tt0h&#10;J/ciqdhEZiGiz588LnOPzv9RVJS/M/LvIVyLkjYe31bunGxWQw1YB7yRESADykAQsQB+wAy0ASBC&#10;2P/KK2XX88/Xa+QEQAE6kPRzQEASkbAnBdhIBUBKAacU4YiArOBdi44AuGuRk3wkhThsXfHDR/60&#10;xWegH+AH2PoSIEZCxDUgp8c312wCbiQDzJGBNvTHP9dji2iTvxknJKxfbLkPyWjfPTFmIfg2ERG+&#10;iHS0TSfbcwiQ7RB+2nXPX+RkHENi7tnSH8/KPcIVTfEB0eqXZ/RRz/N1e83fDSEF7zrg994ihmyv&#10;IQvlSALZIJjoea+RjGsTSDld1957dqTy1UFCxBadOiabNswX5eypo420QxKJse0Pb5e/96NKKgAC&#10;mAAjgNYGToCrHOABB6t2/4ZbROTvdRARgAMUQIR+gA4YAR5gwxa7QJwt4ELf3720delkNc6HiHI+&#10;iuAAuOiKXcCszHWAUxpgpBsgpacMcANxbWkHKErjIz15ohFgGZFnfIg/DtYm/QClttThv3x5QJU9&#10;90Rf9BvA6osIkj1jqy+iHwLkkRNyI+yKnohxYDtjxDf2+K+v+scnRMDntK/P7jM+xoQOG54LP4xZ&#10;yJMeCaEoo8s+O9qNDf4mOvIesU/H+5C22s/BdST62tIHviBgY+JQjXHNmI5t6fwrccTj25BrOxHm&#10;nTypOZdr77p5sixMFWlHRd1EZFWXUxDEhMo+t0lo0pmQIaOLC9OL23KJhhBQTsPZdkM8JAcTkodk&#10;REC26PItSVSUbTn3tvOyPUduPFmoW3EhIqQkKpK3omd1JSZ5O0b2ltNnOr9cADCBImALGbnOtwqR&#10;CJADjoBQPqADclKrcSBK16k04IqAkABCQRraQRDyRQXyCZ2QEqErPyQVQEeEABYR+Qd12kMGQJoA&#10;8xBRRHuJ9PQHwcrXPkFCQN21PiIj4A3Ukav+6g+CQiKIUjv6zXbIiH+JUNK2e9JNRu75ol3jpE3j&#10;yZdsyWlfGZ9ESFkMKFdf28bJmOiT6IlOTtZph8/K/FdZ47Xh2Bv1kIL323vsR069t5kc3l8EIA8h&#10;IB3E5B7ZeOfzrlvd+VbkfTcfEIky73sICekgopCWe2WiHhJdR7qlISJC1+Q155za2/jRC3WyAyGA&#10;B2QAisiHAA4gFLBS5qeCEIG/hAfIVq7ICIgAK2l+8gdYAWz5gBPIyQdG7gEYXaJMO9qTHwCVT3ew&#10;iTyAkjIgpTzkANwBGSKSp46+ZKXPP2DHHp/4o1w+fT7Ji//AXqquSCRlhH+AMRFP/OQDglCOVJAQ&#10;35SH+JAL/9n3jcgYs6VfojskFFLK9xH3otYAPb/4TZ8N/eCncfa8tJVr+u5DHtoOERkbenxm07jY&#10;etOuPrjnuzL6IRNt6au6+u+aLfYRpXrqhLRCMhkr+ckL+eT9MV5It/7+3E9eqf02jvzWD+no/s2L&#10;n3zML5GPeYNbbNsJgKQWZuak+eB6WUjIxOkmIGLCkWxhqCgiyoQ1eUxkkyqTsuos7CgPbnWIA8E4&#10;6UaQkXtkIxURZbtONGRLDhmJhhxs8EeudJymox9yc2hBPSRGPn30oB5SSFRkm86/D0dGTs/Zmjt5&#10;faxsP7Wn9M83K5TpyQpqQDzAnRU/YpEqB4I54OBaGX31QjrZvkI6ObyAVOiLbgA1XQAN1F3TDwm5&#10;VwcBuUeI9NgDxCIh5SGjRAXssokA2OuWkAPS5C9dgA+wgTj/iIgPKQB/ZOOblMgpkQWwz3c1/U97&#10;7bRb+NYmIhJyMq580gf+ICd905Y29JkPfMzPFiEn5SIqp/z83yVkiXSSzzf9lMd3fg+v+ah8cOBX&#10;9f32ngN6335sgXl3rcqs0kJCyMSiyrtuK8G1d9+7bnUnwvHNSF1Eg1y8+0jJPDA31FE3tpWHfNhX&#10;xzVpb8vRlarr25Rfhji4ZXldgQIB3yIARsgDaAAgJARogAKgQFoIzPaerTJgBjSAIx1ARj+g5d4v&#10;I7AFnIAVMIqEFIg21WEPcGlbGw5JiMgC4vLZ5WtICCDyJSCX1TYB+u61EcLhH4BTjuwC1vSUAXKi&#10;LruutWmlb8xEhMiCIBk2lBtLRKVO6knZNnYAP9+29FN0JF+EKs02XU7KsUW37Tcf9AVpaY/v2tGG&#10;cUPudPP8PFdjpO0QRPrPrvry+U/U9SzUoceOMc1zdS3PtTxthlD4oIxoR0qH5J4YZ6Iv3j2ki/iR&#10;kDFPVCg/5Z79UP+G+qcStufyJwr+Ns9CEDmZi8q85+aReyftFslI5tPIqE1EJiwWs1rMFp1JJTUR&#10;Q0YLNy5U0kAyIiGSiIcgEMTkWrRju060Y+tNRGS7zpFuROR36eQjIyTFLtISFbHplxYuPLhYI58Q&#10;ke04vzm3/uiW8u7uFfXAwhvb3q1bdJfPdf4wVVQBoIGie4APRAOkwA2AWnFnVY5c3ItoADHyAb6I&#10;DIHYzkIu0UEsdNwDdGTDjjTEBZwRT8iJL8hMXZEXMmIXOGcrDXgrA+pshAT4xHe6Ihn9k9cmrkR0&#10;tsDoAHcEB8BdA35taAtRsKdv/GIrpG1MMn5pXzvyjZ36+qY+oSvfWBh7BJLoBgGJkER9/NC/+CDP&#10;GNBRlmgKYYqI5OsLWwhIX2ylup7avLHsmOr88Z2X3grNOy21ekNK0pBIIv0suJBDJKfxfHOii1hM&#10;qBCRyYZc1LUqRGDSRD3KYtOcQWZWi8Qcc4+0+ODbll+H6F3T+Sd1AAQwAnegGpACNsAOmCKFbEOJ&#10;joAnwAQa9AELMKIfQANQgAc4sh2gb0tW0sAQEQFO9djxd0xWycAYgCM7evxVD1gS4KhuiEibsR+/&#10;RCBALnUBI4Ckzy49ttVRpj2ADOQBelLRi7IQN1/ZVIYslYUAlIWggKl85IVYAWuANhGRfKlnYVwT&#10;IbHDHuBmT3ueSZ5T/PDsMiYIQh390X99ygKDGK/0173rEJ6xiB1jpB19ME7aMn706brmF5+knpV8&#10;bUv5qS1tsEtfm+zyh9/GQpTtFzGMBVJCRPrunQs5eQd3bH29RkM5QYeM/M5jgh7zzaLOCVYLO3PE&#10;ArGSEYWnkRHCyeQk7kVAUpPKBJK2o6LxhQagGvJAGkgF4UgRCfJAMDmogJQQkW02pORQQsjKLy44&#10;2OA36tRhQ/SUo+HqSO/dv7W4BYeMREh+jRspvb/3w1rmGHfdvrveENH4SD3SbBUOyLM1F4CVpyzg&#10;HrJCLsrb0c/No33l4aX95ZOxzh+WIiLAi7SAtvvURTTy1EMubCGobM0R+XTlAXZAC5T5AoBz2kw0&#10;oD5gRyyAOcCeaI/fxHUIhCAYukAdGbHvGuCLQpxU05a6SEPb2kEkfJOPWBCUPmesQuIRBJFILOUh&#10;eH4gGsIXbesTcuEPQsn3IgSUb1xs6Ytx4Tv7+m9c9IEtviNVfs3v2VVffJMD6CMMk8MKDSlluwCx&#10;EPfec++xa4su18pMGrYyB0Iw3n9zBUHJN1/MC3bcJ7IiISMExp46CIgd9tTTlq1EZNS36t062YEB&#10;MAEOBIAAiYCPe5GAiMj2HCICHuoBJWADuICte6t5QCQfeLIRYggQkQCgNgGedtQFar5LaS+ntpCB&#10;+gFYJALYtKHMPR9CMrEJoJWrwyeEoW/AUXvqJDJiX32pOoiFf0BRO0Ax/rDBFpAG/NpKykf9Vs+Y&#10;0AXS6gJZ44ZwAC9ych2SQkBE2/QTFfFJpGTM9DVjGV/0J2REXz88P2NElz/ylBsH4j5EROgi7Yyl&#10;vrAtjZ57/WRbe+x4XsYvY2ysjL+8EJwy9uW5N75sGAt/I0ZcGweRZ0gJWXv3jIN2Dg18tLidjYws&#10;4ERGSMihBVwjjVh4OWlXyehp34kSEdluMAGt2IjJaZIRk8kEoyPf9tydm1crESGbRDKJkpAKEpGP&#10;XBAR4nE4AYHJQ1Tup2xTNWAuCkI6seFeVMWW/HP3LyySkdQ3IVt0CGjnaAMCC+M1SpJ39twffj0a&#10;mAEvYAZcreIRB8CjAzhdA2AkAXyBKqJBFrdHesrnT3aVhWsbyueTY1UPOCpnJ0TDrlT0E1LyXUSe&#10;v91xjxC1qa57IEwngMxPgAxwRQ3AWhshm4C8az62yQh40010pL+25tgRdQBtebbGkJGIArgjCO3y&#10;bcMzz9SxSPSnb4hIm0hCm67pdAvf+KP/2qeLEBGRPiFQNowTIkoeElKHDXX4afz44JoO3RCs/rHB&#10;f2OmTxd69tYVmUkB/K3EbBGYEAQ5AX+pd9477V4ZYkAQ3nE2bKP51YbOXOjohHAQiihJXXMB2SiX&#10;r655g3CUIyW22QsJaSPtIUmHLawm+5a/XQHQJAeagANgABukADAIUBUFObQANJzqElHRCTgCtgAX&#10;gATUAWKgD4wC9ABJPe0BLnWAJXBj17+XBkru1edTfJPHBh+lQJJkawqAswcMA7L8QRDK4gM7SEDf&#10;ALC6+qMvfKWjD3ylp76oBfnoD1t80I5+hvzkpVwdbbvXL4DKphV+PswjuGzJ6Su/+KMdz4Wwi6D0&#10;kz+xTZftkJ9nxQYdfkiNL2LhhzHSL30l7OmvcTVO9DNuxoBN+iljK9fq802etuTLiw6beW6EX/xm&#10;37WxsKgRDVl4ICLjIhpOlIiQERZJnY27X6m7CMjIIRwRku9E5peFIAJybT4KhBxy8M5XMjJpFJqQ&#10;2ZYz4RCRCYZsTDo6Vosmk8llq8F1iIicb4Dfry10E5FrxIF4fOtBNu6Ri0hHxKQM0dim8w/zpCKj&#10;bO/5Y1d/ZyTftl+Nlh7fr/8gDwk5xj14daSsPLCmEpCoSIT04vrX6v1oc31jtLMdB+QBGAAFkLau&#10;rLaBt3zgB9yAGgAUDQE914+HT5bf3ztSbtxYUT77bHP5zd0OSIZgAChSIfKAp/rZpkuEIWqiz26u&#10;lUu1C4Sl9IE0nwE0cY0wQkZ02XEtDRGlPGQB9BGQCESf9770UgV14lBAyMg9wjMmyIwPbCX6QURI&#10;iT0p+/KXEpEaG8aVDbrqEeQt6tKO1HjxC1Fpn21tGkv1Q4b+PspiQj2+qWeM2VdPe8j28qHOH5iK&#10;cLyn3l/iXTcZvO/Kbb2FsLz7Uu/39Gf9lSAQjkmTU3EhICSCeMwPxKKufKQTcnEtn6626NIJGSVq&#10;EjHRNWH9PdSL275XhppoERCKioAl8AEgAT+gAzyBAyLybxhERFaqQDS6wA5oBdjlATM6gIpegBQY&#10;AZeAd8AMqAIj23JAWpsBQ4AJ0AC0OuypA9zkKaMrj646dLRHUjeRAdFe/GaTjnIAr45rYCjVp5BR&#10;AJUe3wGwPPaMI13EgqD0E0EoMxbGWLmxBL7GC+lK6WQc2OGvNvjFP/3TN/X5p11lfKRrvNMHKX+N&#10;OWJwnT6pF0LR/5Bvxsu1Z66PCMy9d0E9eepG2LV9pj330Ukbseme38aJbc/XO4SEbPsm4vYuGg+k&#10;Q59tY+laP43fzv7Or3H7DoRszBkS/hAhhW8sDqUHLzdk1I6KTMyclkMsSIjIU27SmUTZZnDdJqLx&#10;L372J1tpEUQi2kFC/sj1f/zud/UeSSGgdrQkFSE5RecPXtVFWiImeiG3SkZPHpcLj6/U03LIaO6T&#10;C6X/3PF6YEF05HrfVF+NiuqpuoWpcvdE5y/+gXmIKEAKtEUDAdzkAzYk4f43k+Pl4e3N5fPPd5aF&#10;hZWVjH53ebCCKh2AiIwQCpCUEraVs8VOSCcrffcA18oeAfEPOCMFdgCrKAABuRYhuacH7N3rT8gn&#10;xERERe7p+7sbfyfFhiPcgBsJEd+KgLxj6yIPIjIC/sYpkR17fNUPvkkzZksJ4uOXfkpDMCF4KZvs&#10;66+ozRjoj/GSapc/2hWp8fWfZmdrZMmH2ENQ+iwP2Z0b2lff50QmiMB7bnJ49wF/DibQ8T5bjCGj&#10;kAwiIY6H294LCZlYo496FqMb+uqGiOiYP4jLok9q7oS4kJp6ISNC3wS1h/7ilu+WsdXNc2rAH3Ai&#10;AltIAASAAiBgCwiBAD2/0uA4N5AICQAzq1aACkQBFOAALGwCIoAGCAPGVr3aAL4E6MmzPQOYXLMd&#10;cLQCdw/o3LPBTzbd8zGkJQWEaTPASV85ANavADHAD4AD79STIgb2RILZPow9/Qxx6EsII9Gg63ZE&#10;BoT1n76tJ+SElKTK1dc/fqiX52As4z/xXNgM4BO+quO58FH7+kZPPz0r/SB02c1YsBPbxpsgUfbY&#10;Uq6fJESTZ0H4x/fk8Se+aUs+fzxT/Rx8aXmNfpCP9wkhOQyDhJA9kvbueJ+Muf6q55kjps29b9Td&#10;B/PLO25e5b3HJeYIQjInfDdyT5aFiLCTDBOXmBQmh8rEBJz5/EidZCadlE6IaGzh8OL/KgoJIREE&#10;5BQdAmqLb0MXz5yphxIQEBEBIZ1DzcpYGSJKRKWMTfZt0dG/9+T2YlTkwMKF31yt34XOPDlfVvWt&#10;LccunSybTmxfPFV3fvbU4jeGrNCBLEBMdATIgLtr4AcglSOLe4NHypN7exoi2lIePdpcbt9eV/7h&#10;d80EH+irYEknRAMMAadr4Il4RD9AUx5RDoRzDbjpEHUQDHBGUCIFfgNhBJI0304SgUmJfuaaiCrU&#10;963M30+pK9r68DvfqSf0EJBtus0/+1lZ/nd/t0gwTqxJQ6IA/1Zzf60R+cYpY9lNQm1Rbhwj6oRo&#10;3BsHfiZi4i/b+u+ZhNxFl8YGKRs3Y0VXG55hSFseoj56ePXiPrXJ4N1OdOO9FxEBf+9zyAjxmAve&#10;czsD6tCnRweBePeRmncfcSEXNkxA8wYRsYWYzB3lIqE/kFhnmy6LO3Wk7IrAnEZ6Y8ePyoHnXq2E&#10;ASwAgYkPhIBVtoCkVrGioj0/eK6CJ2AANkAIgGdLz4oW8LEHhIASQKQPUIAcgEs7AJsAUUTo1Jy2&#10;UlfKHvIAdFL1ACnJNhPyoM8fOgFG0gbGgG+uo6dOiEjKHlJxD5wBpX7wM7akfEOm+qQ8kU1IlgBQ&#10;RKT/AVj6Utt/xoxefOUT0Za+GUtEIU//CALwHEJMytKv9C2EExu26DI2yvXT82CPL/JDSmzxR1/4&#10;n2errbwTfKbHpn5l7En67tmybZGBdGzLuUbCCN6WL+IhCBphacf3Iim7+uj9MR709g6tWDwYlPmD&#10;Q7IrYH6ZT7byRE7y8c8iGYWITK4QkdSEymQxgRCSrYswHf3JhYHFY9whId+CEgVJc7SbICDRT7bf&#10;pEhHvkMMyMj/KEJMiYzoIDC22P7144dl9mGHiIhDC/41xNojm+oxbttyH+z/qBKRE3RjDUndGTxe&#10;ATngFxCNZIUtH5gBx0Q5QO/uhS3ln/95b3n8eF25evWd8uTJ+vL7z3tqnWy7JXpgK/ViA1mEmOgk&#10;4gLwCIcuAbj8ya9p85mIUkQzPvRLbdflXnmbYPnkWqrNfI9xOIE+wgXgIhDXSC1bYwAdOSI0vwEn&#10;QmP7WkMcF8+eLT3Nszs13TmejrClaatNQG1RLuWb67YYqxyQUM5fPrk2ZsSYqR/SRtQhNboIK/aN&#10;C1uIbni6800HGXjpvedWbQQZKDMxTBoTRh4JobhGZiaL/3FE3zxQhmgiJpU8E828QHiiLu1p23xh&#10;A8GZb+7pIjbXbLpGdrbofPB9fcsPy8k3V9YJD1xM/pAGoA0A5oDDtm/9rG7RAQRABcwAkNU2sAJa&#10;WUkDLTbUB14IxL3IAKikTVFCQMcqGQjRRwR8YU8bQA1wAriQRoAb+PFHXiIa+a7p80UeP+W7BsxS&#10;NqX6GoBmj29ICJArA5TykQp/5AV0E0WEkNPf+KV/9PTJGOk/3ZA/eyEiY8RP9tMWm8hEP4wDu/Ji&#10;k33l6vNZHwhb+iaNfX3UJ+WIlL5yPhtv46NtfaKrTW0hP21ZKPCdb/rBBh2kygfimXlnEI5oWhRk&#10;EeO90Wf+5rSc8ZDvGhHlIEe+p7n2ziBe12Tn4Pt1oZYt8JBNtsFDTKIic8scMQcrGalkYoSITA6T&#10;08QzsazklJts9tFNKHr0Z281oP7FL3IjFGQiTRSDOHKyTjSDUM41AEwP0dh6I7br3Pc14DjcABQb&#10;8hCRfN+SEFG+FV15cKVGQyEj0ZDTcyeunCrPrnmpOLyw9eSu+rdFZPLaRLnWADLQQ0QEgAE0QB3A&#10;DIgH+AAdwrg7crB8+umW8vDhzkpCd+9uaq43lU8WmhVXQyoIBYkgE0SDzHxXYYMolwJa9uiGwICm&#10;lD5b8QE5WN0jJGThlJhvOjl5hjREM/pE6CLQ1CdsE9+G/DqELTCExB6y8X3IFp2tNMQCyOUhUDq2&#10;7XxjAu7HR4bL7maBsK95nndHOgcLRC8hI/I0Qgrh6FN02xIyoeN58DlRVyIg5VJ+E4TE50SB/iZJ&#10;VGW8jDNfRs93DtkgDC+9d9a7jSDke/8RgTITxFwwMSzMEBJd77p8BKOOurFnfhB69C3e6JpDyEUZ&#10;fZNRFETkqatdesqzXceOCEx0tHr/C2X83Y/rZAc0AAbQABgAJQ84IAgHCggwUg606ABEgNcGNeDU&#10;JoqAmXYCnMAa+AEngORvS6yU+aBMihDYo68N4CgFrADTNVANicinr12AjozoxS++ykdE/EWEdPjI&#10;XwAZAnCvfeAPJPmmH8gj46OMPiI1VsoBq0gz4yhffX0I8WrHWNAD3Gy1hW/85pux0B+2EQSb/OWj&#10;lKjDjnohY3naDgG7Z8NY0aHrPs/J2BkfPuoTf/1tWJ6l8fMuEH2jywdjJA9ZGA+p6McWnG9BCAkZ&#10;IRtlSMY1fz1/4xFhN1G6fsrjD/uIiVgo9c2srXMJ6WRumHcWgAjJYQZRE15BRlLEtMzEUcnkU9Fk&#10;cy01gYgJZuWHhLKtIG/mVsPK9+58KbpBPPmhU8STf5SHTEQ+yCmRE2JJHWV0N65evXi8m015SExE&#10;ZcvP9YMHtysRObDgBJ2/IbJdh4wcYEBE/rhVVCSPzI8fq4AF3BIVAUCg5xp5AEWEYXXtuwZARiIA&#10;8tb5jeX3v9/TkND6cv/+6saHTeU3v9lZbk5uqwBp5Q78EAwbwJeNkBAd94hEm1b78pRrW1vaR37A&#10;1NabSEaZe0QkRUKil5x4Ez1J+ZxIBSDrq6gH+Nu2shW387nnKhlli04+gA+48x8ZITz+A3vEoAxR&#10;HmwWB8joxOREOXSsAaS+3tpmm4xICOirhH26xsI1/917JoiE/+wqSyTJP8TEnxzo8GzUpW+M9E09&#10;eWT4UueggcngnRV5eN9NEAsspJI5QCfvPIKwGEMaSEKEhLjkh4yQScoy6RCXlJgn2g4Z0TWv5Ll3&#10;jYSUK2OTDyIqR11XbPl5BQ6rTQBg8gMiwGTVC/wInZ3f/WVN3YcIgDBwACIBe+CU1TRxDaSAKiCP&#10;rvZEG2T395+tK2i2gI82gCwgBajaAqAIBwBm64kfqQPctAV0gZe21YuvwFf9EJE22NBXNtmwDenb&#10;hTIEoi985h8iNgbGRZtI1FiJ5kLU8tf/1Q/rNzWkpI/81//YIsYRAbNBBxm0CYPPxBjIRwaujW9I&#10;xhi6JvoXolUvZKqOPrqnJ8840jEGAF//5SuXJ1XPu+CZ8T1jxDd5fPbsXRP9JsbGthsSsmhBLAgE&#10;ASEleZ6Tdr0Hece8fyEz/TB2xp8f/NEGXW1a1Axe7izIzBfzKgs5hxpIe5vc3EFM5sMyrIR8iMln&#10;gpgYFFUwufyNhnxkFCLyu3OfP3lUoxWCKJALsiD52R/Ekl/ZzmEFkj9YRTq7G1AUKe1swGS2AW5R&#10;lXyERZcNZMTuZ02bsw/mazSUo9yiIt+KEJSTc34EVTQUMppoxCob0AWkAqBSIAfggCQgVI5AkBbw&#10;e3jyRLl2+d1y+/bKJjraWG7e/KAhpVVNZLSu3D7ZOcqNVNQH8IjGPVsICJgSwCraQDyv/vmf1223&#10;9//2b+uvCfAFYYhSEp0gE2SAmEQn6iIzZYmMEAbRN/6KuPItJsBvCw9IIxmRVEgmRCDVPptA3vco&#10;46UOckOIG37609LXPA+yvXmW87OnKxFos5uM2EzbTxN90/+2n+p5FmwgP2PPT31yryzPD/GwoZ7x&#10;98/21Ee+FhfGn18jN/bWd9c7693NNx/vNjIxWbzjed9tI8hHDCEsCzETxuotizEEknL2kYj5IX/y&#10;k0O1nZxUpUOyoyA1+dhRVxphx3FY23Qbd75Sv9EACEAQAAYWgAdg2J4Dwla3gADwBVwJgACuVvqp&#10;H2ICJoBEGfBlT112gD6Q1z7woqdd9bQNNAERYrGSBoBA0coeQNNlCwATRJPtJ+AKPAEdwqAPgNlD&#10;WHwMmemPe2Uf/IdvVKCXqpc+8nX7t39e/9AXSANexCViNDbK9YPfIihkJPpJf9hUJ2RvnJQBWOSk&#10;X3w0TnwOQRiTRDH8jp4yY6w91yGgEAm9XOuncWIj5Gy83ItMtBFyYpud2OCfe/nakifliz4hGs+G&#10;6Ju+52/DEJFxQTL6juw9/2xNhqRDRmywyyd1lekjXSnhBx8Gr+6s8yQn6XCMBZbTdVJzzPvvkI73&#10;XB7+WRYiMrFMUpPGBLXSM0H9wRJyMoGkJvXRhYaV711bjG5CQMgGwSCekQYcRTvIRBmyyT09hCNi&#10;ytbe4QbwxhoQFVVlyy/fiejWvyt68rhceXi1EpCoiIiIEJE834l8M9oy1KxMLw/XY90I6/SFkQp8&#10;QAyoAzvgDUwBllU1sJMP8EQsCENqRX7l+O7yu9/tavrcPNRzH1QyunhxVbl5blMThexejCzYyyre&#10;tRQwhozoAFcAql2HB2yZadMWE9JBGG984xvlelPfFpkoBzEgEFtpiCgkJDIQFekT4tAmItJm+qJN&#10;OkjOVh2iS7/pIEs+ISxkxB9kRMd4ISJtnWkIubd5jnubqPbAwkK5fLDzQ63qsxV7EXVDMl8lSxEX&#10;gmIP0YWAkKJtxpXf/nbti0MYiJmv2b7UN5GiP3g1JuycvNHZakYwiEKKIEIMVm3uRUAmDxKxKDMP&#10;EANCMT8QhUlljshPJGXemHjypYQeO9rwfVWqPt1KVs29Nl0TZeonMvJtykQ9sGt5/QaU7wEAEugj&#10;J6ADiJERHfkhGB+gs1oFNkA0+/vy1Ac+RLl8wASg3VslA3N2kRSA0T5A1AYgJQBIu3wB4gEk4KZ9&#10;vgBj9egoA6yulQFyABw9NqUBXbrAkA4byqUAPPd8A5BW9Xw0JuqHZICrcdMm4GTPPT31ADDCDiEb&#10;AzrGRj/Y4JP6+qpN5SGICD9EdfTTjzwT98S4t8dEnr4YN9fGQzvK2dMPviHwtMEe3/nm2ri3x5uO&#10;sdM3dRErUkZAnqd3I9G2fiAVJMMGu2zyQR6/jKtIyNgYP/XYde29pBeCjG/j9zrb0/7wFenYlrNF&#10;5ySqBZ2FnbmGX8wz89B7X8nIhQloYig0YRlTZjLKV8FkQkZnbzYhZhO5ZCuNIBB/AySyGWxA4EAD&#10;lE7E+Z9E/hHejmbFPd6Ai+Pa/pjV0e1jDeD5/bnJBtD8F9er586VvduacPCL70629mzTJfK6++hW&#10;jX4QDHGkO9ciIP+raN3A5vLcxy/X03PylF0aPV4BC/Bt/MlPFgEQCCMixARYERLgB6aAEBkBwd89&#10;7OscVvj97nLnzppGVpVH1xqQ3rSugjWdNvHkoIKVPdtSK3XtZesOMfABAWkP0NYIphmnTTPTZWz7&#10;1uobHcSAgEQCoiNbeYjIPUBGUuoCX76EGIC4MnX1X5ts8o2PbPOfLjC3hUdPe/LoIUPtjTb9ExXt&#10;b8hotLdDvIiP6GNb1EUi7C8lxr9NQvqUKCfCd3Y8B+PGvx3PPlve+eu/XiRWBO4AB0Li++t/+ZfV&#10;f4QtAhQxjdzZXwnHy+9dNgGQgYjEtTzkgYyyjWc+mAfK1DWhLMSs4EI25kIWaeoQhJLoxo+c+svy&#10;EIy5pE176a7ZNee0yRby4SOSc5LOSaMDHzULg5eW14mPRAAHIAASwAbBAAplQChAbksN8AGoABcb&#10;ohhgIoqS2oLzLQg4WfkiIfm2tuQDVm0CVXaBJZCWD3gAEXGtbeDEN2Bv9ZxvFQHJkAwdaSIA5QCX&#10;fXYAtAgL0MoLmBPEJC9t0gl5uDYW7BH9129t0VWXbe3qEz+NjTFFWvoPvPnObwDMZ+OEtNhhI9Fe&#10;rhETf5CRfmS86LsG7vL5aRz0WR/UM376JZ8OO/Ffnnb5HHvG3rgaw0TC7GTrUx1lIiHi2RoD7wpx&#10;n3epTSR5R5QZN36wj6Tpsq3tlLlXlyiXz96t7QfL0Stb659LIB/vc4jHlpxtOmWJjrz7yMn8W2ai&#10;ZOVoophgDFCyejO5EFGbjB7d6UQ1IhaRjv/CuqlZlSKZ/JKCCMfP+WxtgNA2nX/9sKuJTvLL20gG&#10;Ec034E0v35n89A9BRvQRXo24fv2wzDxoiKuJgCJnP71Yox+k5G+LnJ7zb8X9fZFtOmS0d7ynnN2z&#10;q4I1wLMl5hiz7Si/Tg3gbPGIHkRPQJQOsAWYSObJo80NEe0sn3zShKe315VH0/1NJPJxBc1szyEc&#10;4JntOPX8DQxiUCbSAtzKc08H2CIEpAJIt27bUtY0BP6gKU90wS9l+oAsRQDqIBpALKJJ5MSe9kOS&#10;bESHHWWJ4vQVgRkL7SMdfUCqCIKwh6R3NbrI6OTZuTL/xUGJbEPSRxja0q4+P42MQjIhLCJP2911&#10;6LCV/nh++mkM9NUz065vaQhXv4wRgqLL74mHvfWlRwohEcTh2oRACiEKgiDo2JqW7x4pef9DWOaF&#10;e4d5LNTYM0/MIZNOfcKeHztFLj/66L/UXQaT0aT8mzf+rDy35dv1P876VQfbFc+s+W91Auc03ZFV&#10;yytgAgnkA8wAAqIBlIjIqhcwABPAFZJK1EOylUYf6AIkAGuljHR8R3CaSr6tHNFWQB7IADuiXeAK&#10;fLTFL20HFAFTSMM10AJQdNUHqPTlAU0g6FqeciAd0gDy+qQt4Kpuyog62gCeCNd45O+x+Cmfflb7&#10;6gB7wO5a28Ba+8bLuOkPYmJDu8aM78ZA+2k7wl9+a4c/+u1QgTz9478y19p1bfz0LaTIN3a0oZx4&#10;5vrGX88x9ejqm+fCX3WQmvr8zbiqTw+5Sj1rz1N/jBM99kN43hG+ytMPhGxR4r3J86GLpI2D6+hm&#10;fAmfnhw+WVb1v1i35Mwb77N54513j4gc0ME5SMocM59wzzKTzUQ1sUwoKz33KmdbjkTvxt35Sg5I&#10;4mgDBAgEaeT7jjRii80WHXISObm3HdfTRAMOKpCTDQAhH1FQtueQXP7OSN3ffPK4nPvk0uLpOdFO&#10;Di1IkZEfQ3VoAQEhqGzRDU92fsjTtwTfZIAcArJylmdLB3iJmACiiMFWEDADtL+eaQj25pby+PGG&#10;cnrwvfLJyHAFOSCOTAAlPXmIJt8qEg1ZnYeo3LsmdLQFgK3krfZntmwp25vo8sD5+fKwAXpt2H7j&#10;lwgFmYiIALEyAK2erSmEApTlEz4R/UW6tq1ELUiJz8aEP8Bd/+nKB/BS+tph0/3agf56iu7RqeHq&#10;D0GoCACZIDdpvtk8jYzkh4yMQSR5yIUtuiEu9uQhV9/k8v3Lj6Hqu8UFX/WPrRzg0K+tI53j1Yla&#10;TALvsVM8JoAIyIRIPl1EgMCQC1IJGZkP7hEOXQs517YhkBs9OqKnLN5EOObOD1b+ed2qMJesBL/1&#10;7r+vhxRET/69xcs7f1AJS5m5N3Jvf7m6t3NiCYhkNUwAB5ACGIlGgARAsM2kDkCRTw8wA1m6gFe0&#10;JfVRH/moA7AAHh1gDGwBGMAEWIBGG8AP8LkGgvToAMAAFT+AFSBzLQ/Qs8t36eMGyIBqm2gIf9XR&#10;Jp/5aXWuPjtpj33Ayp7+/v+U3eeXHseVJnj8k7P7Yc+cWTez29M7091qq255iaToJHoDGpAgvDcF&#10;UwAKQPlCeYPy8B50IiW2unf3Q2z8IvEUX2KonrMf4mRmxI17b0RmPE/cyHjzZR9xOFeXbfXpcg64&#10;+Ysw2JEfItO3IV62+CDRxU+2tB/JfF+ij2/qi45CoOxqG+KR6GI3pKgd5PiFNJTRxZ5853w0OeCP&#10;+vx1n/Qh23QksvI8sMlX/eUZcD/p9gxJfKSHv+l395kOfutHiR0+kHUko6/JyKOHH3yVp4wvmwdO&#10;lFeO/aiNCdE+MjJOPNMmfyZj8o05Y8x4E/wo22aQIqIkhWaLWcM2uAwmg/Xy7cPl+tpKe7fjrx1E&#10;NFlW8+7IpgTk42vbISzX+eq2KAnRJIWkkiz3kVeGnJDb3ZvXy9j1yfY7ohBRoiLvipCRd0THpk61&#10;jQvK/dj15OzZlq5d6V7siyyAWgAPsCOcAKck38typEIOaXy20lf+9avTZWPgQMsX3QBxS3iAGKHk&#10;HVNIB0mFcJRJdMujA2iSUQe5IBT+TZw9Uw5Uwj5ZfXKNYNjIOyOzflEOoAbOCAFpIBAkkAhHXe3Q&#10;NrIAmx1A3msfgToH3mSVI2fvjdjLEqI276v1Xq/3my/sIii6tQv58ZNd0ZR2qSfpV7JSiChRGZ/U&#10;J69cGYJFznRLqcNP91Ef8FMk5NzvoNjlq/5GYHTyWRv7N3a3dWoPP7JAPl6qJoJBOJ530Q2iMKOz&#10;gSDkFPJR31gQ7SAe5wZR3vtIJnKIKOPGtWOIzXWW8ehnU56xRs5MEYkpPzz5bgWY0Qa4QAQYBXyB&#10;LtAElvIBEWABZoDVUQTkqBwYAXXgpJ6ZsHcBXuQ7Bz70AkVACWjUA9AAh05l9AHARAYScgKsjgCM&#10;j+oAUTroVU9ZAA1A8p2MtgC0ACpw5A8ARJCAlT8ATz9EFpgqp0O75LNDr80MfKZPHp36hy71ArBs&#10;A2/2gDtdzkNe5NVXR1/IpyuEFn9jWx1kRA9/9aW6joBafzjqK0d1+RJCCeHSx1buLRn2tS3t0s/0&#10;ui/apg7y1ffk9JV7q2+0Tb7IRpvIuR+eBck9Tf+7Tn9rE7t5PvSXfPqUsRnS8gzQM/TGu+Xd/mda&#10;tGMbNxIKGZkAWh0Q+bsmYywaH1IjIwNMYWaGjvINOoOQMgre2Plci1gsy83UmTvCQCBICLF4PyTZ&#10;qJANCMiFnN8WZcOCZJnOj1sRVm8+2WwFF3Vtfnmt/Zg1n/wRHSEmROTHrafmz5UPzu7c+r8ivzM6&#10;s3ihbfEeuzZeHgx27z6AlATcHIEfMgKkgAxAAjOAhzSAH+BGNmSU0SMP0Jt5IyXnooqAPBAM6QBZ&#10;gEgOsCIl+iREQFakglAA/HglYVunV+drpFj9ZJdfIU4gzVcRgjwJAYkKEA49ZJCL+vxFEsgOyIeg&#10;+JEdgL2kJVpERI5ID/HwlZ8H64TidvVZlMVX/cEPetnRdrb5oiwE5byRUk33L3ebRbRJngjHfdAm&#10;xEQ2BBcykkJkyrMMiYgS7WovXxz55kg/3z27nmfPMqD30HumXWdpDikgHEsILx75hxadIAeRk/Fg&#10;0JiQIRSkg6DoUuaaLBJKmaNrtiWTPNdZzkNAzvlFpzzX/EJwfLq4sn9rhgsQsoSW3U7ACEghGaAG&#10;HAAF8AFk6pABSGbMEpCMTkt2ZACe+gHEAD19ASHXAK/3NzCOvUk9IAUg6QVMgEoeHXQBOYl/AEwC&#10;gPwBltoTkFeHLBl1tc05WUm79QVb8lOXbmCrH7RNO/gukU3byNHhyEd1gG2A1lHiA92O2shW+oi+&#10;2CQrzzV5ec7p0if6yKRAPyNxfaicPkf+sYFI1NF/8kMKaaNENsTmXH8hBrLy3Xdt45+66ujfREB0&#10;S/xAIvyjhw51+aE92sCGZ8b9kOgPWbpmO+1zfuntd8onI93Xuo2fjCvRECLKUrVVAs+/chNE42ab&#10;B9+gMtgMHLNDgyOD10zRD/B2Db1e9u/6uC2piXqQDCJBRCIZ1wgJkYhy/JZIHkLKB0+RjXdHyEo0&#10;pZ7lvGyAcE23rzaQvf/p7bZjLktxiEhEZMu2fEtyrx95p/hd0YXVwUZAdtGdXRpoMouzHSgCMYAL&#10;vIEb4ARe8gAf4DK7BnjKkRXQBNiATX3ADXQRDRlkg1DIJPJJdCQBeUREzpFO5wAyBAbszfAdN6o/&#10;Ngccr+2+U/WFNEUaykUs/Ocn30QHwB/gIwR6REjyXKujDEGFbNmlkw984kMiCiDum3XI0U41kZH6&#10;IYRrlZDURyCIT3v1oTbLRxKWxdhlXx1RGtLQhw+qjatTXd/Rq4667CMwvrsviIYMf7W9l5hCSO5D&#10;CN294yub+oeM/nHURhGIiCggjzg842Zknm/PukGBCNoPTYdfbuOBjPEgaso1QjFo1HFEUvS5Nnmj&#10;z1EyyBAMIlIeMputOrJ5gV16EaTxxtfYXVrvthYb8MAA8CIQgAkszGCBS2bygAhIuwY86gEk8hJg&#10;CsDSS4cUEkIcAUFgoz4QkwdoAjgAUnKdpA6byArAqSdflCCpB0zJAOQsLbJDF2COXwFO5CBPu+SR&#10;B5hsydd2+QhAmWOAVn+I/AAnW5ETSdER2/qHfm1nT1v5oBwoy9NH6vAp/UK/PG2Rz452az9b2kSH&#10;cnbZUe7ehITiKwDXntgg734rI0Nf2kBGufp080eSJ2lLiIPfrsmZkPA5PqlDP52eCz44l88Xz0RI&#10;0zW/yHgGybjWlvjIL4nNwY8/KLvHu/dCnmPjCilZrsuuOoENsjI+esfQNg+/gWogqGyQOZodWtP+&#10;2Sf/pbzW97MyMX2pvfPJVu5s00Y+SMkGBGSCRBCN8rYDrtZRJh/xiHgQT4grRGQnHiKyc659u+7+&#10;nTJ2c6q9F0JEkvP1b24U5GOjgo+h+hCqo23dEiJCVNOVqG4NdktEABiIAU/gZqYfwAKAygGbBKAB&#10;IXCVAJp6CCZkFHKiB8EgPHJIKfV6iYlOupU7J0sHUAbUjgtLC23bdP+jh+WzK91mB2BMt6NNCwgJ&#10;GUmAX1voAcT0iBSQFHDng7Znec67H+3UXr7zRV3+AHEyyAgpeB/DZvqFHrb0GT3OkZ9oTZ/wVXvp&#10;QS6IgyyicGzvs6ofg4OTzddMEPiABPmLNEPAIR+6ok9SRqe6bGoL//nKF37SH9vSqdWd7R2QmZnv&#10;0HnWPeOed4Qked4NlucP/V0bOEgFWSTqUS45RyDKMnlDdPLIGkuJjhASIkJAISUpEVmW9Ojkiw0T&#10;0UvP0ngHQJZlRDW25FpmAZCAQZ4y4OMInIEF4CIjD2CIEAArgEJKZt7ABCiRA1CiLu+NgBdQU27G&#10;DKicqwtsgA8gBFTATTkbbAIuiR8Ai48hSe0IQNNBRl2JPcSl3Ln28It/9PLdMYTpSC/ioBsA8lFd&#10;uoE9UqZTe+XRp67+4YPzRIzqhrTodK7v6JbYYpN/2hXClpeIjkxAWj/Rrx1k+ae92TzCrutEL/Jt&#10;q1dXm8kojw+ZSDiypz4byhCnxL7262d1Q0TK8p5IuTa6L3zNPeEju2xok6P7GELTjtwbdWKDD/Ro&#10;q6P2yD/1west8vGu1NjyXEuWym31zoQPKUmWpr0v8sxv650FSgaSyv/w3n9sSs3aVu5VoH4S6SAj&#10;pJMIyLbtnGeZDalkuQ0RiYyUIx4ykmt66A0RkUNg0u1v7rQoKEQkuUZI+fO8N49tb1u4X973WttB&#10;JyoSISGjq9emW+QD+IAYAHME5EAKuMkjA7wCzsgFoAE7CaiLfszkgTjQBYAhHnl0ZbZOFtnQg4ic&#10;K3etDsClSwQhH/EB64Mb6+VY7Zf+lZWmny+AmjySkZAFUkKOUqIOiT6AjnxEJPLIiHTU4Qe7dPOF&#10;n/qDjPbSb4kukY0IiC46+SlfHjLSL3xDYOlHfiIu7UES6jonz/4oMr080UiDH2zrd3q1P+Qmn84k&#10;Onqv2QkhSSEkH4B1r+lTB0Ehsmd3/mXxR3UvHP77tmvNud1tiMkaNhIyQBCW3/cgC4SFZJCG8ZBr&#10;Y8UMzngJMSESsz+kY/wkakJACAexOSIis8AWHdVrMq7pzgcj5UXfxvCZBlDAxK4os3oABRgAAPIA&#10;FMoBLFKQyAARgAm8ABAwBjQBF3LykBs9QJlOBATM1SXjyB6QUQ6QRDmACAAqB1yZRSMAIEg2oEcW&#10;gCVK4muAnBx5OtmlM/UBJGIAlvohJKCc72TJBZDZyIxe3URxtrGTpwv4A1nyydMn9LAhCgCqCDu+&#10;s6vdZEJK5NjTl6Kh9IUydejQHv3BHnl+I5JMGCT1HEW5SICvSCc+mCTQaQMDP/gcwtO/SfqSv2TZ&#10;lPjn/rqP2qjN+l4+f8hqkz5gS1v4mnZqM//UY0MdPsijL9GufM+cMrau9HX/qCx59WM8meB5xvPO&#10;1jOfH7rKR0aW71pk9DQR2fljkKo4erMC84P7W/8/hED8ABXRIA9kc3tjY2vnmyNiQTD+GE+UlI0K&#10;6ktZolPfuUjINu+8Y/KVBX8HgXQszeU90eYfb7V3Qt4TvXH03RYJvbT31a2/jcgHUifuzJR7k12E&#10;IgEvoJVIAvA6mkk7ykcyAJscUnEdYkIq9DgCSwTkHPg6R0TknbOVZTDXQBv4IqIQAnlEgggA/PUK&#10;ysdq/xys/TEz2/1VOWBmE/giBEtj3tcgF0APdJEBWW2gx3seACyyETmJVEQd/EG67JPnC9+AeACe&#10;HELgH59FSPl0UEBev+krfiES9kR1+kRfsEE3vWRcIxq/obq8fXvp7+82KCTaY5teZKVd+oQvveQj&#10;IRdLcblWXz+HlNwzR+2lI0uN7P7di/+h7VRDNJ5tywOWCRCQZzwvVG1aUG5giKIMFgNFuaNZnJke&#10;kkFixo3BRd7AQyLGj8gGiclLlCQCQlwIzLlkvCFEy+COxpplDDNIem2ft9QkskE4tmEDAqADDMym&#10;gS7wAlBABCAAjsz4gS+gQDK2HPcm4EgGOKqnPgACdAAq4CaxByCBHsBSBnyBFnnHkFLAUoqv8VuZ&#10;c2Xq8wOYAU95gDkzc2WAnp/aFIKhh474DxDlaUNeon9ZAZcOhCDyAOIIFajrD6Cpb7VJmSP9+oA/&#10;fIiPbMnPddosD1DzQ7+x71y5fmKfv+rrQ30T39h3lBffEY+ja+0lE7t8048po89R+9hhE5n0kqBy&#10;fuUdlDalffos7aVf1K0tZN1f/co39cjKU9+1ttHNruvIO+fjcP+uNj4sRZtsGWPGkufbGDEOjAnj&#10;RrlxIujxzDcyIozBLFPYamqgWvO+vHGs/S1E3usgCkTk3A45RGQjAjIS7SAYMr64jYC8JyJnqU7K&#10;rjrEhKxc+8wPMpKHxCz9Xfv8WouEvCvKpgV/DyEq8t9E/h7C7rmL68ONnGxmEBGJjGxiGLs2Ue5d&#10;7L45BxQBFRBzDTxdm7EjEECXiMUx1+qJAIAsUiKLgMg5AnMgqAz4SsCeboCfBHwBPDnyIhKyWVYS&#10;qS1cvVpOVBI/WQn+WgVaUQ09bAN6QBwSCoFpDyAHzPL8ABSoA3lfbhAdOfefP/nfH/5oVyIj+tkB&#10;6omCXCM5QG7LNP3agOT4pT49/EJafnyKoMjFX32kbcr5jURHd3xUxqZXGomRR3b8034yErvfR0YS&#10;slQv1+yEjCT3Kl9eQNxZMvzJG/+pPd9mZwYBEjAgRCxZsjNDE/XID7EgDnkICkkgJEdkZoD5S3BE&#10;haSMHSRiFcF4EgUZXNmogJwSRWV5Tx1jjS72DcxfH/zbFr2xNflaJec6YwYajsgIgAEk4CFSUgYs&#10;kAewAHxAzK/tgRMZoNJLQklIDBCrA0zoBWp0xQ6wkpACoAM2AE6ZIyBS3zmgBYT8kYATPSG0gDY/&#10;ASIf1JGvHl3sP+0n2/SpBwDZZpMv6rpWnz0gGfBWJg8BpT/0IdvIXTu1WwqpJLmmhz62+cVX7Ugf&#10;iXLIqs8+eefaTFZ73As+uHYfkCX7SAph8D0Eqj499Ovz9KV2s6NN6UuyEp1k9IfEr0RGyukPkdAr&#10;X333gawjObqRjGTyo28TWWqPZ4XfJgupI7kf8sjxmZ+XLnZ/E2EcGQuIyfNs/BkfxpQxZ+whqOy4&#10;wznbFBhwBoidRL/c85flz176H0rf5K6ysbTYCMYmBe+AkBCCEc04V4aMkIr87IzzdYXRChZ+4Hqi&#10;gohk40Ou/c7I54LsyMvfSiC89g7qs8dby3JICBkhJZFSvj/3bt+HjYT8o6ut3DYrICbLc2SWJ7tl&#10;OIAVsA14IRuAB4yBayIY0QOSkI94EBIdiAfQOSpHaM6BcoiKDrJIR13ADLCdA9/Iqe+oLMtY85UU&#10;z9bIs6/25+DNG+XLKmN2z182HAEr8hS58BmIO0dSiWLsKhOp2AkX4uJnLxnxRVv4yyd+6BP9gdgQ&#10;A9uiCn/CB9SRinrsqqv96Vf+IwgEgOQl/ujP7T/4Qau760c/av5dq2WHTw+2XXXk+MgeG8iTDF1/&#10;ioy+L/E9hKSvkLF+Yle5XYSfXP5NGwDA3iBxnkjFYMi7HoTgPQ/ikJCFJTekpS4ZyaASISGbLNkh&#10;HZM3hGTGR2925Clnl6w67BprWTdXbhYpOnItUjo0+24DGUBiBj/y4rsNJMzuLb34cafBDwRCQpnV&#10;Ao58c0wUADCeBngJyAAWAAowQxQAjG3XAIxd5fQ6AhwgCLAQBYADpurIZw9wBWDppEvdRDqAMGBL&#10;jv+iuO/zU+KTRC4+IAztk8+O9sSucuTJ931/8eOmm/+SPhI58l9CUuRDbtHDZwkh6Wd9wY76SJwd&#10;Sfu1mRz/+KVd/JSXaJJO/UOGLroREZvytIMP7Ies2COrnv6iC/hrhzIydMtXP5Ejv2IjExbn+j39&#10;qH+cI0x94JnyfLmmV32+SPLS1649e5FRx9Fzyc7s8slGLp5pY8g48Fwbd8aIMYCgjCPljll1aD96&#10;tfVOMoM0+7u4dLSsLtTooJKN5Tmf6cmSmugFsSAj5CPi8YkfkZElOHKTFbBEOraB+1GrTwQhJ+lg&#10;BVFkZQnPNvB8AJVeOm9+dr0RUBLyWf39tRbxOLdt24aF0wvn27Kcd0Y2NCCiVudBjV4Gu69BA7aA&#10;LeAVQQAthAPAgKJ8IIt8XANwgItIlLl2BOB0ug5hAV3kIgFoR3nqk6ET4LKlHjIiByzlOZ6r/vjw&#10;6OlK9ncmJ1pdoIwc+C3RIZIC2G0zQAVceUhCmxCQFGJCEsr4g4j4QU98c42M+CNaA9wiD+QmohLJ&#10;iIyQHll+hoglutO3+gSB8Y8epMXujr//+xZZ7fvZz8pr//k/l5lKqHuOD5Tz1U/vvhCsnX/5+gWd&#10;fNE/IZvvS9qtfc5DRupJ/NU3IkdLiq4v3jzQZmQGh4mXgeKZRz557yMfWWRHnEGDkFzLD0E5J29g&#10;qavcDA8Z0YvYEA8yMpYs/4W8EBofnCMtR5NA9VwboP5J1uC9vH6ggY53RT717ysLgBWIAlYDH9A5&#10;ZolJtKSMnEgKYCEack+DO1IIsAAQMiE3IBeSkA+IACxd6gG1yLmmD6gqDzDTi4SAH7ACuLENlMny&#10;m34y7PE3Mk8ndsjSRS7vWPjCN/7Ep5CLRLc+ExmRcy0q0ibATx9f+KT96rrWnwBbO9jIkRzgpxvw&#10;S71E5GhSIA+BKEdK+oV/bOr39B0Z+vS1Oo76UlJHfXKOdAN9esiyl7bSkftCjp+ObLMXMqIrutPv&#10;5PSRyYt7YtlWe/mW+8g+39WTz36iQbad60s2lm6d25qsZZLm3Jgw5ky+HPGNMWFiJjoyRrcJof7x&#10;g/+jCUiXrh4tN9ZWGzGIepCEyMfGBd+SQzIIxzUi8uNXhEVOWXbL9b4TQlTZPSeRQWT55lyirq8+&#10;+7QsPP72P4okX+S2cUF09Ksdz7ffFNm8cHSyry3ZWZrbIqKaVja7F/Mho8zgE7UAU6AsH2g6kkNS&#10;ZBIpBbS/j2AS4UjOAbF6ytiQj3wApjLkgtAA7oFf/KJFHq5natkblRTeq1HLwSckKJEHskAVQQaA&#10;RUNIxzsh5yEekQlCQATarR3ITD/wnY+OCEgbkqfNSIifiEyEImIRUSAjy3OJosjyDXEjJ+CvPITE&#10;JzLs6ofjzz/f2qi9z/z7f18GP/iw7D41VM69s735pS8Qh3+WdQyB0v1vERL92kmObfePHf64j9oR&#10;UkPUHnhLYXbyWJt+8+wvtmZqiCTkYmMBIjJb884I0YSMJIRlcMmzBKFe8tW3HCePjCOyslwX0pLI&#10;ZJwhKRM/BGWwGpzIS2S079Rv2ruOfO4/yyiADmggKoCgHFmFqERRfosEsF0DVmDTC+w2EcgHUmbV&#10;AVmAAmjoBjoAG2CpT0ZS31FegEgdgKg+oOMXAAOEyoEYEFVXuXO2ASf9IRFg1utnb+IzPeSAcECW&#10;L19WwJTYDxiTRS7kRIna6Vy7gS3/+EYGIPNfe8m5lk82upUrQ2j6nwyATp8FiNmmP/nam74l7z7G&#10;Zzr1NT/S1+qqQ1ZbkJMy5yERZfqYL9pBt/ayl76kS3v501tHu8izmzL1THZEPpY0U0aXvtYPSfzR&#10;73yhh05tkt/adKJOnO92EzRjBCmZbIWcjDGkYxwgIKsIyChL4dts35ZpJnf5xrFybfVqIxNLcwjD&#10;0pl3QN4PIR/kgojkIyvflpOHZNQTRfkCgyiJfIhISp73RU9HRNL9z+40QslXFrwj8oNXmxIs23kv&#10;tPvygfZlBVu6/c4oJNRSJaVHYyMNiCRAJQGtRBoAFeghDCCbzQreVzgPSZFNlOQI/BLdOAJcekJC&#10;6mY5Tx3AyS55S1WiA8Dsu3c+Y2NzwBvb3ykvVuA8VEl7tJILmwFRdUUPlt4QRjYYIAlkgai8EyFr&#10;iQ6BIQeEAJCBOyKUJ0LQLiSF3NhRhgQC8NHtvQv9oiMy2qZeCIkd5EN/bPJBX7BLl77gP//osGQ4&#10;f/BQGZzbLGuDoy1fnrpSSJRv9Gir614Sejr1kpF+dwwZ5f4ja4PA8+2Bty6NaJARchDFiEgMHlEN&#10;UkEmBo3oyXmiIaRClr5EQaIlsvRY+kNmCMhsUF3JYAupGYT0IDDjzdjzKSBLdvzyHTsfWD1x9I0W&#10;FXmpnfdG+WYcEDPwzfDN+M1mHZXZGQdUREiACpCZDfcCO6ABKCGMgKM88oALCAFf1+Ql+dERUANC&#10;Ad1e0JMPzOhmQ55jogfXATNH9nv1f19iB9CSpUtCbPL0QezGtnx9pF/IqqcfJYCrj/SVZNkNoSMZ&#10;Zchckq+fnCcKYRMwO7IVoEZIiIcebUz7tFmihw98Qx7aK8l31H9S6jiyoW8lee4HeW1Thx36Ius6&#10;bZAfe8qjn1+S/BCx50yUjRjZie9pC90ITp/lXrs2OdJm/pD7ok42Rza6ZelM3owRkX/GkDFmTJgg&#10;IiQRk/GEvLaZjZmpnb++v6yvL7QoCLEgIuSBdJwjJ1FM/qcI8di4ICpCLpbu1LX0hrhERvJFQdnK&#10;TZ88ZTYtICJ59P/u8aOy9Pjbr3CLiPymSBQk8rFE99rhGhVsjpY9gwe/S0JP0vKNmfJFnSUDJeBk&#10;hgw0nUsACtiJDkJEyASoAl0ABxgDdvKQiSOduUZWZuOJMuimR74810gJeKuHjCxNWQKzdOU9yVgl&#10;k99WG6KiPRfON3BmN1ERHaIU4EoeqNshZwszsJaPTACuuvzSPoCOEBCQNpBDjnznE//kh/DoElWJ&#10;ZJCaJPpCnEgDESEG7dBmdfWhfkIk7IV4+ClPX/DFMpyoTruGK6mOzF8vS5WMtE07+YxI+MoHcvyi&#10;i190yHs6uafKeslIHt/0BX+l5aNHtpbAzMg88NnFg0QMBOeIwrXz7HYTuYSIsgnBIEIiSMdAy/Ke&#10;c4SDoCR6kVJIiG4DkY6QEb8syyEkW81tPbehwa6+5f7j7b95RD5mrQY+sAjgISiRk1m6I1AQCYmi&#10;ACc5AAkkegEdiAAoJAGIlAMjwJQEKOkgB4TkZdYfPcqQQ0DUeUBOHUdA3QCqEgE76iSfjCPAk/jQ&#10;6+f3JbbUCbgjT77KA6KxHd36TPSAfPigvaIkssgrpM5H/gFwec7TZn2YZT1+xhd20x5+IDR9DqiV&#10;848f6vBFGXkTA4lNR34pT746IQPt1a/ytYVf9JFhkw4ykjw+a2MS3e6NfOeO5LSLLkm5Mku8nit9&#10;4FpK/7Bt8pF7pR6/2DBhIaOP6f7nS1Nl/NbxNnaMIc+/Z160HzKyTGdCZ6wZA1YijEtjapvBSWB8&#10;ozJ3TxQj6hHhOEc+yCiRDAJBKJboEJDIyTGbGRCQJAoKsZFXz9KdZTlk5KhMevTo7hYRIRa753xR&#10;wYYE74csy9nSbSdd/k68d3lOurfQfdoGSEmACyFlWcc1kEJCQBaRhIgQh2tgDdgAL1AH4IkMkI0o&#10;Sh6drtUhS4drsvTLdw40LWHRqy7Q5dtgrb+v9teh2k+bVSYgDOjV4SdiELEhHC/nkYRvsWX5DtHQ&#10;p06iA/nqIyoEwg/+xld57LCHOIA+ovTuRmRkqU7U5v0RfXyljyw7jupLbOlXpKLP9C8/tVN90ZZr&#10;+aOViE9dHC8L49ONMOhEVOrzgS1Hecq1MfcwiSw7bKuvXD33XF0y2hWCGvn4g7YMJplwIaRESq7N&#10;zgwCA0YyQ0MczkNCohwySEb9REwGljwEhXjMBh3J0kHGQAsh0aeuc3UsGyKh1079tBESEpJnIJ96&#10;9qUW5SAZQAhUgZbZOTC1nGNJDohk9m/WipCQFpCQAFUAFKgBkC8reNAJcOQBIUAl2X1HJzJiO0Ad&#10;cIoeYEg38HUOtIEoOT6qJwXcyACykJEE0CT5ygF8wPz7EnvqawOfgV9IkE159MYWfxPt8E2/IW9y&#10;+oZfIVltVOacXkk9IKtP5VsqjC/6KtGhumRFLPpGuXzl/GEvpECODP308UObtS1tkXqvE3k1sK/6&#10;6Eq5o2v389Bf/7z9B5UJjLaIdvyRnkmNbxB6TmxSEEW7xyY02qaOvtH/9IR8Ylf7kLd+5YO+SLtc&#10;62t9qd6npy+X0Vvdf4QZD1YcREKujbVs5rEyYQyKjDzvxpXx2P7p9eTVj8vt6xst0kEaSMK5TQaJ&#10;ihAJYrKclqjHB1MRjt8IybNcJyryQ9hEQ/IRkiOdlvFEWN4XhYzILj38NirKb4wszdkpZ2nOZ3/s&#10;oPN/RaIjxPTR+d1bRDT/oA6SK93utWwRBlbACeEgDwCGFIAnYCaLRJCGfCQC0EJA5ACbPHIS4jHz&#10;B8TqhGTsVnNOVjk5BCCx44jwgCmdR2emyv5KRANrq2W1kgqZACoSBLyW6LyIFxFZPpPyw1T28+If&#10;OGsj/YkM6HENqMlI8q9W2Yunup1ziMKSoWgNGYncEFPqOqrDL36zK0Kji315+jmkp/98/Vw5IhIp&#10;eZ+FWHyRfGphvUyNdlGT+yHfhgxt5Aty5ZflSWSWdkjqsCOPD44hIxMO0ZU68ly772fffq0NCOAv&#10;WrF2bWAYAH53ZDAkWgnZIBKzOnnIKOQRgkIoSMfRH+chMMRjMMlnhy66Lb2xhWwkfxnhaFmOfcnP&#10;KcjZuEDXJ6O/LcOvvNvIBgmZdQMyYGfpDpB4TwRokBIiylIdWQTQC4xSfmwasMkMF5CFRERYITVk&#10;BMwDqAiMnCM9ACnLNWzRqVwCYMBNNCDfNdAMGQVsA6gSGxLA4y+90e/If/L6AYCTde3IR/4DYOAI&#10;VNkClgiVT3zWNmXaRQdbyvipn0WgiZjoQ3D6U/vUCxnRjcTI8UGfWM5jO31ONn3LD22QnPNZO1yz&#10;kXuRvpH465i26W9+sKsue2T45ehaQkj6Hvnod2RqOzubiAhBiQ619cjf/rL1mTZqN5n0uTx6+aef&#10;tFEfOWeHb/qQDH9ca8PKR4fav7waG5nUtQ05lYBM0trmuDpOvB/1rEuWz3GQ1L7AMLZeZ7yVULIU&#10;JwJCJEjCjjjbri3HIQ4EgnT8fUQIC9Hk/ZDISN0s2Tkn76h+fleUd1KI6vHDe5WEuj/CE+1YnvMF&#10;7mxO+O2BN1qUhIhs4fbuaOfA3vI//d3/XI5P1xntXH/5YPvLbWkJ+OUFvI0CwC5RD8BGHM6BFYJA&#10;OMgD0QDREAhAQ0oiAcQkL2TkHJgiH3miJmQEJJMHmNUHpPRLZutIxvbmPZWU36p54xc7wA/oOybq&#10;AMwiHxGRJTvk5AiUtRFoA1/tQ8D084GeRHyO/NNm7ThTdT1XfZg7eqSRkD6Tjj73XIuIgH5ImB2E&#10;I48eRIcw9BPdknbRrb/0jf4SCSIayTmiuFLvy/TStTI3t9z63nIjInR/8uNafYrAtD8TipCQdkqu&#10;9aFj8tjW37aj62/+8fvYb19oS3QedA++Z91AQBT5dlbe4xg4BopBhEyQkHohJHnOlYt2ckR2yMis&#10;DzmxId/MDxFZekOCjn5HhHjYt0Thqw+W6mzrlkRJr5z4cbn8/FsNJCVAhJiQBDLy99lICLAAETLK&#10;AYjZL4ACRL1EBETkAZDM5IEgMAUylve8k6ITmQFRYIu8gA15gCSPP+oGuOiTRw5YIiCySBNwAeCU&#10;Ix7ngI8OCZAB8oCvc3b55osE6itzzQ9tdq69yMbM3ixfG9MmbVBHfshFxOhc//CRr8A2fpPlt/7Q&#10;fn1MJ/uIIGTEf0lb9AF96tERMnJ0X/jSS0Zk6ZaUkdFefUgfHfrGUV848o/f9KjPtvso6qNTm0Nw&#10;ykJert1zZfIQUHTqX/3oSK/+SP+GxNw7erSdf2zzgz2E13sPtYG9e0fOlf7l7o8ojRlHS3BWF0wC&#10;s5HBRiLj0pg0HkwCpW3W7m7fWm+Eg4gstSEOEZAlORsUXPsdEZISHY1XAPCbIee2dec3RuSQmuhI&#10;HnLKkp1z75sQUfsL8SfvohDZ6v3VrX9l9W7IxgXnluZ8a+7Q+PFGRnuHDm1FQpbq/M6oLdkpe+HZ&#10;tsSEhAC25SwzfWCYqAFoAnvgBkjzLgWQBbwBdpbdgB5gRgyIRb5jiMW5I3JyDgCds0On80RQCIE9&#10;MhOn+8pr9fr92ZlytQIwOwF78o5IJUtiftAKrEVC2iZPlEROW+jPshwwZoPffNDutAuAn3jxxfLr&#10;evzw/ffaeyL9hJQSUZGX+ATk+YVMEEWiTHq1kb3IIym+63PkmY0Xojr+3qu6L19ZLMdOdX8doR0i&#10;mUwcHENiIjC+IERkk+PTxJQyfvJPNKY8kePAh++0WZlkICAIoI+IkIZrszjvcERDiXwQE+JRz0CS&#10;h4wMpERFjshKvnPydBh0xhSd2b7qvSxZAy6/qQghiZQc+WMWebT/jTabFekALQABLEZefLcBMFA1&#10;o02UY6kFKAMPIEEe6ADFAAw5IANU6FQXmAAR4AsU1SELiIBQgE2UpD7wAkiAnl6A60hnADBApw47&#10;ruUDfeQQveyynwSI6eKjc+2gB9Cxh/QQAx3y+EtGvnryA/h8AbDqa5s2AdHeJTv+AHT+xf8QGtkA&#10;sTJJ36S/5ANe7WffNVsISV36lUuAXB2y2qVc//KDPm2LLDvy+aSMnLryY1O7lDtnT7v5rl50eEa0&#10;TV+SkbTLPVTu2jOkvXSpry8d6dBn2svf/LCanKQ9bPFDm9wLciGl31/wjwk72xjIODJmrBZIxp7l&#10;OtGQsWdMmLB59k3qth2Z+KD9vUMiIsQhqhEBIRt/Ce4aOSmzNOf3QpbbREYiJ0SDuFyT9V6oRTxP&#10;jiIjxIOA8gNX+pU9vH+7vRdCRqKgfHcOKcn3/Tm76V7Y/du2lTtklOQ3Ruu3ug0Foh5A6QiUEIUj&#10;EgBkwDREk8gHSANwxKEMsMtXL4QCGFNP6o2gku9cHXUBNT3xxRE58AHYDiwutP8t2lPLblfiCIjT&#10;C8BdA1bALzpCssgHGQFwS3UiQNGDFDAG8q61lz+AOsQIuOk4/Oyz5flDB8r2qtfXE7IhAlmGWLSJ&#10;D+pkWY4vykK42qpt8pV7v8UHPtKbKMfym3oI6Xj/cDlxYbwtSyoTGSFaxJSNFtoiuXe9hMOeKApJ&#10;9uZL6rlH7q9j7tfwrg/aDAwhGCDIQYRiYAB+ywYISFSDVDJ4EIt8yfICUlLuKOqRJxqiM0t8BpbI&#10;yqBCYFkjl+ghKxLjixkhYvJi1246PtJtxnhl764WAQEVYCUiMqtFQCKfgBlwQA4AAsghJNdABdgC&#10;acADOIBLgBRQkScHdDNDBl4Bd/UAHT3sAX915KtPRgJe6rHLDh8DeOTZ5R9byMC5NgQ8+STRBczo&#10;4mOiOgnBAGf+AHrLiQAwvkpkHOmiG/DqN35I8gK4kn7VNj6wR0ZfKNOv8YtdKWSuHLCHiOigSzn/&#10;4qf+pJdfkeW79tNDhzI+6S82A+z6jQ59pw7flNMnqa+uPo/N2CVrOVIf6++QkMjZfaZbOZ/Vz30L&#10;+fDb/U0/eg7ZU8527hmf6ZbY5Kf8r8+NlYnb3ZhBNsaGozFgXJgEmoiFjIwBpGUy1iKjmZWh9v4H&#10;mYhmvO9xjUAQS37QikyQjU0NoiKydtCJgpRlGU9kpAyRISORFhJztBECGSEl5Ebv4v2lRjrZMScq&#10;8kNWhGT5TfKuKFFR3is5Jz+4WRl7pvvxJoByBJiAEkgCKyQgH/EgBQmgkgFcyARgAm75yIkMYnEN&#10;2AAdOfmAG9lI9JNJHplES+y7ViYPUfDtaO2bvbWPjpzrb2BuKQ7IOopCEAASQgiW4iw3ihoAvSWt&#10;vF9Rl18IKoBPD38l7dZG9gG+CMRS1tvVxqv76ky9khwS0Sb1k9QVlYXAQxSus+Sor/mnr0Q1IiEp&#10;y6TIVeIrHecrgW7febgcOj9eBnd81N5R5TdTdIdYpJBNb0JGIp7ePLLuq/rK9F+iIvl3xy82whGN&#10;IAhkZDecASEhHvkGSzYlGDTICjEhjRCKcgRj+SFRkIHk2uBTDxkhHVER4iFPB71k6DULJMcPGxgs&#10;1Tnn587h35T5HXvb7BSYGvQARAJkwAIgAgBHYAgsEEbAPgAkH+gAlwCHPLoAC7CRB0SADMADmhKQ&#10;BF6ASh1gI5GL7ZAOoOIHffTKB46xKQ/oJY9OerRFcg5cQ66OvWSkHh2Iju9AO+QFgNV1zn5A8fg/&#10;PLtFHPRJ6tOjb/jLVoiAnDbLC+BKsU23yQGdbCIYfa2v1FWmrr6SAHuIiK/8Ui9LgMqSLy+bRST+&#10;pD3uKx/pJss+n9iVH710xRekKmmn/nVuMsFfz5RruumSJyl3L9XRx8qdZ3LBJjm+eab0jTZKIVFl&#10;j44PlMk73btWz7olOs+68ePcTyuQkFUBR2PFRC3vTLd98en9RhSW4xCKHXKIRBIxeReUJTVlIiEk&#10;hLRER9mw4Ii8JEQmISGElGU/S3QICfHRd/f+jUZEIRcbFmxesGlBNORvIs6vXG476JBTiAhxpc6F&#10;uRo6VjAKYCEcIB2AExWEFJQlYgGi6iQ6ArDe+yAn5yEVwIykXNMLkAG2OvSwE2LrrZfoSh6wdy4C&#10;2RwfbV/n/qCWTx7c38DYMpkj0AfcXugDVFEUgEcYiYYGKoAvHTrU5OgUDSGgfJmBP2wmsuAjkBaJ&#10;hIx2HDlcfnHoYDnx8kuN+HqJSNIWYE6vNvMLiSIobdWHaZO+FV0hHgTKX4SZcwTKV7vp9h6/UE6P&#10;LZXRY33NHwSJPHqJSArZ/PeStvJDWy038pm/+km77k5caiRgKQAhiUSQg11rCMBgkG/AiHiQhndB&#10;ZmmiHWSClJCLpTjRCwIiK488GedIycAio75zsiImKQSFjNj0fggR2dJtqa5tP5/+uNw60O0My5Zu&#10;QAQc5AEuYBEgcQQYQAvQAB9LZOQBbogD2JgRA82ALQBxDMClPnABQPIRDZBzJAv4gA7gZlMy67aE&#10;iLwy06ebHeDqGiEG6NgBaCE652yl3HmIyHsabeCTfgDiAcCAsDzt1QYySFmdgDv7kr7jOxvK+eQo&#10;j0194zy66dMGuslpmz7gExl5+oas/pHHF0l+iAVBkFHXfXCeJS7n8pSxR1afutYv7LNLnzz3J2RG&#10;v3tMjz6hi6/uh2eDHktx2pnnh05JHl25Z9qv75yr677oR3n8YpOf6ulz/rPHtmtH6fHxi2Vw9UAb&#10;QyEgz7zxgGx8y9HKgImXSaBxZ1wYl+S3ZUNCSMO1jQeIaa6CEtKwkw6x5F9cRyyF1Jk9ckJioiGk&#10;RTZERJfIx1KcMhFR7w9dyS7cv9rICKkk0nHMp3/2j9TwbnWwRUpPE1HIaPpU9w+hwAlgZrlJHrAC&#10;xvIBlnzEkmgoRCQ5B2z05JxM5ICwcwANlBMZhYwcQ1qxY6mKHgn5AeWB2o8+/7OrXiMdBCWy8Zsc&#10;UVGW64C0pTpLWSKN9rHRKnOq2r+y0EVb5OhWH+iLogAykmBfH2g3cA5J0PfJ7l3lV7VPBg7sa3oQ&#10;Lp/JIkG2+RsCasBer52nTxAWOwgFWWZnHjuIiE3+J+qbr77tqQ/r/v6xMnBupPlLn34LCeU+fl8i&#10;23ud++ve8VPfmijIR9D69vp4jUIrWRgUkhkZYjBAREZmb4mMkA0CkhCGIxIzsAwY14gpeSIh9ehC&#10;LkiOHDIyM5SPrJyrYzDm/1wcLc8hIksXiEgauLizgQZC8c4ImJg1AwlgCRAAK3AIsZAFHHmXBFiA&#10;mnqSfABz4ofPtWUX7wEAluUuyzk2GiAIZJAZPuCTnAd4gDi9IRll6phpK+NTyAZQu3akkzwfAFeA&#10;F+DRB2gBGb+BunpsOJJBIkA3JKSuxKcAoT7hS96FhIBCRvGZL2zSDVid85Fv+sqRPb6woQ5ZR3Ls&#10;ISNtD5kjHLr44RrwO4aY5KsXUk+++uppBx2O7PJVGZt0udY25fxzTLlnRTl7kvomHYhG33luPB/u&#10;CxLKUl3uJXl60kfytC33ghxSU5d+bdB+filn373RjpDd7J3ub/w9+yZjiMgKhPHmaz/GH0Iy7kRH&#10;nnuTMuNmm0gHcXhnhJD8ZgiJiHCQiIgmS26iH8t2vZsaEJRlPdfZ/h15RyRmwwIisoMuS3S+toCI&#10;esnI+yJk4/2R7dw7zu0qhydOtLwkX1mYerKs5zt0wBwgA1PgBEwzYwdaypwDKSAKuBwBMOAWRSAb&#10;dV07R2DANiQE8OhUl74AIMBXhz5AKD915SkDjIAUQG9cHCgnHzwoJ1dXynAFcUAOxJEIogHQ9GgD&#10;IPfuxQYARCSSuFyJytcazi0vNuKgl428TxLBaDOS5Dsf+US/ckRh6/ax6tPLtf57R7vfC/FXu9RF&#10;1KILRIqU2NB/8l2HhNnXp9758C/22bQciSBFavxGFOcqER7sHy0nhubKqZH5MnewAueTSUOIxTFk&#10;05vYRi69eanHb/2l3/Q1WeV8XZw92UjAw5/ZmYfeIMhynIjGObKx9IZQRDUIx0DJLM8yHTJCagaa&#10;PPWyTGeQmfElDxlJdJFlSxnSQkB+V4Qcs0ThuHLqeNvFZRcZUAeuwAIIAQaACCQdAYsEfO2Cy24p&#10;wIJ0AAMdZOgAGIjI75cADPAAzsCKHaQCwICdRJdjAB8A0QE4A+Cu+QWwJSCmLMtEZIBY6gfEXZOn&#10;i/6QhWvEmjaTUeZIjq4AZ0BZkqdNiES9yEj6iz1JPoDmM//o5VNIkQ0y+kH/KQtYu46/+ib9woa+&#10;VBbA7iUc9tVny2Qi/cKGuuqQUc+RXufK1KOHf/Sz537FL0SgPp3xhZ/0h4TcI+RERj3XytwPPrlf&#10;vUd+KfPsIGi22chzwR/t52PuZc7ZGF2vE+onEzCRj4mdVQjPeIv+6zg0BhCWd0UmcsaD8bPNEhuS&#10;sFSXiAgJuRb5iGAs1ymzjdvSnB1wiIac/CzHITFliElCOkjI8lw2SIisvvrscVn6dLUREeIRBUn5&#10;6oIfvLrefmrH1id/GhndXyi35ifK9K3pFhldn+iWakJAQAhBmIkDQEAtz8wecLnOMhs5ICwf+MoD&#10;4MjJOTJBLHTT4TxAnHPRAlvJdx29dIX0+Mbujar32sx0e4EvAgLWlteynAVw5TlathNxSGTJ9fWd&#10;KDvrJGFtY6PZo1O+dy/AP8tqCBQoIyLtQQ4I48izz7alugsnjpc3aht+BcSrb3wWIemLRH5IRR9K&#10;dEqAP5GnPmGDbRMCfrCDdBGeJUbXyh2HKmHuPTXUlulODs/Xyc6tdj9CKjmn9+mk/3J/ySDCkCc/&#10;kaDy6OArAl64fbYRgofeb3rMxhBCBkmiFwMEYSAjxIV0EAoZ5GVZLst4yEq0lWU4Ay8pL25Tn366&#10;2QsZmR3aXccfBGSA2lRhF9LUuzsbuWSr9siL726BA0DwWxF5EmIBboAFGbkGNn7kCEQAERAKuAGN&#10;ACaAcQ18HCV25KsD0BAL4FGmTgAL4JBlDyixA4wDss7pQQ5IDsACMeAJsOILXY7KgK7yAH9Amjxi&#10;0wZ65JNxVDf57B79u181H/lNh/pSQNS5eon++J2+jS72yLl2DuzJxBf16NJGMkn6wVHblDsnmwhF&#10;fX6mnWm7fHl81n/0SAhDm/Q/Gb4lyZM8J4ibj+orI6u/5MvTRs9CCErkLBJ2b5R5HtLv7NMl3wRG&#10;G/Vn7oWkbWTTbte5v62sf6ycHO+WrT33CAbpGC+iI+MF+XjmjTPLc0gqGxu2IRLRih1yyAe55H2P&#10;jQrOkdFwBSnvihBOLyGRExnZ3IBoEhEhMSSHiLI8p1z0dO/x7UYmyAjJ5C8jkJE/0Lv2L7fbVxee&#10;2/lSFwE9IaNbi1fKg9HBbrfdjTqAhrpdVgEhs3nACqgzm0dW8h0RAwBzBKrqAWvnEoALkTiqT19k&#10;6HUuD9E4B4YhJOfykUB0sMcO4iBHJ6AOiANNS1kIUzQkQspOM1GRJHqaqOnI6nLZsbJSbtW2sEHO&#10;Ep620u0IqNPWkCvdCM2mAZsWThzYW16v9d+opIKMEA4/6Qj5OGoPnfTpG7rZ1RfyETUidc5PpKAt&#10;iFFb2JTomq1kte/McDk+OFsmNx6Wuc2H7Z49nfjxp5JyfalfEaJ7zyc2lPFTHv+Q4syjs41kDAxE&#10;ZFA4zzEkYWCEmAwUg8aAkhfiCiEhJ9GRSArhICVEFHJSz8wPMbGdgWkw0m3HHCJyFEn5/yIEduzs&#10;2w00bOtGMIBDtAM8gIR85IMEpCy5nfrRC2X/X/6kRVMA2Y9hzWrVD4kFyAGfc6AJ8BIhAUBgJj+g&#10;A3wd1QNsdJEF5kCWL+o5p8d5AFAZMAZqdNIN2AKYdAacXQPF3gTwAtzAnG5941p5/AsoAma/k+Ib&#10;oI/eJNcIkg+2wvORHD/TN3STcU53lie1WV9Fh+Q6PtCv/eSdA336o0PSB/LU1Qf6JkTIDz7ED+0j&#10;lz7gc/pQCnnu/r/+sT0bIj22JHo9B/xzL3IP+KePPBfq0y2ffjZNGizZ6mN9gtDUT7l2fV8/JV9f&#10;OH7eN1hODNRJ9JNVAtGRo+fb8288GIfyjCHLc8aKyVkjI0SCPCzXIZ2QjPc6jpIoR6SEYCzfiZC8&#10;C5IQU5bs1EVGT78nyu+K2g66x4/K/KOlFvGEjJANMvJ1blGRfL8xen7Xb1q5tHCrWxK7MTNartyd&#10;KXcnR8vN8+fK3eEOhAAi8ARKIZeAF+BCAgANSItsEkEoRyBJwBYok817IoAu5RzxBPBTD7EgKaDt&#10;GiiKCNhlg05LYuwiR6SDiLxbUdcSE1B17t0OcLdpwVJei2zO9ZcDt2+Vw9c2t3TK1zZ+0CkhCNd8&#10;l7SVPNIQGYm0jh051H5we3S2PsC1jxL98dG5CM8yl3P9wYY2J4LSRgSjz7VBW/nLPp+QkTYgJPna&#10;fXn7e+19ESKSxlfulkfVNvtJIZ2nU5YfI8cn/e+cfVEkX/QJ0ufnld07y+Tj040gkA0SMUuzNJal&#10;AQPCYBCxZIA4z0dVkQaSkURNluzoQUTeMSEj12xETqLDjC/REkIzQBMFidSQkd10/LDLb+nUkUYu&#10;QAMQAA7r/4gJuIh+XHuX5FyUhIj8YBUxWd7zy3v1gAkCA7zKkBqwAYCABHAAJUcgBuwyCwdAAUJH&#10;cup5xwQoQ0zy+AXoABjQlO8a8AIo5/LocgS8AVuJrthQR3JOV2SVm7UDXn0T/3tn59qqzZbpkPDe&#10;//qjFhGQRw5AObr1E718R3LO9UH0OQ8Iq6vcOX+0E/gDcnJpC/36kJ8IQ196t+JcuX5VlwydfJav&#10;bbFLVjnyUj8+Obp2rt38JsdH9iOjfQhZuaRv5ekX/omWEGtISLmkbfrKOT/1UdpNLom/9JGnw7l8&#10;deTlPp290H370TOOjDzfrvNbO2MB8SAnMo5kjJdtIqFLdSAjCmQjckEqzhELEkq0QwZp5TNB8p2L&#10;jkRQ6omcEJPP/eQHriKkrajo0a2tqChLcJbk/EWEJTrbuP15nsjIJ38SFd2rpNPAZ/1KuboyUW4P&#10;XS4zVcfGwrd/0a0cIQFSgGwGDZyAJ8AErgALSANcpAGsEYwowvIUsAVmZOSFkJKAcshIOVn16DFL&#10;dwSM9ASw2RYxZFmPvwDa7N3yHNAGuN79iHZETaIh+Zbthqqsd02W6BZnO9uSOmmbdmsvoOYDvxLF&#10;6A/k50eujeQuXyy/qr5YNuSj+hKipEdCYPylQ7+yE31kLcuRQ6KS5T9Rl0gNESEIBIhcyc8c2F/6&#10;r6x0RLR67/8XGekrRzLuX/raNT/4LV9/8E8fX/y49uOtg40ssmQgwkEINhAkUpGfyMXgQEoiJ7M2&#10;+YgG6WTZTqSDYFwjmxCN+ogosmaBSE90JfpCOJboHPN7J344v7i5v6x/0n3SB3AgIKAHOM1Wz/70&#10;5Qa0yEWyFJffjgBU8r7MAHDUAzqA2HIecjLzPfOTlxqZITLAKNLq+6fnm+7edwMhB4Sgro0P7MiX&#10;2BOB0IUgsrxEB98ALeAGVgANMLIHuMLDPLYAAP/0SURBVOQF7JJcy6fHtboSf4Acn+jnD7mANzvK&#10;A4QhBnbkOaqTaO7w3/yi+adN+ohdoB4SyHkvASR6oQ8RpA8k90ke3/hLVr3ocs4f5whGP7iX/Oar&#10;fDbYpD8kglj1RdrgSFdAXx/FtnK2EY7JiSiVjGeFP/rLM0He80COvPtBn2uTjDwz5Bylp8lIPf7G&#10;Lh1k4qdyE4HxwQNt3Jj4GRsme55zZOM832L0A1jPvnzL1SaJ2/yItZHEk98JIR3niEXyuyLX8hFP&#10;vrCgzEYGy3OiIEdRVuoiI1GRd0XZGv75g/tt8wEikrIjTlSUv4tARvuGD5dXD73VRU01irp2tYty&#10;7o4Oltmb0+XuyGAZ3xwvc7dny2bfyQZUwBNgJvJARsAU0SAqAAXAgLtrwIoMgDYZ+pEMguklH+AG&#10;VNVlB7DSFZJyTof6jsCRbr4gFEQFTMmFjEQ7gNzuOZERn9pSXCUmx7z8d1yoMtuvTJRdtc/PzHWf&#10;NNI29hASm/zgF33IRQLO2slnRGhpUGTExts1mnin9pslOmQNxPlGln/6zxF56xNtD7k7904r0Qqb&#10;rm3vRnTIFPEhVv2r7dL4uYtl9sZnHRE9SXcHv598/lTSZvYT8Un6W9tDzo7aPn5id5n9qvvTOzMx&#10;hCHyydKB2ZhBYMaWZTqDSFSU2ZvlBQSDfLwHkuQrt6SnDDlJlh/UR1DkEhWRN9D4YQAamJbmEB/b&#10;bdCOdxEMIJIATkDctaUXeQAfESEtM1kAIOqRD7AAHRACPAgkkRSQAkxskKVLucgFAAEmdoAlIJNs&#10;dFCPDaDKH+ATEAo5OAfOZOgFzsAp5XQH6ALiEj/Jpiy6ekkpxEaWfm0kSz9djknKyQJHiS7XEll5&#10;zhGStufbfuwmKkgCuEiJfyEGiZ4QDt8QFYBmH+Epk7Q9oK2+vmNHGb/U54t85WTpSaKbj9pNF7vq&#10;8dORX4jE/TPhMDGhh1zIXt3ca33MP/XyHi+y7jtZ+vQhnXSlX9V1TY8+0Q/6CMnRpx2JgD13q5e7&#10;TwAZI8aF8WbS59pkzjgwrqw8SCZoVglsctiGUEQ/oh4kgkwss3nHoyxRkSU8mx3keXeEeLxTCjGp&#10;J0ISFcnLEp2vLbTlOTv07l/bIqIsz0nZuCA6OjBao4DZsy0yQlZz9+bLp+Nd1HN/fLjcGx0qi3ND&#10;ZfruXFk70233BaTAXQRAzjVAdQ6QEQOQco0cAChwBV7qmc0DXgQA3C390AFYAZ0j4CNnGUoUAHAB&#10;tqU0toC2iEBZSI88EmCHHoTpmjw/kI0oiC4v/RMpkRdRsHV4aqJFRHtqn65VHfxFINrjyA5fRVHq&#10;IzPgTzf/yCfiQhiD1adXa/sP7fy4+cMX9cmK4vSha7qVIzpkrQ8lfcc3/Y5I6bf0x3+7/7QnvtD9&#10;L/V5+Xrpalm682WZWLv/LRnVyMg/8ronvYTzbyWy7hsy0t/O+S3pD/7zWf9Pjhxqy2qiEw+/QQH4&#10;RTAGSbaZIiEDJJGTMoQhsrHc5lpkQ5eEhERboh9klPdCiEUUFaLqXaJT34BESl7aIkMDkF2D8MKO&#10;d9pANsADQAEqBIIklIlmLLcBFsBgKQhgADC/y1HPLNdsF0mJmIAJncCQTroAEBCRLwEYYMSWusCF&#10;PfoAFBvkzHzpC/ADxiR5wBKBIQw65bPrnG3gyCfAJoWAACMb5AKCdARM6RRBAEHX8nvth8z44Fz7&#10;nKvHXnRqV+81f9XT5kR78Zf+gKzER/YRiXL9L+Ihz477p4yMMn7mPPpcs0se4ShzRA5ktEU5WREs&#10;OW1xb/gX4vBcyHOP3TPPhD5Rn133zbVJhfuFNPhJzodS2aLbs4CQ3VckxS79yuKLa366dq6NrtXV&#10;Hv3tOn17Y6jbBGSMGBvGW8aW8WHVwdjLUp4oKZPFbTYtZClOhOP9jyU174yQiGhInuU574uuiiKq&#10;rOU9KTvvHPP7IoSEwPJlbkT06f17ZeZ+955IsjSXqAgR+Wtxn/vxI9dXDr7ZiMgy3vLit78ZMuO9&#10;PjhQpmv9pZELDSSBlGgB2JMDpI7IJQDrnCxgBWLIxvsZEYyX+gBdtOJLB8gL2Np9BtRtXQbkbJCh&#10;z5EdeWbmIgIkQjcgZjcv77MzrkU51S6wl4A1EqKbXSBOjh6yN6rPJ2s7/M3Enkr0Q0uLW8uMIhT9&#10;wT+ExYdsikBk2oAI2OAP0qCbncPPP19+WuuNVLlEUfwhb7mNToDOFmKWRIeuJW3Qv3ykn10/OLXh&#10;wjKdr3aLJEVjSON3dRKzdONxmbn+6XfJaPnWd5bpniaeJHocI4do+KSvEaP+CDnzW3u04fSF7o/w&#10;EAtSQUYiF+dIxMOPqJzLNyAMFINEfm9kY2BlN518UVCiIgNOYke5cwQXokJGSMdyRCIjpMQmPXvH&#10;32hAZvkIyAAECXAAG6AkiVSAJRBCOIAgPw4FigAT4Ej0hcyAUWa3ASZAApCci3SAseU4AGaWnRmv&#10;BIQyMw/oJy/ljvIBJgADTPLYCFi55gO/gCQAZIeMpD1JrvlIJwDkNx10s4dE9IEyMsCXfvrkWZLT&#10;ByJKPiEmdgEuXWQluqTY14fkRE8iJ+BPp7LYjbw+p9c1+wFpEwPtZN/RfSRHBvB7r3N736kG+Ikm&#10;0gb3QR6fybrX7POZbf6QMSmx7EoXMhIdkfd8eI5ce17U1+bk63PPlDYmMk70zQf+SgiNTeV8R5j6&#10;Xru10bV6eZ70uf6k8+G5i+XyncPtmTcOMkaMI+fGpMjJ85+IKCsWbTedSAiRIBnE4R2PPGSTjQn5&#10;gauox5JcIiplSEqepL6kjB5LgAjq5pOoKBsXkFAvGfmNkajI34r70auyK7drqDzcfe4FEJmFr61O&#10;lisLHXgBfaSAaJQBJrP3vEMCToBKWZZ3ACvgNJsHambz6ihnA7EgLURBFvADeT7QKR/As4lI5CMQ&#10;URA9IhMEIRoB/iIn4Awg+SIiQlKiKHrZF025dk4nAhu8cK79xcShel+klScRnrZpFx+cI8b226Ff&#10;/7q1CUAjDeQTcuGTqMgy3Yev/Lb8uhL3dI1KADcSkujSn9qMcNnSD+kD/U0mwM8+vXynV9Kvzffa&#10;BrJ/uFqj3kpE87e+KAMzG9++L6rpytKNP0lGyZOQX29eyEikKp8/bZJS+xWpuj9I8sxY91FURIII&#10;RCM2JPgVOEJxjXjMzAwM74j8y6pBpMwmhRCViChLb/QhK4PHIKND1GP9G3mZ/YmEyCEihGMg8sFv&#10;i0J8ojRlxy+83cDZrBLgBLhsTEBC3ssEHIEIEADEwC9fKQBswCAAojz6AAewABqADsiHSIAVEFL/&#10;wF/9tBGHfOUSXwLYfKLHkZ4k8uxkeSnABdQsS7mmh311nZOnn78ADMipIwH+XoDjn6N6jnwhR0fA&#10;UBQHcIEovfFLe5Trj5CfvJSnnSGjRCj8TN2df/b3rd/Z1B5gjIjI0KHdfHTko/tCFvgjDeC/689/&#10;2ACfD0jD/Xz/f/urtvuR3zZcvPI//sdGLsjDvXffkZKjpVl5SIZezwISQjjyyOgD95Nu52yZXHgO&#10;+E+Xcv2tzD3XX/wSdepP19qtbfpBe7QlfeLc/dRP7m/6JHn6Vf7wvWNtXBgHmbSJghyNGyRlPBgD&#10;JoBIyZhovzNCGN7pIBHvdxyR1DQAfLIzzpKc90siHj+MDRGRRUIhKUfvifKuSHTlXVGiIl/Z9tcQ&#10;luRERz7/Yzu3/ybyP0V+7Coqsow3v36l/d0C0AHAn1b7g+t1hjXYfZ0aaCoDTIgCGIV0XMsnA1Qt&#10;6XgfBHABmPquyQM8gOYaMGdZCqmQlwAyOQBOlzJ65LEhSgLE6osWEAuCQFIILmCvHvJARI4iLyTi&#10;iJBEMVM1atlVJwI+GyQqGrx7u9UFsqIg7eQvUkMy9NCB9PQT+6IURISYRDGIgtz7p/va+6f+keEG&#10;4AFx/ZUlOX2aPkHk2q59SCbviPihjSJLGyMkvms/v/6wvFJW73xZFm536cL0+ncio7nZ1e+Qzn8v&#10;ZTLAFzbYDyFJbaJSyVcfsb/99DONeBCHmRfSsUTmLxv+5u3/pc3QfAHBYPjRjj/beodjOUEdA0b0&#10;JNqxJBcy8p4JOSmnw6ATbSEw5Kd+SAvxJAJj23IhAjIQybG50HekgQZgNeCBsP8rAjAAyMzaOUAN&#10;kABOgAgkgIl6SAgQkAOiZAAnoAHg8kMCkQVOdKvPDt2IUX1ApB6AciQfogC+9JEBdMqAG93ASXLt&#10;CKS0DciFYHoJwDWbgE1iC2EGFOlw1Pb4T8YxKbN6voo01JXPB+TtyLZEhs/xlw8S29oDUMk5kiWD&#10;AERZyEUZn/Q74kFC/FNXX8vjJ32IRj8hJH2LQNhFON7laZN7gSjolodI3HdEg4TUY9/9UaaO/tEu&#10;/cYPR32MeJTT58i2eyxfXX1EN0JUrh696kr61f3leyY19Mt3n+S7n54r7cjzFTJyH/g2fPNoe769&#10;f81mHpO8vDcyHh2NHQRl3CGkbchGEr0gFsSDcLIEJ2JCPq6XpqfbuyFRkjrks7xHzrWjd0XeOSEj&#10;RJeoyO+D/CeRv4XwmR/RkKhIFOTvIPyBHplnPnqhDNTyx3NXGogDReRx78poGV8c3AJHZIB4HAGS&#10;WTzgUg6oEvEAMkQDaMmGhHyLTp0QlWuy5OgFcPLNxAEhfb3XlsQQEYAGgBLARiy+AYeMRBDKAb7l&#10;PySBnCwDJhJyFF012UogZxbmy9FK9EfqPdlfSX+tXgNgNi0tagNSRF6+bIDY1JXPFlJAQPyTL0qT&#10;9r3w6/LbqsNvlUZmphtRqYPA9Id2069N6ul3MvpElOde6C9EJeJDRHxHiAgQ+TX7h46UpZuflqHF&#10;m42Irt77upwaXdwiIunWcLf8msQWO+5d7lnv0f11zx35Ql4+f0Ko+oS/S0cOtWgFAXjgk5ADgkIc&#10;BghiIGMG52WqcjM3gwjBSCIkskhJ5GMQISMDCyEhHUd1sxzhWqLXIBR1IS765Gfp7uPh35TRtz/Y&#10;Anigke3aoiIAZbs38DTjBbTATgqgAguJDnkAFDgA2K/OdDvSACuwAaQAyBFg0g1I1WGbjGt1gBXw&#10;oQe4Ax3lQFc0JrlWFkBXL4AM+NQH5uoEyEIyATBHvsgHeHwDwACbDjLq0sEe/wGetpMHlPGVLT4A&#10;YEeyQFXfqBtiYk+5vPiuvnx57oU+pS/9QkY/0ok0EuEEwOlDTHwD0uo60mXioE/I0qMt2u1+udZe&#10;9wCJ5IfNmYhIfKDXuXvGB/5pW8qyTBdCU65PPTNI0KTDpEc+WW3Rf4mWtJ+/IaPcNz7zLc+adpCT&#10;p72IWRu0X102Lq8daBMw4ysrBQjIGDD2TABNzCzRWVHwaSxjZBvikbLJIMSEgJxbpvM3EsgIEYl+&#10;nJMVGSkXRamjHAnlawveO3356GGZvb/Qop78a6sNCgjIDjrRkTzvivItOoR07fONRgjAyTsdoDQ7&#10;P1jm5rqvcCMKwKQcmUjeIwC2gKsEtICsWT8wc5TIIhYkx47z2HMeoHPOtjrIChEhJTNzwGtZCCBb&#10;rhIFIRkgLQoxS7eUBSiRifcf5BGDSAYRZZMD8Bc1Xbl0qX3yx1e9d1+71ghpqF7frASRtgJfxHak&#10;2njrUPdHeiFnvnl/drD6cfZYtyUaKSHB52s/flLvnzR9sfurBW1zTGSkzchMHfYQE1vILQSABBGQ&#10;P+RzREx8Uv+LucWy69iFMnL1dhleurVFRlObj74lo5W75UEPEfHbkd/84DO/kBt7/IttEaIoz9G9&#10;0G7liJIP6p7b/XZ70A0Gg8ByQJKZmt8I+SM8x/x+yHICwkEuBo0ox6AR5RhQiX68O3KNlEQ9Znbq&#10;uEZGkvoIDSF6R4SgDE42vC/ik918R6e2l7WPvt3xZPYNTICScyABaIAVMAEuQEEC2oAIwCYqAG7A&#10;G9gDBXXVASrAxTnAAESARR1ASQ9gsezHj2yGCHkgHrPkRCCAhwwgcg6MyNIhhSwRU4AK+Abc6Jbf&#10;m/jDD4kNdgFl6gFO9QKiIVh95D2XPG0kr55oQj8mmuB/9NLDJ3rJh/DoC8k756s+1O7IkiPDPr8R&#10;mPc4fHCfLKHJ54/Ejj4G4PpFXyoPEdGrXiIdhOPaObva4hzxZdkNCSnzDPAjSfuUyddm5ESfNrjX&#10;7r22yXNOnk7t13fxS7v5ra+0T5l65N1f/eA891cir1/5d3mx+26j8WHiJeqxRG4XqT+Y9O/GlsT9&#10;vMFYMRG0SrAt0VB+N4RgLMFZbvODVu+DREKiItu67aQjI4mCEJF6jtlBl6iIzpv3r7eoyNLcJxf3&#10;NcJBPEjILjrk4/o3+19v75NETb7Y/cV6F4EAGsAIaA4OHirXp7tZMhIBzMASaGZ5KaTkCLwAHLAj&#10;HyICeIlwgFrICiAmP8t4IqyUsSXxJ4QiChIBIRkElTwkBCBFS8gUMTmqi4QAvjL5lr2UzVYy+rhG&#10;JjYt+Jiq/zzy3ujkzRvl/mD3extLUYmyXt/+bnmpgjZfExVo89Gqy/Ler2rejXP9rd4Hr3bvij6q&#10;E4n2SaEL3UYPoK9+oi7XiJV+dkRslv/YRXTysmHBeyIkx/c/1j76dGWtrNz9Xfn4+MVy9NJ0W5az&#10;cWH62uPvREWz8+vfeV+Ue+S+8UE7+IOk3R9t4hcZ7TQJkB+/3RP3Wx4fD+96eWsHHZLIO5zsgPOd&#10;uV5CcURUzuVnmQ2JKBP1KBfVhLBENsrZcI5gRF9sqB9SUp7lO3rIIUrLfcf73mogDMi8kAaclmfM&#10;fgMYgMjAB4IAFWgBSmWAJyBDD2ADCIDINVBRX11gEeAAksCMXGSAJIJJIgeIpKfLkgJGjiEi9oEY&#10;8AXCgAsIk+EfP4CfesiMnPxecOUT/4GoMsQC8OVpizxtYAt4qhuCTrk+QuDaqI+UhYiAKx8k/vFF&#10;vn5Qlw7y5PR3gJmv6ugT59pExrl7QYf6fEIE7iv7lumQighFxIds+Ae42XQeH+XpAyRBXrvJeDbk&#10;k/NuiR3nbGk7O54Pfcc/utThB1KmQ/95ltggp1y70jZ5/Ew/0iNP/6rHvnusv9glI+kfibz688un&#10;GgmZvHnOkY4VCasQJmEmacaSSaAxhKgsXW/zGSARDVJCKLZwS86RjY0K3it5Z4SYnOf3SEmiIvJP&#10;/0XEZz076PwvkWjIUlyISKTk78P9dbgvc9u44G8jlu52y1JAyowYIW1eGWz/9ro21AEv8Pn90kLb&#10;9u0cqLW86idQA17ICbFk2c0ReCUSEl2RlU8ukRDwk+ecDtdADgiKXmwO8I4EaDsiIr4C0URDgJMP&#10;lpQCsAhVGdKiw/KaJS9Rh6jp7JGD5c1KfogICSGOD2t/H6m279Z+ODVfSbLaoWf844/Ks9WXV2v7&#10;9Q/y0C/LFZhfrsRFx86q05Ign16qEcS7td0H68RBZHRibaXcv1RnytVP0UXISDv5rN18RkLK3Qdt&#10;RKT7fvazrXdddK9WmXs37paV+78vKw/+0AjIb4rmbn7eiOg7u+hqWpteaPZMIvSRc7YSmSI891I+&#10;gnHkD18RePrWPXLMey39gKAOH3ulEYtoJktiIiBE5IgkkIZzxOQoiXqygw4pIR515SEXJGTQIBek&#10;kpkfojH7ywBjh235IiFHCaEZoJYkDMql/u63JL6cEEASEVmiAW4AJDNeSzfK5QNp9YAQoAgQSsAA&#10;OQVc1AeoAf8Qh3NlAAQ4fh/ZAF46v4+MEA0f6HIu8Q+45zpLOrHHH+UhRvoDsMAUaMoHtM4BPUBG&#10;zvKBqPY6B4L6QX161dEWgIy8LHNqt75IH7ETIuIPX/RhQJiccv7Jo085e/FdPflpF7uO+tBR/6aM&#10;Pv2QNvOZvN1+wBzh0EWOb56BRHL0ISLLbH7QrF36RB90O/K6pVn69IP7pC+0U126Q9R0uFfa5lq/&#10;hNj55lp9/aZuCDL3hp3cP31BT54dOlxLnlO+zE+fbGPMyoRNO85FPt67GgfGkzFiLBhLxgOCahsY&#10;kAzimTBTriCGmCy/yRchkRE9Obq2fEdedJR3TYmMREXZzn39/kYjokRG3gsNrA21d0V+4Gozw+C1&#10;sa2oCDmRvTPVfZEaUbSIpILN7L1KarV8o/9MA93HE2Nl6t5sebDebT8GVqIYhCIBzxALYFMWcDOT&#10;BmghKXKiH/YcAZw8AKecPXqyxCYSQkSWqLLMJvoAzKIIJIO0GolWUqUPkJORD2xFE85FT8hIBPLO&#10;mVPl7doWu+dENh9cvdo+aPp+JYg91R/fk3vv8qVytZJMXyWzfzx+rHw8OtTagxxWqt53axsR2d65&#10;2S2yG+4/W/6pRmSW/hCS44VKdDfOdN+fCxkhIm1EmCIe58Dfjj2kZHku78QQlvyZ3XvK9esPy/qj&#10;fy7rj//Ykt1zhwcm2/HpqGh89W65PTre7Erur/7TT/peP8nji/4P8bhvngn9xVfk6x7z3b2Xj9AQ&#10;6u7TL7XfMiAKERJikRCP6MTynOQ6y26W2yRk4j0REjKYEIg6iEi5wSQf8Th3NJDkKUdqiAsZySfj&#10;XNSEgAw+vtH7aKDbNQdkgJ6ZPGJyDizM/oEBMMlMOqDqCGCAgiOwczTLDegAD6AIHFMPmCCJgDGg&#10;ZysEo/xp4vm+BHTpoZ8u+ulzHVCWD+SAFkCjmwwADaB5f8G+c/lpU2bzfhejPgJRDpS11XVIhA3t&#10;lU8WKOoHethlk89IlS119Yl8YMp39TMhYCOgTQ95vtNFno0Ac/wC/PpDPf2oHr/0Az+UhZwRLD0I&#10;g5z66rGt3fKAOnKwmYW8dnoe6HTP+OCarD5zLrGlHXxNGxBzoiFEJ1rS5vRD5NRhV7voIOta0rf0&#10;a2faLV8e+/xxL9W7evlkGz9WJJCR8WCFwLgy5kzyjAfjwnjw3qgt0yETKUt13h1ZdkNK3g1J3hkh&#10;HlFSCCgRkesQkd8ViYqQlagoRHRo/HgjoYvrwy0qQkTeIflh61vHayj65DdFZGdu1c6p4ANkRAsb&#10;p/vK5uPVRma+utBA88pEuf5gtel8ONx9OQEwIZ2QhyNZhAOgEk3JlxAWEgOAEuDLeciIPBlABywt&#10;pwFhEYGICGiLloCp5TfAD7TpAKIdWHd/lBdCYze70bwnAshI6fPqqyW312q55Tnp47W18k7V5WjT&#10;wfbq02+q3MeV5H5S7T5TAXpXJSMEsVztvj820kU+lcQ2K0HRv1BJ7+2LA+XN2kciLYS2rxLdTCUr&#10;4C6SQADAny90iab4GGKyGQPR0oekELF0q96jK1eWGgGtVTKSvCM6M361fHRsoEVICKmXjCZXbpdb&#10;A11Exi4icX8QkAkDn3JNxn3llyN/3JMsS7pn5JC+Pian/PzirrY84IE3C0MwSMO1cwlRIaFERQaJ&#10;hFCUGUB53xQiM7NDTHSKiszsvBuiT5mjeuqIiAxAA1Kd/LEYeQNw6PaRMvqb7Q0AzIa9E/B5HjPT&#10;zGiBExABrgY5wFDmHBAY/MCJHDBQBzgA2YAEcAJYygPWQB7gAuaRGnGpJx9Y0ZWZfQC8N4WMEE2I&#10;B3n2XgNgPrDrCLjYBsBsaI+2AGM+sM1fZY7qIWb9YqlLffLaCgi1i17ykvYAdDZCRGmP9vObDj7q&#10;b2XaSB4puibHdghHXf0cWwFj9digS762BviVhYDU0xchZGXyJUuwdKjn/rKt37XR/UcCZExUsszm&#10;ftGDRLRPcu05CJk5ypNcqyfRqY0IzTnbbGqTOnyll6x7kkgn9yOk6VyblYWUPYO5l3whNz/V1559&#10;48hKQlYiMgYzkTOBM0EzVuyoax9KRSj5I728B5qpg9r7Ie+N8lfifgBLtpFNJSME5to7pnyHrm1a&#10;qFHRxv21Ri55D3RipoJAvRYV+YGr5bpjU6fa/xVZvrNpgeyd+YkGNkBm89K5cn7mXCMxS3TTE92n&#10;ah6uzZWJO9Nl4bOVBmDkEx2ZQSMgwI+kAJ5yBCQfWEmZeTtHWomCkBDgCxkBRtfsIg1RAUDO+xt5&#10;fP1/l5aaPXXIsy8Copct/ilnSyQEWAEvwKV7vRLRe4uL5ZUqi3Rsv36/6vxlBVgEImL6bdX90wrC&#10;7e8fapsQ02vV1vz5c2VHBWPLbwfqvbha8wGzqO1cjWzeqvKiLKQmahqbvFIeDw02QGefX0gSCSNX&#10;UQeANyHIuyNgj6hsWkDEbePCkRNlcOFGIyMR0NLd35X+K8tlz+nhlvxdxNOfAJqtZMQ3faZfkJ1+&#10;DFmzxRd9oq/45P4he0nfSgifHuWO7lMjs7On298xIArRjPc3yCAbF7JFO9ERIkIiiZTM3pCNugaN&#10;GZ4kgqLHwFFmoHn3Iymz7JABlk0KiAhpiYQMTudmgPQeOvVaAwc75rwn8qNTwAMoAAkglAxyR8Bl&#10;sDsa/MAaMQFz8oADSAC/AH9IBWjQIS+zYXIAyCzbtVk7oFQeEI9OIJQUUmIzS3GA1JGt6GEr9qIz&#10;7eG/5FobALKE1AKwdhWKCJ3TBzTZ0z9sJFIJAKePkqfNQFa+trKvLKANVPmnfWTp1R90hWRCYPqH&#10;LJvaqkwd/kQ/n0Ks9JOXTwcb8Uu+tml3SIFO7Vefz/pBmWU6kbLnRDmgJx+/9aGjfHlS+gPp0Euf&#10;PHJsyuMjfZ4T/aGPEb8y5+TzDOk3frElXzu1RV+Q0X768sywN75weGuZ3DiwQQEJGYPGH3JShqgs&#10;0dncY4xs877IH+YhnvywFfnYsCDvSh34lueU2UmHiJAQwsoXv0VSIiOf/mmEdv/uVlSEaERGvZsW&#10;kJPI6LXDb7eoyPfobGSYu1fD3Dq7BywHXnupfHhmZ9tpp753SxN7d5WrJ46Wc3Pny5ErJ8v0nakG&#10;mJa4gBegFHHkPQyQQ0CIBeACQCAmL0m+PDISQgq5AUf6gSZZEZLdcpbqgDjADlAD0ywj8YXtzOwt&#10;o4X4kCMfAav6wL6R3OZGi35eqD764zsREiJCQEgEIT1fyVaEg4xerfpsSEAyZOWLps7M1Flx9Vcb&#10;+Ll7xweNyERFoixLdOu1LtuIm+/ar29c80/Ug9j5yD++awMSskRpue7SzjrDmVlv0Y93Q1fW64Sm&#10;Hn0M9fL89bL71FA5dOHKd37oKi3NLTc7+lT/sOH+6Sd97BoZScgl9wD58SFExk91tFO/8rf5ebG/&#10;jNw92h7+RCnIAtEgHUSTKAjxIIZENggGUVlGcO1oMCEXEZMBg5iQkjL1DShRWKIosgaYZPnBQENE&#10;/EFEruk69NYLjVDMRi3DICJgEGCVgABgSgImQAY4AQ0gBBjUAQRm1IAB8ACLzGIDesAFOMqXyNu9&#10;p1y9lAEcCdginpAanWxJyqSAbeoAYIk+ugJofOe3CNCs34t8ZKP92sA/s39LUyICR/XZUp8P+keb&#10;+aIM8CFIfil3HhDlE73qyk8dgMqXLMWxm75WN8RCn2uJDnWVZXmLX+TUp5scGUfAzje+kpX4KI8u&#10;tvnGrnvgntJrOc19Vk8feLfkh7HK3W/yfGbPfXEdP5B8nh/EQY9zUaO+ZC/RFf30uO+u+aWuetqt&#10;XFtyv8k5p5NtbWBbX6qrDyLHz0sr3W+JjKVs684KhDzjBCGZyBk/dq0aK+3bdKIevwdCNMgE+ST6&#10;ETEhHwSV3xj5JJB6vctzoqJv3xVtbpER0rA5QXTjB67J8/7I53+QlfdGzm/PTTRyuDM6WPpqJGXT&#10;w7F9H5Q+36o7f7BFE4eOfNh+EGujw/XV7vM7lpTMsM3cd/3oR215DBkBUqAGrAAdokmEAuhCRPKB&#10;G1nlQE++cjPv5JMBnHQjHGAqD6AjoSwdmdFbYkRUbCtPxEQ3QuOvZFed/yraXSMhZIFwEBKysQyH&#10;eJCJiOnFWl8SQSEe5/4KIkt7O5evlrvVDhsiHAD+fiVI758QmsjpzSo7U33lG0LKsqJ2hFBtVRf5&#10;IU1tRAAICLnRyd/x6ZUWFSEY27Zt5bZEh3xGl++Uc5Or5cjFqe9sXlB2dapbwtQXvZGXlDz9bUKi&#10;/xGP/tafysi4d+T5ioQk1/Qunz1Wxh93f3nswTcbQzxIJ8ttSQaFKMdgQBLISB6iUc9RpGMWR5fI&#10;x6AxuJCawUWn/Ff7ftKWHCzHGWAISJl3VnmBqwxJnVjaUSY++KjNThGRTQsGMkCQDHQpIBRgs2Sl&#10;jjwAC1CAgOgGwKoD3JUDD6CsXgA3ZKQc+AEV8vKcB1CUAWeJXjb5QA7wASRE5Mhfea4D4hIyAoAA&#10;DiAiH+8/2JbUcwRw2iEhKeQo37WjKERbtDekx4+ApXOyyvnumpykvfK1C3hrj3Kkol8c+c1P8mxJ&#10;2uU6BJT2KWND+9jubTsSUq4ekOYTW+Qk+fL0pfdgjvqZjtxfkZD+km/5VLSsP5BJ7qN+DRmlz/nP&#10;V21FbvqafrrdV/mIKMThmrx7S96kwEQhvuo3zws5R3Xkm0iwJV979Sc7efbahKmmyze6zwCFjIwP&#10;E0LjxQqCqMkYsXphnDia0G3zjijbsPPpHhGQZKkOASEl5INoLOMhLwSFhHqJCIGJivJlbrvkvOvx&#10;u6L8wNW5yGjv0KFGKiKjFkHd8K6ogvWF/nLlznSLpKZn6wN65WI5s3C+3L1cb9bJI225zkYHdacO&#10;7NuaFQNTs2ozbgCLEOSZWSMbgItYJHnqZfbtqI4IBZkglpBKAFI9wKgMiZiRK5NHX2br8l3zwyYF&#10;QA70JYAK1C2fAXzgzu6l06fadmsk87NKXN4dIRrLdfKSEI9IyA47UZTIydHSm+PE1cVmH1EC+f43&#10;3yjvT4w3orJdHNkdv7rUgBtBetfFR6CvLSEgGx+cI3my2psf1rYf1A5cbpGPZTgktHjnd1tkZMkO&#10;GVm286NXy3WukZHyteku8tQfdLPHD/0t6S9EmnuDYJTrX2Spbcr1m2vtcJ/0uQnD8OGP2gMvsvGg&#10;Ix2EYzDkBaqja+UhHXWyCUE+AnEuunJO3rkIB2E5KkdKSEddyxFkjy3VCVSNoMjZZSdasq3VgGPH&#10;1yGuH+hroGHNPe8QgDawMbCBEjBGFoDEtWTABwwAg1m4PKAEYOQDS8CTcmAMMIAHGwFy9cgD3CR1&#10;6QrYAT7XAWI66OMDsFM/5KQ+8AO8jiGU8794pe0IM3tPJCgqDGgCQn2Qd2Bsqcd35yEYOuM7u3yQ&#10;lANQbQTa/AohaKO28JH/vfr0MznX2h3ioYu8JI89gKzt5PlBxrl2q+taXUTCRvTwTxu1VdJ+4O8+&#10;8JO/7jmd7q97jSBs9c9vzvSPftEWbVBH0i6+8TH9QY/69LCb/mJTm/mkHdrOB7KOtp9rIxm6PD9s&#10;sa1f3Q/XaZdz+tlMP2v7o5HBcvHmgTb+kI7Jm/Fh/BhrzkNAfoNnnIiQTOQaGSEYhINM8tuisQqs&#10;Po6KdCzjkcmuOTLkszSXrdyI7EaLimbbxgTLa94ViYr8cR6CsWnh5X2vtXdEoiJENH1/vtwZ7ma4&#10;sytjLZIa3RwvG2fPlKUv1srV5fpgjwyXy6vDjdR8Sqj/an3ohi430Ec2ln4cRUBAKbN9IAtssxxl&#10;xg3MEtVIIQwAHDJDPs7VyXKeI+ATeQDFzM7pA4bAUzlfXCMxdoE6EhJVAXMRHBBWF2l8WIkWmVhq&#10;+0nNszSHOERHCMkSm6NlOfnkRE2W85R5v3TUb8Nqm/hMtx/ennr7rfJxLUd0kq8vXK/9oe3k9BNA&#10;1y7X+ZqCSMSmBX7y/cAvftH81ob1U6fLD3/1SvtBq+U4RDO2crdcmrtWlu//vm1i6P0oKpLy766u&#10;kdHGZGdTv+sfZEi3/kVGSEi5o4QAHfWj+2LC4Ue27qu+5rvnxr2n49j+7oOlBoPlNLOxXFuOQ0SO&#10;8szORExmcGRFPAjHIEIaoiXXZPIyVplICtEYYMgIMamPjBAPOdGUPBsW6PFbC4NQ2n7w53UGeaYt&#10;xYiKAAOgDoADGtGOyAhYKAcuQAtghFzkI5wAJ6AAPo4Akk7AQ4d69AISYAOgzHRTBwgBV0BKV0Cb&#10;rBSiktRVTyKbyIBfITzJTB+oaqdrbWCTL/QAOmCmnmt+BDwDzvyIPYDoXIpv+kSbyOsPR2WAXt/w&#10;DXACV20IcGsvX/nEJvshkUQf6qtLnox7k35xTja6Iq+cLjJsIl426NFOfQy0tQWYk2FP4r82u+++&#10;xIC89Fd2qZFhN/dQWx1DQu4vuwiMPFtpL73q8cV17qdr/cCmdnhW2KRPm7UrdvSpNuv/3LfsrER2&#10;5NfGu582GFMIJ2PNWDFhy0qECZuxYvJmvLR3RkgFkdiIgHj8nsjuuRAOYkJKyl3brEDOuagImYWI&#10;REW+toBgENGewYONgEQxSMQPXpHTmcULbbOCpOzGbPdpGP+vM31zqi3Z3Zi1gWKozD9YLJ9PTZSJ&#10;mYvtiw3KHMdv1bB0sotibl6oIf/abHlwf7Xcma8zhYXuE0HIASl4F4RsgJWIyEwbkYhUkIF3TAgm&#10;BATcQl4BOeCpLn3O+UsOgMpDTupnlm72zwe70CwbAnJ2gWuW+kRiU9X+KxVYbUZAMI5IRvRjaS07&#10;6Lwzci5ZxhMliZZ8NgjRTD6xC+CRiKhr6PDBrS8u+JrDYCU97SKXyBA5OwJ3fnlfhIAQgp2D+ig+&#10;i44uH+0rz729qxGMiEj0491QvrYg7zsfRF1/0MjKDjvvk8ZOnmn3gn266XXtXkn633KsMvcE+SBX&#10;ybl8ZOTcJADxJ19fHzz1apuBIQNEhHycIw2EZFAYKGZoSAZZmJnZhm0QkZV6oySy9CRKshsOcRlk&#10;BpelCMtxZnqukQ+9Bptk8EW/4/FTb7UlN7/WB1IAAXEY5AAtM1ZgDQCAhcEPPJQDMJEEYAIqrpMP&#10;hJLMVuVnNh8gdw3YzLyBlzygCbBELHzxDgtYAiY6EsUgGH5FXh7wswSnHUiUrPLkkdEGNvkB9Bz5&#10;wWfEqg59/I4McAOCZMjyI8DLbzJpp3zt0EeOAF8+MpIQICANOGd2Lx+YAl3ldDsCWvbZkUeGHrrZ&#10;JMNmyJgMneScu3/60lG72KGLf/ov0bD+AeTa735kCU8d0Yr7kPraH7+0gz3JOV/o4xtd+lufqaf/&#10;PFOObMUPST06+aw/5bGnfeSStJtO7WWTPH88g/TmXszNnmhjxTgwPqxEhJBM5CRjAxlZNTAejCfL&#10;1203XQjFuXdDCMmWbvmW67xDEhUhJDJ+ayQqsjwXIpI271dQfLJEZ8OBLylYkkMeSEny3bkWDT1c&#10;aNHR6r3uKweA/eupyTJ3c6YsLlVymhgrk7V8YepyuTM12sgMcflb8hZV3asPw5PZ/eTiUPvBrHLb&#10;xm9+ulHuVODNjjizZwDMDvBFCn4/A8AQERBDTkgGMANERIKIyEv0IBsJAAJryTlZwIkYtUNqJFmB&#10;3xKXF//sxVZ+iAqI9+78uLxebYqGvC+yPCfyCfGIjlxbnvMbIaQkEhIRWZ5DWn23rjcftJN/fAHo&#10;Z0+eaERkie5gvW/3q4x26gspBKt9iFF/ICPkk+3dyBoJIbex2pZD52oENTzfIiEfP0VA3g9ZlrNz&#10;zvsjZISEnCtfuvtVuTi7WfpGFsrNKzONfNhuS36VlPV57g3/3/nLv2x9h8TZF605+qGwSMqRb0gI&#10;YSL65/7Df2i7HI+NVCKuxINMErnkGhkgGGvYBoUBIXoxcBAUEss1QlEPkainTL53P/nEj/y8d3Kk&#10;wywPMSE60ZDZIV2iJ6Sl/sU93XsioG/gSwFc4GF5CngY7Ga7QBwgABs77+QDB8AAzAKyZIBhltgA&#10;C0AGIgAYiCkPEJlxAxZAglDYog+Y8Q0RmcEf+/tn2jXbgBLReI9BFqnyF5Bqk7wAqjKgxVe+xRZf&#10;5AdAA7Dk1KM7gA/MtR+5qMsPvspTxld9h9C0iZ3o1x595Kh/QjjsSGy61lfO9T8ZsuzHb3rZY0ci&#10;EyJKmXtCl/bbiMBHPgF/bVRPmfbxx9F9EZGQRfL6UVn6RtvyDPBH+xOR8Zecc/bdS/daG7RfnTxX&#10;9LLjmk0+a2OeBbqztCmP37kfjmTZ1RdsOeqzXEeOzcXb57dWD5CSZJxInn/LcsaA8YOIXBtP0nf+&#10;QsKPXm1O8F065CIfKeX3RaIi8tm44AeuSIrsw/t3tojIdu13Tn7QdshZikMkvsotMrJkl23cjo+m&#10;u51qIgkRyOaZU+WzkQqot5fK0EoNwecr8dyabtvBbYBAOt5DLa90H0P9bGy0XP18tRHeueVL7b2U&#10;HXsbD67WCKn7ggKQa7IV6JwDapsIHEU0iMMsG4gHKIF7oh6kA7RDOpaLkBBZ1wjHkptyeaIThId8&#10;HIEqW/mxKCAFwuq+e+Z0W35DQjYi2Kwg4kFE3vUgHlENQnIULXmnJN/Snt8VrV26uAXofKcbYJ+r&#10;PpJDWlcGui+G808ia3lSxMFvZKmeb+ohHn6LsBCmd1z0Xdi5u70rEuX4/dDZieVGNs4REUJCQCEk&#10;y3UipdWH37Tz13YeLRtD3e+EkA17+t19549+MxFIvyKeHEWiztVFTHzWp+4FHYj0bm3j4aluSzcy&#10;QEaiGiSBWEQ5ZmF+02BZQBmSMUgMliztOSevXJQkukFmLx75h0Yu6oqQEIwBZfCZ+dGf300gIAOM&#10;nBmgowH62+M/qpFd9z87gAGgBggMbGArD7C4VmagAwngDjxcA3BAhLyAIqCSyAEKx4AuOwER+erR&#10;Q0dkJWCCfIAW4FSujtm5WT5AA6wAUvJVaS/aRUBm+mbyCCegrb4E7IAvkGPDOYBkC8glatAO9fUF&#10;GX2kHKDToR10SIks9I868UsfuNZugK5+iCKkA8RDzmyyHftk2AHAdNDHP9d0OOpL/aW+dqZfXSNu&#10;bfOezJcSRL/6jZ/5Mjcy1z795Zj+O/K3v2xttqypXxGw+4CUXGsLn3rJhH33hhxflWuHfue3CYX2&#10;6Gskr936JfUd9S0fPXN006kPtcs1P+jNs9b7zPTq+b+HamBwp3svZMxZSfDMOxpTiMeYMf6MD+NF&#10;uUipvTOyfdtfRUj5/pwNCggmP3q1JJffH4mM8smfbHiQFu5373+QjKU058gBMSRC+tWO59vmAwQl&#10;ilnamGxkkagFkAJIy2MXK5HduVojtNnqVyUzP3D130dIaeHhYvl0cryB5s1z/WXj99e/EzX5/dLm&#10;F+vln+e79z0AjH5RAYIx6/fDVe+IALTUu2xnxo24gKBlt/goOecjEATgvrjgmjyApYMNwGrpKzvm&#10;RBsiDOC/+8c/7kip2v9JJcM/r+X/awV+vyH6PytxOf5DLUsE9L/XdiImS3PynCMix70bG5W8R8o3&#10;9T6ev3e7XJ/o3nnx7WIlUBHV7qrjVgVvhBkS1cdIOO/AyPNTFOeIgJAp4kTcys+cON2+O2fZzTbu&#10;/f1jjYQQTVIvIbkWISGj81NrbdluaE8FodpP+pkd/ckX9yeEqp/5KHrkL7/lk0VKomH3i3wiO+Wf&#10;jg03csjGAu95nCMSA8LSWr7I4FqEZEAgLqSEvJzLz8wNeRk4BktILJsSREPIK/KWGgw4ZT4Eya4l&#10;QHmSvGd3/aBMvNGBEJAAosANeFi+ASxIBwAY/EABCAE3QCKRDQiEnMgDWedAiV4gI5EHVvISKWUb&#10;MeBPfboAbshKdBaSBGp08NFSnHdBdnt5t4Gs1OcPoIstttXVjiRAFz+cB2CVaZv2Snzig35CPnwR&#10;cYkg1GWPHcQdPQAfEaRf5ZPjQ4iEfyEj+iX5AVi6yfLJNSIDwOT46EhWohtg9wL/jv/0N41MEA6y&#10;zrImMkgE5BwxaZc8ckjr4A9+1nzjgyhU+8giLe0nr5xv2ksXEhMVudZnEn/odV/SD+l391O5tuU+&#10;s0e/vszzo93aqO/I5FnLkZy2u1e5b5+dGyq7xl5txCMi8swjJWPDBBHxZEyZqBmLJnHIqP3o1Xfo&#10;QkIICeFYhvOuSISEmJCR90R+T5Svcec9EyK69eRjqIjojaPvtuNvD7zRyEM047M/Utsh93ChEZJ0&#10;Y6YjIWCTl+kAx6z37t2rbdPC1PXJrehKndXHK+WLuelGAEALkJ3e+V6ZuNnJtXdKn1eZzcVWRi+S&#10;s2SHlACYGb/lKLN/oEYXGeQEoBEKwASEohrkpK5r+c4BpTpAk/8IyKzeETEhogA/UkNGCNC1D40C&#10;+HOVsOyeQzC2bv91JcVf1Lx/rPYQj+R90d9U4BYVkbOBARH5ZJDriSe746anp9qS3UIlIyDP/oGj&#10;R5qOvhrZaqN2IB59nH4H7vzWdiQtekPySAghWQJDRHdrW06PLrZ3Q7Z0W3LzMdReIkpCSElkRE4I&#10;bNI7pP0HWySj/foEkYSMkvjOR/cnPrqPjqIodUL47qfnBSlNntzbHmpRSJbhXCMES2aW0KxfIyik&#10;g5BEPs4NCpFR3hMhshATOeRG1kCyM66XkCQRE9ls5baZwWBk0+D0mXwD8MDImw20gGyAwoC/vu9k&#10;mTy6tyzv6maoIggAIUoBRoDPoAcmAQWgBDAcA+KZHSOCABN96roGQOpaUgOSbNMJ6AJO0hd93T+T&#10;AjnRmlk1ADWDRmR+A6MdAXu6HclrE//54IgknCsD2o5AFPECPfaQhDIAx3++0KlMu4CrI6LhC7sB&#10;eKCtn9IW9gP0fGSDLvr5Qw8bSIisPtQn/GTXtX4L2CIAfiAliazEPrvIWfSmPwF6IkhHtn1Zgx6+&#10;SdqvHfoEEbmWzz/3T772mYB4BrSBXvdBGTnl+g9pyaNP8qzI54+20a1fUod+7eK/9usXzyI77oky&#10;yb3XF+pqO/n0mWuJHH25/7fOd7/by0pEVhiQkNUHO+uMAWPCzlITQOPNWDKuttmcIDryngjxiHwQ&#10;Uf5uPIQjKff3ECKiLM897vmBq2RpzrZtS2mWziyr2c7tiwvIQqSErLwP8l4HqCAVQGPJLDNhoHN/&#10;erzMPe7+nlyaWhttdczmgROCAUbA6Y9LC+X+ymxZuzJYls/2tTx6gRQZ738AMXuWnICuZR62LBeZ&#10;qSNDAOeIQIA3ckI+ISlHQImMgCZfEAwCYs8RSaWec+RAHriG6G5WcjiyvtYiHxsQsl3bufc8zv0+&#10;yHIdGe99/J0EEkJMfrx6pE4SlgculK9rX5189LB8XHVcGx1pkRGAPrB7Z9lVdY1V//ihPfqZ/wgo&#10;77z4TN67Ge9dLM0hIyTEX+27PThUPjh8rkU33hHZwOD4fWSUZAnPUh7yQkZjcxtlak/3T7D6HAHq&#10;b/bdLz4gI0cEq5x/+hhhOc97MfdUXb65D/r0zd/+bXuwkQBS8IAbAPkqcCImxxAMchIpISPXBpNZ&#10;nHJHpGYgKUc6dIqAREhISxmyI6d+1svlkUdgiA1x+YT+vr7fNDBFEACvAdP+0+X0yXebzOTooQbM&#10;wEy588yWDX6D3nXAFTg6BwjkAWKIB8BFB8ACIMCEHsADLNlXDljVo1ti3/JQZti2ZgM6R+CqPp3s&#10;AiR6gDnAUxcIJ4qiwzl7yABQ6gPyZOkB1gFN9vlJJz0BO34CTYlO+qJbXpY3gTBgVkYX/aIINvVH&#10;ZvL6A+B6x8YumyF34Bub+pGcPHXk60O60tZEaciJD66BPPvskY9deaLf9B/9yrSXDv4jHm2wPOcr&#10;DO6FqC/vzPS/cvXV1afq0inxiW908odfyslrS6I9dfmjDxGQfkw/y0+/aDO92qF/JPedLOLXFzfm&#10;L7ZxY4UhUY/ViPx+z1j0J5d5Z2TcWbZDTG033Xwd1H7IKvLJb4hERKIh74yQkSPysaEhX1lARL4/&#10;t/RkeU7EY5ec3xb5UWu+tuCvxL1DOjV/rkVJtnhL127ObxEFoATcyAJYAiJgubYx3SIiS3Pt/dJI&#10;9/05YESODPAKMNGBpCSAC7gQFiADVmTVEe2IUpARsBU1kCdj1u6IGC2pOacbIEqAUlmAHBDyJ7N5&#10;5YhIeSInEQBZ7UIIdC4NXm6EY0MCImpp8krZOTez9V9G3h15h+SHr3bNSd4R5a/Iz9643r7jt7m0&#10;WE7WCcLH9Xjt/LkG9Mi07+TRsmt1pcyc7CKiADs/gb928Ns5n/L/RJbn9IN2p71H3vuwbVqwecHv&#10;i0RIyCjLcU8n0ZBt3fmNkQ0Mo1eubul21G980SeI3IQgkwhLp+wqDxlpg/L0OTmTCfdP3oe7ftn+&#10;K8WPS9/q/2WLTkQkIhlRS6IlBGIQiGYMHEttypCPZPCEWJCYOmZ75PM5fKSEuAw2ukNoiMigc0y0&#10;ZRnCP8zybWxo/9YsHlA4P/Xib9qMEbkt3u+iCEABCJwDA3LkgTkAkQcMAAYiAQbACdhJgDrRA7AD&#10;/ACEXuXKAFv8UB94OqcHeFtqAqreaUiW5URF6rEP3AA8sgKUAC0gbHYu+pIPXNnRHu0w02cPYGaG&#10;Dky1JyAaEOeza+2mN2CeaAvQAlF26BW9WfLiP/+0E/ArIyfPUb8EVBEQGwFpdh0Br76TEhkoS79r&#10;E3/1l7bzMfdM//e2wTmA5y99ljfl8U9f5L7pB++V9B8ikkwA9LEoKATDjnp8YZdupMC2cu0jo0xf&#10;8VHic/pc4gO7SCX9ow7yiTwbkXHs7Qdt4bPr8fHuw8TZrGPMGD8IyjgxQTM2XBsbIifyyMizvw3x&#10;IBxEZDu3DQx+6JqoCCklKsqPW0NG9+/f3oqILKEhHj9K9VsiUZFzJGQzg3c6SAhB2fF2d7rb5QZg&#10;AJ4j4AY+kk0M6vtNEV0rX66WLypYByCBkARgEQySkt8bCQFkOpEUWwE6YO2dDTJCTHTIT0JQ8oBh&#10;3is5Ry4BQeVAEFCyyReAzpZ8dvlDFz+UIykRn/r90x0JiXwspe2sfb9aCexK9e3Y1JW2BIdwREnk&#10;EJG/hXDt3PuigYn6ANc2jd3roqUd46Nl7sD+9p7KktvgldGyu97f2RqV8Y0/+ko7HBG6SFHio98W&#10;IWnkoB0iLD5Lhw6fKtsPnGlk5PdF0sHzE414vD/qJSLXNi4gL4TkfRH5i2cubJEcsnaf9Stics/0&#10;o/awnfd45PhpIqGe8/R/2qFtornXdv1jA3zvdzzgZmFIAJkgGce8NzJgJFGUdzuOEhLxjijXZJAN&#10;8jGje+noD5tuMz16EB7iQkZZihCdqZNlO36Iivh1vb/btGAgAw1gc+ijl5pviHHx0be/fAc2AIZs&#10;AAFIBCglQAMwyNEnDwg5BxTq0QN0gIg8wEk/0EEe6tALwLJkA8xFQoAdGHoxb0mJDDBj0zlyAVrO&#10;JTN2BJU2hjDkATt6+Zz2a4uUNsvjL9CVzy/2pEQMZNRnT55zOkOE+kLimzz21eGTqAKwA1B1pOhm&#10;Tz+xiZjo1Td803eOkrY76mdkor/Sn/L45dz9Ytd5CJUsGUf62XNP5PEdcfJP9KnfRUX61CSADbLq&#10;8EGiny51lUtsaas2uSbnHHHyGwmZlGhTng163R8y/Ncn8vWhazr4y8/4LSFO9/bxiUvl4MU32tIb&#10;osmWbiRjUmfMGHsmdFm+C0kpMwHcJiJCPn5bhHDyxW6REIJyrty7on/9+usWHSnroqKrW2TkW3N+&#10;iOr3RQgH8YiSREsiJe+PkJC0en+xgXIAEngDILNbIOP4Lwvz7Zt1+UJDq/fFWgMkoAWUgBnQB0qu&#10;ndMZokJwgAsxiZYQEnsiFe+MvBtpmyBqHTI+dso+wgGafAKW9CZKApDs0Q9EA4qAWztCUpblvHNx&#10;RH6W6Njmp/cvJyuB2FyAVJDN/tr3iI/c+M6d5fDyUouK7J7L/xAhKEt3yMiy3ay2VTI7/enj9jWG&#10;C6PdJgrkwueTI4Plowru+kyiX7ttUkA+/iDPspx2iIr0hSMicNQH2kvnh7uPNXKx3IZgfFnBrjq/&#10;MxqY2WiRkGU5CRmFgERGjqKjybPdD4v1nSiIj2zrW88DwpHcV/2Q/s8yqn7Vz/rYJED9RKDK3j75&#10;80ZGltFERK+c/HEjDYNBFINMzNQQE5JBPJJoB4kYFGZvZBMZWWYzqAwypEU3UqEXEYl6vJRFPMiI&#10;PoPN4EJESAw52Yl3ug7MAAWgQgpmu+cHdjSbBvHw3aNl/LfvN0DMLDrAqq4ZaMDLETAARAnIuAYw&#10;ygKaztWTACKCSR5AoR8oA3q+mZWTOfvTl1tEhIiybZs8nXzhvxQCQEps54sHfIwvQNO1RJYOMnyW&#10;5zzLRuSVByj5HD3IAVDqH7IBXeQhwtF+OukL+aqfyEA/sa8OnWzTxY568kKA6tLnCJCzLMhm7iOd&#10;ziOXvmFTm+mV7+geytcG/Ro/XdODcNjRpyYpiAlpyg+x5p46aos8bUkem54beblX2uTeahNb6Rcy&#10;8V+fIBZHOt0LbVJHXcuEqUt/2isiJf/52eE6/n7RnmGbFxyNqawsGAfGXXafGh/GlnFo3Clru+ns&#10;mGsEU4knW70TLdnOnU/++GxQdtB1W7lnt8jId+TsmLN1O8tqvj/3bt+HrdxyG0JZrkT1xeJMAw8g&#10;AnCAk2vAgjDMku0O8yUGdR3Xqs7FiW7rNMACkMgGUAF4BIZ4soSTCIZMCE4eGwhCZOTdkfcXyhGR&#10;5K/FyQK7LB/RIS+RFmAH1Mr5DrDpEEGEeERE9LtWD+ACVAQ1/P77jVSO1T4X/XgndLye6wNEKVqb&#10;OHyovFeJBlFZtrNkJ/pBSgc31sv+mu5XonpYCU3E9Ez16bO57vt7AJyt41fGyqF67V9V+bD9Bz9o&#10;PiMhpGRzgujQlxf4iphEVI5+WKqvJO0fmLxa9p4ZaUR0anSxEQxisvzm90Z+SyQhI2V22im3m44M&#10;Mlq/NNTs6//9P/95u2/OJWQkKrIch0z55b2VvnCPnOtffa99SM29kTwLdjXuHPlNeXb/Xzfw94Ab&#10;AAaFZThgn0FgcCi33ObchgNHAwOBICRREVnvlwwu5waWtW0JGdGBoOjNDNBsD3EhJX5ICOzNs7+o&#10;E7Pu22MGNxAAHm3779gnbYaI5HaO/LZc/ah7GW5XlpltADqgr54EEABEZviAAsDkXY8UsCUHdMhZ&#10;skKG9MoHipldAyTp5D/+uiWEZBcbv6MfCNJFd/yQAC0iYs85Wck1cNOGp31nG4kgkywhAlDlAT12&#10;gGxvnV6ikUeH9gTg4xv7ZKPTUT1ArY+VyXdPRAXK3BuJboSjP5GCczKJPpz3AjOdzh2RClt80Cb5&#10;zvmnPxC+uvTQp4/lscUX0UaiDn6GjJ27h+6VI53sKXeu3crkkQ/hun9s6w826SEnnx4+aGN80qfa&#10;T6d2kNMn+lhbyMijh87fD0yU8xt7W+Rj7CTqMVasNDhHPiaExo5yY8fYzGafbYinkUslIVESEkJM&#10;iZDy1xCIqHeJ7ub9a98hI19WsGMuW6xFNbZ0f3B2Z4uKREp+A7S5Pr01swVywNw1IEZCwMV7njuV&#10;pG4/XC2LD2pktFxngptLjRBERYmOHM2Uza4TyQAyACoKodcsW75r8vJsKADEQA7YsR0yktgnj7wA&#10;oKUgOoAnO+x5uY90RBEIB4mILJAQ/XSzYTu3hITYArxXq4yoKL8l8t7IZgRtB7KWnOg8PDbSoqP2&#10;o9V6P/zWyCaGOW14cLdcv36tXFxbbTvujlZd2sZPxAe8L85Nl2OVxGz9Rvx0ixAt42kXwpKnHhJC&#10;SOq5J5brspSnfwbnNst7B8+2iCdfXUBKlu0kW7z9y2t+U4S0kFE+FzRRyWjpyOF2b5AJMqRbH/IX&#10;CUmeC4SqD/mS6NOzQl59bTEpMAngm3Lb5Z878DctAXWbARCLhCjMyAwMBOIPv5CEQWC3nTKDyFG+&#10;gaEOPQhNQlY2QtDh/Q5yEhVlh50jwkNESAuhWZ7LFlbvsC7MdF+sNpANYIMbCLx16KeNrCQ+LXxc&#10;CbrKmXUa8IkYAAxQVh+AAAt5ZuxABJBJQBIAASJyQMh57GaGDXDoBsiWhkQ/yDHLcq4RIhBGQAHa&#10;ABpfAlh0kpEX2475fpq6QBhpJIJRN4lOCdlqszoBPmCoDLjymR4ATzYkRD76+RBZ/tKB7PSDRMZR&#10;WewBVZEIgFafPX2KGLRFvpTlRvcn90MeGXb4IZ9O/SKffxKf3Rt13CekqY7oGPGbJHgm1KXfs8Gm&#10;ttAbcrMpRF/LZ0tSxhZCC6mw5b54PrSNXjq1zVG/O/KHXnL6wzUy5ZtyeWxENvdFHj8c/zA0WcYf&#10;dF82yRK2sWIsiJBM9IwJYybjC0nJNx7lb0M6SSEhO+oQjh+22j2Xf2/t/fRP7xKd90WW4tpvh75c&#10;axHQ0cm+FtHsGz7cvrDddtJ9uly+qbN3oAvokQMwMbMFLvIAUt4f/LGe+1GrP3EDUGbOSALgKgdc&#10;gAkoAVYE4Igg2KCHXkBm5k0WmSASS1Vm00CPThFRLyGJ0BAZAgTKISQp0RBgdJ48hAToEY+ty8gJ&#10;ASEjoJuIaaH6t722zc45S3BtGa6S0sNqi06E1erV+m/UNoiiJFGSSOpa7Y/he7dLf50g+Pbcb2pb&#10;r1df9Z12apM+OFfz9tV28E3KuyC+6xP9oV3uAR99z45dURS59MXten65RjciIyRkue7wwGT73pxN&#10;DHbL2dSAjHwo9eq9r1t0hLRERW033dLNZo9dRKh/XId43V+TAP3unH07HhFNyMjRM8P/LNNpl3t+&#10;+Lln2tLcr/b+VXv4DQgEkh/XOSIbJGWWZhCIWAwCeQgFMSEjeYjntVM/bSQlypEnIRezO0tyNkY4&#10;9u7ScyQn2kJmJzdrW28faUuBVwb3N4AwgEUtBreI5MJG9/fkyIhvVz7+pJVnhp4ZrgQ0kgAQosgM&#10;GYAE7OQBMqAGoMgiHuBEJzAJyJO1LAfkbADwtwVICagBGrL0xg+gCtwlyzhIB0CRZSMzcGCLIAAp&#10;WddSiMU5wkh7nCO5XsIAoGT1Fbv0xRY9se9aHXqU84MsHfE1vmk3IA6Ak1ePPn3HB31E3nlAmx98&#10;YEs97QLyZN0vcuxoh3O+O9IvIQjl/NTffAf0zi3FITX9jBQ8I4iQPXL84q8jP90T+tx/efyhK88W&#10;HZ4teeQ9C9FNrzL3V8qzmDYgRe/2EDSbUvqfPbadO5LRD78fqXjw+FR77o0By9bGm8mVPGPCGDMW&#10;PetWEYwdeWQQVfs2neU4n/3xzsgyXP4WIkQkKkJEkkiqdzu3v3/w49ZPLu7bIiJ53vVYsrOZQZRk&#10;I8K1ye7z/0gCuAQYzXgzIwaoyMl5ltqQUMgIQYh+RETKABoAB3CIxmxaGYCinz312AFegI+8/+UB&#10;vCIDZASUA75JiEgkwQYd7AJEtszuE2lJbCKALP0hJmSHmPjCPtBn/0oli9dHh7f+l6h94qf2v2/z&#10;0asN6iKlg+fOtj/ZEx1ZrhNRkRlcudquf1TPRya6f7AF5PpMXaR4ZXSkvD9cZ2e1b/WVfkZI8R2Q&#10;I3X9IRJC0MgBYdKXfkDUCxv3yycnL7eIBxEhGqTkfRFCEiUt3/99IyPRkXI77nyPjtzE7GojY33A&#10;tj7yDOgPfcNvNvNuz70j437rX/eI3+SiQ5k2KZ86vKdtEnhm3w/abMzsywBAJKISsy+JjIFAxnsc&#10;S3WIB3E4SkgNKWVmh9TM9BCaQYYwXJOhy2xQRORdkeUHg68t/a0cKJ+srZQdo++0AXij3kvAFaAB&#10;EGbZBm+WMujbvNDJIBdHwIAoACNADEAAUOSCTAAO3a4BBoAGKoAOyJEnZzkIQAFHYAIw5dnd5U/f&#10;Dv31z1tkxC+AwwbwlVwH+CRlgNXHMumnD9iyDcj56ig6AtAATUoEow6gBWYN0Kp+gOmobgCfr0CS&#10;vLoSfYgFuLIRstEPdDuSSX1H8gCcn4hQHTrJOZfSZvb1pSOftF99tuniN0DX59rrPikPAcc2Xe6H&#10;PqdfX9AlMmLbPTJhcH+z5JVzctoUPeT1g3PPhrawK4LWD6JYdsjx2/Pi/jrKp08+HdpEj8R/ukTH&#10;9NLn2eSLZyb9J+k77Xaur0K2146fKkP3jrbn3i46S3Amd8jG2DIOPdvK85ybMBqb5EzwtiEh27Ut&#10;x+V7czYqIKHeiChRkWW8u/dvNCISCdmg4IemfjuUrds2MYiWbOn2eyNlc7dnG+ADDsAYEgLweWkt&#10;DwgBJGVICwiFEAARgAaoQMzurxAKMAXCjsoAuvcSR559tl17R4Rc6EF28kUDzpEYUGY7gAeE+ZuN&#10;FgCSr3S4jj+OEhtm+9qQ5TnkhLjISdoI7Pl7op77Fp1v0iGld2ob+SEqUd87m/ZpnkoqH610X1sQ&#10;Hb1d/WjEVwlj784dZWWy28nH/5CuyE8/LQ5dLm8hoWpbv9OPaMggZu3ll/Z4j2TTgrrkEJCJAd36&#10;YWNuuUVGSMcPXkVCiMj7IunE0Fz7Yjcyst3b74tETpbpLO2tzK82EkFAkqgRCWqv5D4jI356Hlwj&#10;HPfauf73TOg7/SjxM8Q6ceSTtnnh5WP/2IAdURgEkgfe8ly2e3vwzcR8EUHEYsedzQ7KRTvK1CMn&#10;gjJwhj8daNu0kYpyMzwDzsBCfCIoRCUfCSo7ds/X0tfKb/q63zmt7DncAA4RASMAMvb6e43ADEjL&#10;fJb7/F0KkAHcZA14AAdYAARCAFbAAyDIT8SjHGAASwkoAgugYjccgE8ewLF9244tn6JJopcc8ALs&#10;AJFNR/UkZWw7dwRowJjPzoEc+84BHBAMAZDPNb/oAsj8UR7fJTJphwRo6ewlKu3VP/L4QIe8EBJ7&#10;yunXHokcXfTHBt+BNN/4T1+Se0BvbNIJ4B2B/dN6JWXui8kAG/ovfiN/7QD8JgN2LpKVh6DkZ+Ki&#10;j5Sxoz675OjnC19FNfoRUYSoYotsohzyIUty5NWXr3/Y0m+eCfJpI91ktEHf6g866G9LinVsmqCZ&#10;mBkHxo9r0b5nWp5xYvwYI65N/IwbKxTG7DYkFCJCQr6uICEhx5CQZBnPEt36k78URzq7Lu1vS3SW&#10;4URF8m1kQECvHHyzvTcSOW3WqAi4JSICKkAR0AA7QApwREiuARM5dQCmawBkdg2wgDXgpM9yTpa2&#10;zKaRkMgE8CZi8TcIZOiiA/CSVc4PQMcHQEiGL22pcPbbv1kIGYVQ+Edn3kE5ev/hfYh89l3TA1Rd&#10;Iy02Lx8/1iIiROQr3JbayCAxhCrC4vc/V/sXr220TQqW6XzHbnpsuEU++gNp6kN9wldt0A8isuVa&#10;vqNe/66SOsDWh2SBP2JIhMdHxOc3RurqDwRLRhLZje/b38jHEhzCsQwn4hEB2VWnLGRkWQ5B5WsN&#10;yOj6xe5Ht+zpB/6xzxekEv/Y18/81NcmGPo5zwa/QqrqI0v+Htv+ciMUkY8HW1STteif7/qv7TxR&#10;TwaC5TyRkSNS8o7HTA6RGTQGUXvBOrajfDR9sC0rmM1ZfkAuSMouIIMLKRlYWRc/sbqnvRN8oRLL&#10;2Wv7y+m1T8psBRkDHXAAH+9klvuOtdkin/Ji17I0EAISAAFAIgNAgcSyycAM2vsGUUzASR1y6gAL&#10;wKqu5TekBXAD0CIuGxQAj3dEoiK/+gc0meUDYAnQuqZPOT1Jsadt7LMXnzOzB2AAjW26AGJ8DKAB&#10;XwDKBuCLLYkMnyQ2XOsbOgEtfXzhIxntU04PG4BcGTl6HUMgZPiCkLSVrKS+PG1QHkCmW4qfykJU&#10;zrUDeVgeRSpsSfrDfTUJ8Y5In2SZLO+L9CEd2shfdtglqy5yoCv9qu3a7VpSpg/5j2jU4yNyIt+b&#10;8jzl2aHfM6Ief+hxTZZedvSl5Fw/O1f/+tSFNhY8+xkfJnYiIs+28WFsWWXI5M1zLy8bgbb5zlz+&#10;k6g3CrJcFxIKEYWM/HmeiEdE5GgJTlTk6GsLrx1+e+uTQH4rtP/CvgacwAYgmZUDeEQCWAC7F9Xy&#10;RSJkARDwCRkBWvmiJWQluqIDYAEleUBMIucIoBMNIQAARpejHWTIyDk5R3IhJOQkhYwc6eQvXQhm&#10;7tDhcquCNdJAUEAbeCLJgCmdIo/YUN4IqYLoR7U/bFDwgVTRz0rfydZu8uoDbsf+gQtti7cfySKj&#10;vWOjzZa2ICN1tFnf8Zl9pPa42t+sKeSij5TTjyz1N7/cE1GdPqHXfVEmukSyIY5bdz5tZCOJehAR&#10;ErIU532RhJCQkMhIOdI6MjDZ3ju5zyYJ9Ol7BJTNJ3zS7+4rP7XHUR/y1T3QXuWO6tKnLkJ697m/&#10;b7OxLL15wEU8BoZ/YZXkISozthCXZT1E9LNP/kv59cG/3YqcJINrx/Bvy4+P7ynvX/5tq0M3ojJ4&#10;RE2SASaJbrI08er5d9oS7L5rC43U+iY+aCAEeJCAmTEyWp851wjIgHVkc/XwsQYMBnnADahZhlEX&#10;+QArgANoAu6ASkokAkzJIL7IAz/1zcb9iNUyHjICjn7bArTUBa7ADRjzAyEAL6AFJEMiAWf6AR8w&#10;BZ7qBkidk+MPXWQkuuN3bNFLLrP62DJr51fAWL/whwzf6CMrscUX8q6RgDr8cYwvfGNHOdtk4yub&#10;9ANdupy7D+xmecy9VJ/tXOtbAI+M5NEdGb6zKbmfjnx3T+h1b0XC9KunTx1D0pb7kI9z/kvqudY2&#10;fmtzbNKvTvSRRyDkIksfO2T5l2dEG7RHu9MvZPSLvtK23F/90zddJ1f1+TUuTMgQUVYNTNZM5BCQ&#10;MWh8yDc2jSdjhmz7c73e1EtASfkCg3S97aLrPvtjY4LoBwnZKScC8nXu9rmfKmOZzvHmbPdDVMAC&#10;XM22AUiWbQAlQA2oAkJgj4wkIAuEEIWjF91kASt5wNSb1CXn3JFdkYZrdei3dRiBBMyAsnpk+MQu&#10;AEZAwNxRnjrk7w8PlfWR+fJwaKRFKZad5EvAnWxIi306kUSIdPnI4bLnxPH2BW5buz8Q4Ux3X4gA&#10;tnSo53pz8kqbZVvSQ0r71lbL3cvdMiEAR1oBcv3MH7bSJm0UcQB+oK7f9UGijbxjQkgiFfWUIwxR&#10;pD5Den9Yrvf54TdbhJT3Rpbs7KALGSEgEZFy75jmlzbafeInktQv+lEbRZP8Y9P91V4+O/KBr9qG&#10;yJEY/3J/+e55cn/e+PXftAf9l3v+cmuZDdE4txyXb2IZBB58kZIoSYSEqERSZnHksmNO+vG+58vP&#10;Tu5rOpCXeiKprH0jIUd2eqOsjxcvtfd7O+bONX0nT7zZlr8McqQC+M0+Z2a7DQ+iovj21Vj3pW2R&#10;D3DzktwLbscQANAACkACmAA1+coBBEICGCEuecADIAEo74eQoaU7/iAjR2DINtAGPHQ6AiSkxyZ9&#10;jsqcAyz+AKWAU6IY+WTIukZydKkvAXtHfgPHEAZbkXNNJ7DUXteOAFcbgTgfQiTa7pyuAGbsx6Y2&#10;0SOPHf3CBrJ05I+6ogR+qY9Q9LNr5KhcfvzgHz/oUl8/moAkOkr7lZsAsMMXNtgVlVrSo4MuOsik&#10;X9hEFHzwLCG82NIu+tnhizarh4QkdZESfWQkOrWJbffIvZJEQ/z2/PGN3pAQeed8IIcMv+ofbZG/&#10;DTx2mZrQZRnbOLF0Zwk6kZPJoEmcsWLcGC/ktj1NOr3E01vm2vui/KV4ko0Kfle0+cdbbQcdMvIu&#10;yQ9glS/eW2yfrAGSwAWAAhBkktk/oJIADEACLkBIWQBJPQAFQJGTa3XMqBGAOgBNHpCiBwGwQ4/Z&#10;tXz6yAdoXSMgNuhyLg8R8QdwsgsMlQPT6Ro9LF6cLPMDE2X1RN8WqWkP++qwFX+QSrYoexcjkZms&#10;EY+IyJZtGxQ2a5uQHnuWzrRTZLhWyUAEle/V7VxeLsMVxJEEndrpXN848gc5apM85fL4L8ILibkn&#10;ZBCXiEifkGMbQVluRF7Zafj/1HTv5r1GOP4iwlKcd0h2zPmhKzJyLmVjg3dGNy/XwVp9sFsPmdC9&#10;5yc/aWTkWl/wRd8jGn3nmKhSf/CZDpGa+6evlbsviPSjD3/ZHmpklF11ZlyW3BCJiAjYIw8R0y92&#10;/0UjF1GLGZ33RZnRGUwIxAzuL/Z8Up479X4jLNESwiNnICE3g8pSHvITMdFpwL2/ON92S566danZ&#10;PrX7zbZsgwD84NFXrw3kyeXuA6x0OLL5eKBGrxVQEZeZK3BxDRQATMAVYAMX4OAIUIBT3i8gL+AW&#10;MgA+AJJ9ZGjpDgBaqgvZiZT4RTZgCKwltuXxA1gqo9dRWXwBbgAVYAGwgLakPlkyjmwBSzrJJiJT&#10;rp0hH/Uk5QHeRAiuJXW0PdEMn8mow7Y6juqkTcr4ob426Sv15ZFzrc+0Qdv4IC+kK58cvWknGX7r&#10;Az7xP/2nHj2i1fQFfZYpTQaQgH6T3He+6J/4aVlWG9XRd3Tw27k8dvmlPeQREF2xS5c8fqU/lCeS&#10;Eg15duSZLHkG6VWXD9qSyFu+8+WPD5bDc91v8DzHIiDPvMhHxG9Dgw0+yMhkK8lE0I5VY8f1NgRj&#10;6S3p+4goZHTnycaFJKSDiK79y+32I1fvirw7kp79+MW2meHRjaVGDIDGEYAAQNcARQJ4CADoAEug&#10;A5QBDdCUkArACikAeNdICGkAYSAF2CybATq26A2pAVm26JDoBHrO6QPsgA2xyKNTuTLn5Mf37i/r&#10;YwvlxtRquT2zVn430X0FXB3lSIddgOoa2LpGfNqB5LRZdPeHOnMe+Pqr9mUFO+Nu1/L0EXJARPpq&#10;fuB8eWtmun2x238THb1zp302SBl96Qv9h/yAPT/YR2j6w/IYQNe/+iKEzi99ot3ewyEjPiMOy2BI&#10;qDf969LVMvhk48KBc+ONbJCO3xJ5n5RNCyKiY5dnytTCZrPnnro3bEnIUj6/5SeiTNQj6Sfty5Kk&#10;az55J+i+i5Qky56nBraXH77/nxoZGRSW1BLBeOiRE7IS2Yh4RDFma2ZyknMvW+VLSOkXR14uf1Un&#10;MS+cfL4NGHoRTo4GHHIz+BCYd0hZdvB5p5fqfflw+M22seLUjtfL8X94tn3tWhRi67SBfG72k2ab&#10;n95ZIcWrew81EAAawAjIARdAAEAAD2AABkBOGbCQgItyxAIM1Q3oAUDLg8jIMp2IAinJl/iELAET&#10;HepKSI8OtgEznwL+/HAOyMyi45NEHqglypFyrkw959qZrzbIU5b2aAPdAfjYU8ZPRzol/cOeo3zy&#10;dKsDhOkH5I6xl3bFlpk/eyIJJKP9dASQ6XQMQfBBveTTxz5C0IeAPT6LJCT9Jjpll7w87+w8DyYI&#10;9LHvvSCd6upb/S7Ps8FPR+1lhxx9ztWlU1vZUU85v/jj3POgzJF//JDoE32Rc69NoJzzQbnnS9vI&#10;Odcv10/WyX2d0JlIISBHpGSlweYEEZPoyGRLtKQ8G32QkWffWN3WS0T/JhnViCl/KZ5kec4PXEVF&#10;Nir4Dp2jaAkZXf18rTye6LZsB3gAJOBxDVAAqSQvkREikpyTy2wZSJvpA3XXITkgTE4dpAF8ARz9&#10;iMtOOuSCMBATH1zTC+AAOCAEeAFugEwn30JcV/v6y9CRc2Xx0lS5PbtRHixutqjPEqD6aQs9dNIF&#10;5GNb+4DyFiFVcB/93ZdtOcf27ZtXl7ZsJiJwPXbkUHm3ththiYyOVzLy1W8+saPN+iJEBpzZUJcd&#10;YO6anIQM9J9yy2T8s4wn6uCniIh9ssirRUU1OtJfCHC5RjqW4hIB+dErQnJueQ4R2Xnn23XXh779&#10;cbMjn+ngk3bqE5MEfUU/u/pPIut+uY/8dB9tVrEF3RGRIk/Lizv2PtPeF4mKEIXoxWysfWLnyW+A&#10;DBgPPxmztBBRkihHeQbVL08fLH978EAlmJdbhCUfESGzRjj1HBkhLoMLKbH968M/bLsjXxy8WA7M&#10;du+sDr74bCMhkQdAMRM28zw23P3YVtTGPr9+P9q9Nwkw5hyYGPzyQhISoAAoygEIkHEOMICS6Mh2&#10;bVFQtnGbhdtJxxd+yBcdATK6ARigdQTazjPLB2b84BfgzCw7IMc/5wFhefynA6Apc4zfdISIAq58&#10;YEtyDvzpZVcCiK7ZVY8ccBRNkKdHnYAn/ZI88siD//HFUT06JT4pd06XazLs0Zl62mRp01F+jsrZ&#10;QmQhSvLxDfHzQ557JALW/1L80Gf6NvfefRIZWVqlF1Hwyz1nV7+lr9WXlzboA3oRFGKTx0cy6TM2&#10;2HONgJBS5MmmzexI2udeXDza7aLLc+z9kPFgLBg38oxBKwvGl3FD1vNu1YIs8vqTZGS5rpeM7j24&#10;+R0iQjjeDUl+R+Ro88J7pz/a+k7d+mdrDWDMwgEb4ASOIQDAIxpR1htNZCkJWIkOyAN7R/nkHBER&#10;ggNu9AFXQAu0EAr9gM7SmvqukRSb/AKIzgElW64Bptm2+oCZTuB+7Wx/WRudLxOnBsulQ2drtHKl&#10;rAxNtb8+F4kE7ENGfAWwfItfZBAmn/grOpq8f6ftkvPD11vX1hsBAeAAtTob1b8DlufWu7+aOFWj&#10;I3a1P7b0A6J2zZYIgj+J2ByV6du0Xbu0X5QiktJmPgN6uuXpD0REh3Zoj/6aGJ5q74ps6baBwY45&#10;JCRCkuejqtu3f1IWK5jTyx5ips/7Ov7xM0Tv/iPTkBTftR8RIUo+Ip+56rMlV1FclhPpOz/wYQv1&#10;LQtkFoZ8niYcSVl2r0kiGgNIGTIQSYl6/q769tzA6TagkA/SMYjM6Mz6kA8yUob8DDYD7ZOJd2u9&#10;gfLh0kxbH0d+Q29vb9FHXnAbzIBg/EbnK7I0KKe/7C/3Tn37mRmgASScAy/1nIeIgLlrQGFmDdiA&#10;IcBDQsBN9APEAmRALDNs7x5EQ64BTwCHTcCLjNgAcGwDdD6xo9y1I9AjJ9EBFAGbdtAnH+CRy6xb&#10;PlLgq3N5fA/QOZf4QmfsxYZ67JBRn/+ANP2lLP6GgPQRWXn8S31JnaTolvgdgI68dpCTL49e9ulE&#10;6EBae3Kf6XPUBv7rF/7ELlIRHbHBHn8RFHl59JpAmMR4B6X9lufIsc+mI5shGv1AV2zwgT957/TP&#10;F7oJgf6QR8Y5//hKn2eDbtfKJHKutdnzcebC+41s8s7VcyzScW4lwvgQ9fvIsHNyxhcZY0q0ZBz+&#10;N2SUzwH1ktGXjx+VxQfL3yEjn/jxWyIkZEcdQvJ9OiSFlPyFxPhY9xVrIAgAgSagBTzARhnQc0RY&#10;Ip4ALKAGXKIq4KQcmQAoAAbIRCTAyMwY4eQfXF0DMGAFqJwjI0Aqj36AKvrJzFs5nRLgA6B2k6mj&#10;bPn4yRYNjZ64WG5Or5XrkytldWi6LFeQB6BkgDWilBKdaLe2aEP6Qn7IaGZzs334VHR0bbn7oW2I&#10;GXEhGNe7N7r/ObLz7sz6SusnuulEKOQQjTqu+YKAEIpz9iQy7CNc/ac+AtIfiNr7I2SELOSr715J&#10;7ge7+uth1TUxsdiioSMXp8rrnxxr5CRa2tU3WLa/X4Gukobv3L3+53/e/lAw0ZH7SIc+1m+ZDGiP&#10;/om9JH6778r1i6M67o185aszZ9pyV296moQQTrZnGwC9ycwMQZEzo3vu0A/be7qXLh5v5IOQDB6D&#10;SLn3RYhIvmTgybPk0Ld5tPsb+dG+VmbpbeyN91tEAkgAe3Yxjd883mxLCMks8ptK9AABGABlwOcI&#10;fIBLLygDNQCDYMzQlQMI1zYpWJKzHGcmLhICaPyQyCArhARYoheYWcbiJxvy+cpOiAHAkZUPoJwD&#10;qYBpyEyiI3oCwGyEfNiJfYk+s3FlEl1Akw52pF5yQspse+FO3rXoUBkZ/iTpS6RBLv2rD9l3ToZ9&#10;ctoWgJaf9km9ZOU64M8egtK2ELF8xxAiGfeEDDvKkYx74h5Hp/c3IS35IiMTmhAef+jSl2kHUqMv&#10;NulSVx/TiUT0Lbv0OGqLiYr2Rpf2ytcWetXlh3amf+R71gY2u3Fj4oVsTNi8W/XcW942brIEbTwY&#10;P5azTdJM3kwGEdh/Q0bS09HRw0d3/5uNC5boLMn58zwE5NM/IiLvkd46/l77cvejxekGHsAU6ABB&#10;R4AGIJETsAFMyAZQuhYd5H0JwAZQSAlwAiKABkjb3yQ8eemOVOgHpggI0AFU5INgyABgcsCQT/Lp&#10;BMLykBbf8jshevhGbnb/wTJ3YaJcOT1UI6SFsjI8V25Nr1Zfus0PbGsT3/kIxNXVphCrtmlzQF3E&#10;sXjvXlt+895oqOYpl9hUV//dqL7trUTlG3SW80YvdAROTjRBr/5iG6jzg/68y9I2svpYu0M8KUPk&#10;CBUJWwLTd7lHyul3juTcP3naZrv25kwlpKnV8sybO8tf/OTFcujscNn95jvlUrVt2Y/8j//dv2vv&#10;oNTTT9rPB/fCPSHDRsgIubAlL0m7eomKDMJ35OvcyNFGNAgFoIs2DBBH+R74REJJypBALymRU6//&#10;Tl/79NLR+9e2lvmyucEAEwkhJiRk+c6AMws0CPfMHyo+bPv6QPcZoXfPPVsGX367bRQAQMAgM8/L&#10;Gx1Rso3IDMpHp7pIATiQAZxAApg5AlnnAEZZ3gtIwEiUg4iyQQEBybNEKEoSMZkJe1kOmNkJqAM3&#10;CfADJXl0uqafP47yAZJ6iEs+PSGM6AmJ5Jz/5AAhoAN47AA5cgFScgA3AOpaPh3y+IRAACKwpYsM&#10;XXTr47RHnv6U9JfygD5f6HfUHudk9K3zkFPIhg3RrbryXesPdcnyzXXsBLwlvrsG6iYAfOCbPkBO&#10;yCekkeg55IJo9YeIVH350U1OPfX5oc3qKCOnH/hCryNZ910b9KFJjP5yrT2eJ+SYcs+LiYtrbXTU&#10;vnbeP9LGkDFgpQDhGAfIB/EYM97VGhfGggmcFQzySAkZGYfG4/eSUW90JC096P5AL0lU5F2RjQtI&#10;CQENrA01UhIRvX3i/bZ54evpqQaSgCWbEAARYAN4AA0gWnJxLh/QAGEz3t7ZPj0AWrnlGsRh1g1E&#10;Ab9ZPHLymR+RkegJMclj07X3DuzQAcjkATLRFX8AJn3AGTAjI0AJyMlOHO/eF10dnCmTZ+oMa7JG&#10;i9WXvPinm9+AU7ucIyrt0AcILmSjXdozuDS/9e25sdo/2qUfLLshGnUB+IFKJC9XfWe+/LLMVyJJ&#10;P+pXugC9hHC0hQ/pYyCv/xCAvuQrMkJW+sRx4N13yvtvv15Ovbe99Yn6/OW36yyr8UWb9CHfkMGj&#10;wdre06fKat/Jsna824xARl1HfiFBfSva5Dv7dMnTZvb0V4hGHZGra3qQFj+UmYjs+9nPmi5lnquF&#10;6RNb5BKicQTuZmrA3rXfEyETBICkQlZPk9LRzf42SThw+2Y5f6fbmoqQ6LLMYKAhJrLOzfQMQrO9&#10;nxx6vZHRJ5Pdj/q2H/llGXrxnUZGQAZJmNUCoQure5ptO474YrD+4XI361ceogjQBdSBBzACaGSc&#10;AyJ/PYBwREQ2TCQC8mUFdgEPUAMmdDmq6xzIuQZkdMmP7QAbIHIkq0wiH+JyzZ8ArTJ6pAC3fJFh&#10;QE2faFMANPKuMxsnB0ARaIA94C5ioI9M9MQ3BMef6NYWfiAx/aAMQAdo+eaaPn2Q/lHftXsSW5L7&#10;GLLU5pAxWb6rp758/ePo2mRAPXZFy9qgfYkQ+UYHve67e6jt9JGTz752eBaU8T2RHBvalvviSCfS&#10;RkbaoC2eB74opxPZyQ8J0sEPBMxPutlkh76bdUwaG8aEXartZw01OkJM+bsV50jJ5A1JOVeGiMjm&#10;uf9eMpJCSI8f1qjoye+GJOe+tICIJEt1SMhfRShz7uvda5WMAAmgBL5mtYBDXgAZQAErYAnYAnJA&#10;GMAEzJQDLmCIKMy4kYV3EEgIKAFewIqAkJFrJGP2TcY1cKMPEMoDeMCaTrLqB/CQj7qANeC5fLoj&#10;o7GTl9pxeWimbJ7pPm9DFgHxWxtcIwYJyNKrvYnytJfu/pHBrS8xXKnlIQ9kpO/S9r7Zmbabzjuj&#10;tXpNji266RQVhbj1LX+RCbDXTnl8UQd5ImnLcUj5Qu2bH+/Z1ZYA3x4daX85oa8RMcJjiw7t44v7&#10;ImJz1Ffy9S3C0kbn6kvskdEfSMf90Rfazkd+8UMb6ERK+q83qf99iT33lb7Jqe5fWkNC35eAvujD&#10;4CHr6D2PshCTyIjcoc3hrV2OJ29PloFKXuogN5EXOctyBpR3TAbXC4f/vpHRh/OX2u/CXjv98zbY&#10;Ptr7TBl56d22ndvsFQABHTPavqXuz/3MFr3Qlf54uXuPQg54AdgALWAB6AALiAMQAAFAbUJAQEhP&#10;ZGRpTmSEoIAVUAOAAWaJXke6gSeQcU4OoPXq549rRyAF1ICWpE7AH3ipGzAG8mQyK6fbNVAFbKJF&#10;9QPc6knxjU8Sm/LZ0X7y9AFj9dVNP4WMnPM5JMgWwKVLnvuhb7JkJqXv2WRDHllH+UhHG9hSzif5&#10;fOEve3xhO+QkkXEP9IfoQzmd/JeyzEiOjviDOERO/FFXkp97oG5IgwwdknPtIu9cX+t3xJLI2DNE&#10;P2LxPJLVT3lWnKuj/Y7qhCiVr17qawSDiEQ6iZA898aE8YWoHLPT1OQt4ybvlJDYf5eM1h6uf4eM&#10;REUhIufIZ+/QoSbjvdELu2vYtVoB5ObSVjQEIB2BGuAAcImC5DsHbAAaqMoH2MCTDsAMBEVE3gkB&#10;sSwXIQ0JqCIomxd81sZsH8GYUYtwRE/AUD1AaPmOTaQkH6ACzwA7P9khC9SluX37y62plfa+6MHS&#10;zXJv4Xr5dLz724vUY0eiO0tn9NAHbIFvlh4R40gtb7vkrl0r4xXIgbEydfUb3XweqVGmdxiIa6oC&#10;cIAecYf4EJeEpJWFwBEEPc71BTLXT/wcrsTx86rfBgqR17tDg41clTmq4/7oY32hz+lzdF/Y1Vak&#10;J+LSj8rUzb0OESEO94VOPuoPfZE26iv+h5Bca18vQYWI5Gmj+8jeyFS3bRRh9C7PJQKSEBESMWDM&#10;xCwdZKAgA0ttzg2mIzenyyvVvt+AvbcwVz6eeK/pVNcMz+Ax2AwkMz27hOzmk//aaH+dXEy0c8sW&#10;e/a/0Nb67WgzyBGRZRBLNUfnu40QBjJfRF/fDHTbjAEDsAEEAADgSEBAfYAAuICLqCe/H/JlBbYQ&#10;khm32S+QpBN4BtTkSfJCesoQHrsAn5x67AImvgA6wBayUTcphJBIK/bMyNUPYLKrnBz9IRf1lZEB&#10;yI7qkHEdgI8sAAeiIRpEoo+dawPCc84+4DW71//elSElZIRcADLSpkv/sskPeukJAclHquq6Jh+Q&#10;10f80hZ+StroGBJCSvxXh//q8BGh0Em/+ulL7bdM5h6618mjK+Th2VAmudb/5PQX0qFPO0Iw/GdT&#10;Hj/ok6df1JfvnDx/tF/f8ZFcCInvU/PH2/MvAjK+PMfGkaOxZMKXlQcEZFORMeraOLJ0lwnev0lG&#10;nz160H4zFDJCPPldESLyOSB/Ne43Rt4X+Z1RI6Yq+8f5mma73wwBHcABQAAZUHMEVAgoURECAkBt&#10;dj8x3Y4ACCGZBSOjkA/iSTQCOIFsoiaEJVpKtCOpg5iQCtAMKQEyCVECOUTAN0COONRDWOqouzpQ&#10;b87y7fLw6q3y1bVH5cFQDc+r73SoI/FV3ehTnz2kpC22Smsbuet19u0LDHbKXa/52q8fgDKQ5os2&#10;Ll6+VHZXWXIzlXjjL7v6kb30nX5Wn23A7xpxaIP3YSIjfTVY2/Zu9QcJ+bLDc1XHzuPHtpYw6WeH&#10;3/pech/pZU9b+JfIE/mwxyd94lq73RMfYkWAdOgjfU8HOXb0rfa6p47KHJER37WLrOfJkR9IkD1t&#10;OnC6W3sWWTh6wJGTL2nnD/YQiZesBkciILM1RCTKMXCQh/dOnyxPtL+DR/7e0+1an62DZ3uLogy0&#10;vJA1wPJlBkd5r45dLm9NXm5buhHWkZPdVmqEARQNdIP5zv7TpW+5+yEufx3HHlVAOt3tOAMMwB8w&#10;BaCBDCJSH8FJ9HoBjYBsH5cQkvdEgAwAAWQABEAAJ5B6moiAELBkF7ABM/XUB0jKlQFBbVCfPrLO&#10;gSB9iQScR1eiEW2QD6RDVnRpl/pskgsRJdFDnq+OfGAzvtCvXUjDUf8he+QDSPWFvtQHroGwcl9C&#10;UOa+6FPtDJmy5cg2UOYTm5JzcvqNjHN+qoPM+cgHvulD8vokel1rMzlEyAc60id0iJ7YRZh0k1OO&#10;ELSTX+6J+6PPtEkbJfnIA4nRyxdto48snY4SWfmSfgxZ6Ue6lcuX55o+hMS/o6PvtjFlIoWEnEvG&#10;BdIxzixBW942zjJhNAaNOWPVmFL2b5LR+uMKfI8Wt8gIAXlH5Htzrm3f9gkg74sQkr+M2H5qR9n4&#10;bLV8Uwey2T3QCGgCGEAGPAGna6CJtAAmUgI+f1xcLhvji+Wfl642MqIHsCEYR3lACaA5B5YATjmQ&#10;BfIN6Gs5MASWlu78AZsjsEVMwMwLe7N0H07lE9/4K9FpyQmpWdYC0NMHD7WI6KvrjzsyGuy2S6sL&#10;UMkgR+1lH7HwVfscRQL5ASmwHap2vC+y/Ha1Aq66fADuAWk6r9e6O2o/IA1+y9MXyEIfkNN+7aU3&#10;xCSxC+SVA266Bz78oLxaicS/x/qyg+jsn2p7+z7Z2fpDxOHeqae/9AO7bLpH+tz9Qy6O/OATG8q0&#10;Qx8jQOQnMlJfP5Dnc6Iu59pqgiGpq8/5KuJyH8iQ1a/qSfqXX9r63Ifd/xi1yKRGKWZlZlsefASV&#10;v3jw8Jud9W77Rj6IyLmjdORW9/kl/SPZyXjk1mwZfniikQwSMyNETJYd2BZpfTz6SnlnbrYcvTHR&#10;ypHTvkMvtRm8pZYQEUAc/HWNZjb3Nv8MSDPLCzf2l09PdjNWYONoFxwwAgLIBwjYjGAJTjSEjBCQ&#10;90J+VGupzhZuQAz4gGBADKgA04AKMCUTsAeCAB4gAsyAPkBiK8uMyIxeAKYtgE59QAgEgS6wTcQA&#10;kNMGcsroZVcdtgKE8h2VSWR7yUGZOuSArf4I0PKPLj6SESkp9yNgPvMVkCMf8gBWZEnWfeEjktIP&#10;okqy9PGfH0khXPL6hj19pgzw69/0rZQf2Tqnm6x6jiYM9NOhDr/0mb6jP/r4oW/VY4cu5dpOXrm6&#10;KdOfdOtD91FfkGdHv6lDrzL15IfQPKfs0km/fmJbv6lH/tbevnJ45t02pkT0NvXkZw/IxrgyEcx7&#10;W5NBssaksRnCiuyfJKPHD+59JypyzN+J//qTlxtJ+XdXx3x1wfujl/e9Vtamu8/aZAbtGDICIma6&#10;EhABMsAcUImggPfv1++Ua1eWyz9XUgpJKQNMgMrSkLpAl26zc0AIdNlxTS/gDJgjnV0/+lGrj5x8&#10;pVq+9xUAFNmYcfODj0BOtEVGZOWlORCfqOcPFq9VslwqVwc6H/gPoFOPHxIfATqgDjGFiJJu3L5V&#10;Ln7zTen/6qsyVW0jAkQKvNXlAzLg94fn+ts/vs7VfDvs+mp/3qx1yEj8U5cP+i2kBMTlaQv9COTD&#10;fXsbCXpPZObfvjBd+2229g1/2dMe/cgPOuQ70un+IR33xXsgPiINZCiSQyr6nh5+0SXp3/SP++ke&#10;pZ30yXftXugz5erRqw3ug/vlHruOvt/s+4cWWSAUEQ+yAfIedoNEmVmZh95szeBBOo4jD49vERR5&#10;6fjtK62v/XUHMvL+yNcvDtrQcPtk++4dnf5Z1jKbzQwG257Jd7p/8J3/uEVKiGv/4ZcbSCIVgGBQ&#10;+02JQX7x5sEmg0RFVx9ceqEc++EzbRa8/y9/0mage/7LP7XBf/AHP2sEg5C8f/JuiM582UG5o+Um&#10;wBrABHBAD5AEJBECwAkJAR2yAUigBaQAf2bVB/7qp80fIMeWcyAPqPjELp0An39+oyKfDrqAHQJh&#10;jw3ExH6IKu9qADc5eWSAK/m0A1jSKT+AzX91k9gTQSIafa/t9JMPQdGtrjZrHwBXjiz4hYjY0Och&#10;P9f8dz8k5wgy7XDUj3QksaHf2QHkrrVDnr7lDx/Zk8eG9rCHQEMKIQ4kqY0hKf2iDvvk6JYQi3sl&#10;jw2JbT54vlzn/vLNuXuqrfordskpp4uPJlWuH5692MabqMYYMBlzjnAkf7livFnKNtEyOQtx2YWK&#10;oDJJNBn7k2S0+XCjEQ0ikkRENi4gJct13g95NxQiknybrm/qdLlzaaCBB/ACHEDHEaiYaSMQIGaZ&#10;B9iJfACKPJHDl+t3y62Z9fLNQhc9AHvgB2ABHd1teafW9XsXAAwkkR2iMssGUiFC9chnVs0XCTAD&#10;UWAJOIG0a9GVL1jLN6v3Dqr/tVfLmVdeKWsn+8rayFz5bOVO+f3MbLMnZclKRJG2ZzkJSGd57ul0&#10;69b1LTJaq37qKyCMMIE8gOYbvRcHL7coZv/aSjl9ZaKB5OZA92d/iEbbtFGf0qOv9IMjHfpexAHQ&#10;D10Zb8tQtotbpgOgH/d1S4xs819fuNaPIaRMDNwvEw7n7CrTX5ZI9Ssd7gNfci+ig7y8LJcie33n&#10;PO/ZtIMNR76o45pO/coOHXSy+/7Z59qM7Nz1PW0AiIwMlMzCDAYvTBGEMksHyMfAkCa/ONNkDRZk&#10;dXR5dyMff/Ouz/UVQkLgviN49v5EGbx/rEVhiAShWLp7b6TOAG9cLx/UyMlLXZHRib63GoCYpQJI&#10;4OYcmF2qPpLjl3dOv9rzV2Vj9/E24MmKcLz7Aer+4sFyn+O+v/hx+0dWEZEjchMp0Q1AMgMHVAAM&#10;yAKokJMERAGycsBFJoAWAJXHT+WJLvhlcwRfXAMvBCTfObK17ESXTRWAEwACMAAbsATcEh/YBKgA&#10;kW/+sE894Afw4zedZMzs+aheiEEinyUkBMMOXUn6RP0QQ8glfSZfv2h7SI1eQKyt8rWBnpCO+pFT&#10;x7V+4J888tqYe0K/tiSKk9glE1kyEv/Y4au2IQZEoQ3KQkjsK0+76GA7y7Tk3UtHSR/pH/Lq0uu+&#10;mUyQZ6O79919k6dNJjnqmoCMHf2kjSuTPmMsEY5JnvFlXFk5sByHfBBVJnzGoHGGsDIW2z+9rtYZ&#10;u2PS/NRkmX3YLc+JhBz9RYQj0kFOiAcpuXZEXDvO7SoLV8fKlZ0ftxktIgAgwAOYBJwBmHPABlyA&#10;OdBCPMjIt99+d+1R+XRps/zh6nL5ZnmjfH11o3w+f7Xcn1kq82eHynTfQJnrv9zS1Mn+cm+kzqBm&#10;O3Lw+x1RCBBj3wyaXQDJD+CNjIChGbzlJEdAbYYuKhExiZYs6118d3s59OpbZfDgsXJ/br29M7p7&#10;ufs9D5LJew3+Iw0gzp72AWFgqb3fR0YPK8Aho+OPHpWJ8/XBqjpCbOrol5DNbO03YHjq88/b/xv5&#10;/tlstQfMkYb2ktf3+ljfykNG2upcG7Xv0JnTbRnKO5FnKqi/X/t9tMqxoz6gt3XehgNtUY8/fEFq&#10;IRp+smW5Fckhb6TOlntBF5JBsNqWenTww7skfUQPEnJ0rY6jOiYT/MkzxV6Se0DHienuL8YRkIFh&#10;NmZguEYwfitkkBgcvhXnXY7ZmFkZOevcBo8BYrCIenatL7VlUaRkg4elOoTURUk3y9E7i+Xi3e7P&#10;xOhHSu9f2V+ev3SuktNPm532V+Kn3mkkAcwBlEEOOIDAnonX20C11CeCu3B9f/n6QreNmxxQAFpA&#10;AKHZqi0SQj42K4iEQkrk1KMXIErshIQCno6AUT7QAqAB+oCOJB84ASqykaPD0dIjHwG1hFiAqUQW&#10;iGmvc4DLL/aAqKO81JHnyC7d6qkvDygjH7Jm9HwEtAH7JP4jIeWiq14SkpIXsAXa+oI9fcWO/tNe&#10;vsZ3fRhyIcsWWdf8A8yAPXqUax9/Abdz/Zd+S1Ri8qA+uRAjWfX1DZuu+UBGXX2ivnI646c62uU5&#10;oVNy75S7R5FxTUeWJkOyiMjyJN36QHvUc1RXHUk0btKhbGb8aFuFMF5EONO/62/LcpJr4y0bFERB&#10;ruUbj+pJJoH5h+RtsxUALlSgGK8gcb3OAMcqGOw9vrv9VujNY9vL7ssHGuFYorMMh3SQz4f9n2xF&#10;SR+c3VnOr1xux0/nJhvoA2LADzzMbgGaa0AUwARg5JQDLjPtL2dqBy/dLJ+t3SuPa/Tx5ebDsjlx&#10;tUVKkuU7v/NZvDRVli5PtzwfLSVzpxIEAAN47DoHcIAMQQE2YIqgADRABOJZhkM+oiJEJAHVkQ92&#10;lGPv7WmfAWLvcSWiRxPdB0/pQRyIiP8hX4SmfaITRKTdorvvI6Mv11YbGQ3UNDXcRX76BQAjBj7z&#10;n47+CvCiIV9rsOlhR61PHvBbDstSmTpAWtvT//zQPmSBZPr37G5/W+Fdla8F9FUy0hdIQBscfVkb&#10;STsef+ftsrOS+vZKIK89/+syfbqvbUiw3ImwYgOx61ftd5/54B47b/dldqos9J9qJK9/3KOQjjra&#10;KRpEXvIRjudCP6eP855RQv6jH35Qzi590sjAg2/ZzWwtyfIcokEwWVJDRHnZapZmNxA55Xmh+trI&#10;2baDUXRkEoCEkFLb0FDP5R28vVH67ow0UjKg+h/OlQM318vxOmO0zZtPY+Pd/9UY1EDEQAYcX4yM&#10;ldGHJ5oPiMh7qH1X3iifnx5sS1yAAcCa3QIBGxQQUHbMISW/P/H+iCxQBCyiEiAIRIFjCEgKiAI5&#10;gAXglAMqsvwTBbFLLgAHKMlGXt0AtzKygE19utWjE8jyX/slZeSVA7peMnIuXwKO8gAg3WTok+ec&#10;XrblkdfWENb3EZGUdpDXvgCs9rIB3F3bDEJXdKZcGRJPO5QjNUf9Ko8cGX2pr5zrd8TgHAHwQ9tF&#10;v+5ZohbtiW/ahRy0VV3tZUs9eerww5Etvoc86GRbPUTGJp3ujSM7CIU+9fnPrmfHc2TipK3qSXTT&#10;65xN5e71xNUjjWBCQkjFpAw5SZkYip6MLcl4zPgy8VOPDufbDlYAGa2D/k4dXCtzc2ViaLC8fXR7&#10;eefkB2Xf8OFik8LSl2vtx6yIafDaWNtF54/zEJGElMj1D58o/1IHKwAKSGf2CogADVICOspEFGbb&#10;lmaUA5frFyv4XH9c7s5fK19sPGhfOxAlfX3j0/L5+v1KVDfKwsBEuTaxVJaHZluUcmNypayc67Yv&#10;J6oA5vzIC3zXyvgAYAE3wJPPH6AG0AGkZIkMuB5/b3eZPT9e1kbmy9zpGgrXtvBZmXoAUjskbZCH&#10;xEQibCHBJOQDtNUH/I5fLS+VszXSOf7wYRmv9wHY8hvghlQAuX47XvWZpbe/Ka99tqP29dWqJyRC&#10;N2JCXuqyr672WKZDFMgIEcxXYtlbCQ2gvln1LYx3n9jRd+kHpGBicaYS9HPVV0t5IqkfVxt29U3X&#10;vhN16kuEw2e+6FPn7GeSoW+uXzxfxiaHysbttbJwrPt3V/6y48h/RCZ5btK3dGkTHbkmy1/5i9XX&#10;o9PvtReiCMfMy4OPmMy+QkhmaWQQDjkRjQFEzle+RTHKDSAzuRcvnmjbu32uSb9nMwNCQkZdpLTR&#10;Nn/su7lZjt4YK0duL5QDtzbLhVvddlaDcmG+AxPJoAcAbfBf6b52bLZoMLL9eo2oLjzzaouAACFA&#10;QjyuJSSFmLyTQUIIyhIZ3cAoS4GW9wBjSEgCKskDnr3ADmgcEUxIgX2+AmPXSEi9RAvACziJyPgA&#10;ZJWpQ59lPOWAC7iZjSsD2sCNrZAXP9jlAx/pSSThmkwiBHWc0wm06dRuOv8UEUmAFhDzHYBrC3ts&#10;J8rQFu1lG3mQ4WfazT47OZKJrHJ6U4/O6M61SQL9CGPXn/+w9SGf0nbtkfQZfblX+sHRPRNh61/X&#10;SJs8WeTGV0u6dLKTPtJmdfRB7q1r+XzSbtf06W9E5qicb/QlsX/512+WobU69r8+38YbwkE+iEUK&#10;MSEd48AY85w7ZiWAHBnLe2S2WaKzcy7vim48uLa1KcFx8YvVtkRnJ533RKIjxJOvc0fWB1JvznYk&#10;BDAABdAArADVjB3QZXYLLAEY4HJESA10JhdbRGSDwJ25zRYZfbF+r/2e56sr3XfXNitw3Thztlw7&#10;dbrcuVAf6qrfLJp+5Wzf9x86Y5UgBuvDVm0iP34AQERiu7E6QM0xxIQgACOQHf5wRxnvu9yisEdj&#10;3RfH2QDQ2kUX3+mWtAkYa6tlLb4kAvJfQH+sCXmQBeDq/0slqb1r3b+4DlTb+sYSI5/1JZ/1i+NU&#10;JYz2y/4Kgl6uvzF5pUwd6f7anE8iqfieiIIvwF7ER4ZfoinpcI2wLPe9Nz1V7tV26Qv19IFlTO1B&#10;AGOrK00OECMvURkA/mhhvixVW+lfJMZX/aiv9Kn8vT/9afPji5sbZXFzsazcXCmTZ082O2TZIR+C&#10;TtRDr/6VPFPy9Il2KeMrEn44VKPyC8+3yCKzrhCRB90gERkhJctz3h1ZxvOOyXq12Zl6iZYMLj9g&#10;/Yud72xFRjYy6PMk5KQvXh653JbysnzXIqaNuXK6kh/7dM5MHW+gADSlT09cKjfO95dL17rdfAal&#10;aA5Bbj//bDlTCQaZeC8T4jFbB+42CSAhO9sszQFpAGLGa4kK4Ad8nANMgAYUJWANUAAfYFPfMURE&#10;BtiToYPfyjPTB4CJFABb2kUewAF0AIuYkCNdIRM+OpfvnN+AEDjyHaDKY4vP7NENJNV37PWRLW3l&#10;OzLiw/eRkBQy5q8+oM81IpFcx9/ksa/t6vCN78rZk6dcvbQPCaVO+ltKPl/dj/YM1PqWOQG7TSju&#10;tfbpC33Hhr6WEvmoy45rBIHQ+OyZ0HYTF1ELvXQhGPdQPfmO+ltb9D8fcj/SNtESHyQySEm9rs3d&#10;hgf1Hg1cLuc397Zltqw6eNazNO5oIpbxhJyQkVUIqwA2O4ScjEMTwPbOKET0+P7dMvMk2gnR5F2R&#10;yMgxW7pTLs/xzUNvN1AB0gEZQAbgJGADPEQpWXYBsAEdR1+iXr402T61s1ojESSAlB5MduBED9JC&#10;HoALcH89VcltYqpsnh8oNwdHy93xybI+WJl9arVMnR0pS2cubEVIgJGOmQMVwA8fa5sf+IoYsmQU&#10;MBXdzB8+XtbHFsvv1u803+kRaYgynAN+vkc/wOQTnepL/EVEv19ZK+sP/1CWb33e7JAB1p9XvX03&#10;rjfA27h+renXj+whFUTDZ+3drHV2PolmkJedcAOHDzXfgb2+deSDqIQefYwk6EIwIj62EdTB5eXy&#10;QrU3uzjfZPyYdn50pBw/V0nSJKX64B6eBLDVZnaWiYpESdLiYh3I9V4i6cizySekj/T00Tf1/t29&#10;f6Pcur5SHnz5oAwfPdTImL/6UXJOj/4P8bhnvUfElOfFUZvvDg2Ut07/oj3gWZozMAC8gYEUAL7z&#10;bLcWJXnHJCIxOzMYyKlrcHjp+sz5s21Jzl+9S9qNhBDzt8R0s6bbrX8Ql3tybP341rKENDp5oKyf&#10;qW2s9/v2mdr3l0+VYwvvtwGLLDObZP/E0o7y6PhAA/wvK3gBDz/QtBwnKrJEh4SQFXICIsALAQCf&#10;LNfJM7t2BPTAJAAPaICtPCAnAfmUAR9gxz6Akg8U1VGOBIAsIHXNHoByDqzYJOOcDToANMAEfAAV&#10;IJJXrg1sOYYgyJPhB92uk9img34yyvWT60RGjvxWn+/y2E8/sOUoRQ9518iDnHryJPq0g6y29RJP&#10;bMiLb47p2/jBfvoLeeo/ssr0uXeC3gUihNhAPJL746hMe+klgyzcd355TrJkS0ZCKJmkuGbHUVsQ&#10;v37X9hAS/9SnL/LK0s/K+XF3+GJ7dvOOCOl41o07RwRkTLk27pCRiZ9JoFUHpGRVAImJqshvkdFn&#10;NV27v7FFRFJvVBTiQUZ+S5QPpL5+5J32kdQjp/Y0EAwZOQcsQNERQDkCSMBCxlEUAGS+qucPpuda&#10;NOTr2JbgkJKvZM+dOd/0Ai8AJEJ6OFqJ6/xgub9wrXy6enfriwiS90qIyPLa2JFu6efzSmiPa3Ql&#10;iho91n3W59pQtVmJIX6RQ5qAUQSx1HeqfW3hxmgXzQFbZIG8nCMT4MsvURBCAqR5/+TdEfD81wpo&#10;1+992f4d1f/+3DjffW0aUCOJ/pmpBuxL1zca6QByROZ9jCMSkUff0UoWeWfhXc9Y9YsfSCskx4dM&#10;AERLdrexJTLim3uyVtu4v0Y8yOVhbYv85RopHapgu78C6x8riWrj52Oj5ezjx+2joXmBLzKyo0yU&#10;9mGV+7TeO33gfiJq/opY3DME7fjZtZWycXej3Pvibrnz2Z3yaL6LdjwX/OErouQjEqNDmX7X59Gl&#10;j517Dthzfe3C6fLh5Re3fgWOYAwCRw89UjIwgL+da4mKEI6BoY6UgaTs9LWj5fl6b32BAQlJ+ht5&#10;6zOTB6QUckLUokX907e+t+nJe6g2SDdq5FXTufV63NzT/GIvM0lk1K6v1cnH3u77ZADWjzLz2yFA&#10;YwYtKrIkY0YtGjH7RV6ABzAhJiAFhCSA5z1SgAdQAlGgD3wDfABYPhngRzedgBMg8QmAuQagWUoi&#10;oy4ZdvkDtCSgxz7wdB1CcAR4IQJldAa4AZ56ZAFiiChAT0Z71KNDJADkyWsX4NQGACsPGdFJRjvU&#10;DaHooxAL3XwG+uqRkx9i4Iv6+k05eefqy0/fuk7ia/wRtSAN0Qw5/eKe8YGv+oJekbB8fujX6KLf&#10;c8FH+cotkbqHngnRkXLPgzL97BzBID91tEGfscmn+EYnPYiLD1L6V51Ebvy+szbcSMjzi2gQkxWJ&#10;REKIJhMtz7cJn3ORkJ9AGI/OHdVrZNQbFSGaEJGlN1/eRkhZsrM0h5D8uDVydtv5Ft3KYEdAIQ0A&#10;DxgBCuDdijqGh8qdS4Plm4Wr5XdTM+XxxGR5NLVQvtq835bkLNFJvnCACEQmVweny/y5CrojExXE&#10;1sq9ufVKWhtP3iHdbFGUDQwSeUTj69rT/aNl+uSFFgXY6LA6PNc+durbcv6PyLupG6NTdXbdfS2b&#10;z2baCAKYL/afb+S2NtwtxSkDnN4HaRfAzexfHTpc23Ys0nAO0L+uUdHsjc/a//74F9Sv5hcaiSER&#10;5DM1MtyAb6KCPB1ssK8fyQBjbUB488ePlZ1rq20Tw6sViHee7n7DxAf+/3+M3dlzXkd6Jnj+T/Mv&#10;TMzV3MzFREf0RPfMdLs3e+y2yy6XXbZrV22qUpV2UVzFfSdBEgRJECCxEARBgCB2AiRBcKdEiVKp&#10;qjx2dE/k5C+PHtRXsmpiLjLynMw333wzz8nnyTczv/Pp/yx50o2kEBlwdy0G/GtV55FKKGc/+qis&#10;Vo/k7IF95fLnn5fTlXjOV6+L3cKz2ely7sWLduIOCR2voDtYPal9FZzdA+u+6Rvl3C9e27QBGbI9&#10;pGGicf/eUllaXyr37q80MvqoErBJCBll7Gd5T9zra+9S+jDEhnjYru/0SYjqo+lKmBXwHUzwcvNu&#10;vNw3Xp5v10jJi+8aQfBADBqkgxTiJRlYSKkNkEczbW8I+SAYS3Haa9KQ4/DyeURIKMuYB+8uNT1C&#10;BhqS+XLIEh7bDFZLGmaJR6+/W5Z3Hm1ekFNyfsiKiBCP01f51px9IcBmNg0sAiiIACHwToCRe4Ak&#10;ACnpwBOoZLkKAAbsyLeZ7xeeGcDilZEBQgAJSQF1ZOSarl4CYk+AXACyIRAB4MVexBl96gX6ZNSl&#10;TiBIlzT5ITf39NKROtTNJvpdBzzlISPAL1/d0umiR5+ESNyHHNWtLwPM9NCtn+iKfvXTqZzy8thI&#10;v3T6kYG9HJMCpMBusvqKnGeiDF3u9YM05R2PpwPpp93aoc+lRZ/nm4mDZ88eMvLIeZaW69jt3juk&#10;jSEssXKeR9rMPoE8vWT0wer65UZGSMcynfc8Ho5x5v1HQCaC3nHpOdhgb1aa64w9ZTfJaPXJ7U2C&#10;6SUjvy9yjXRyzNv/FznMgKDIvrL7p+Xx1c5zsHwCNAEGMgKUwPWjChxro5Pl49uPu2Pb1ZtxYs41&#10;UnFSzSk5HhEiki/mKQkIp3kpN1baoQWHG57Mr7f/Fsphh+ihg66ZixPl3tBwGa0ehfuO2GbK3HB9&#10;0Wu9v974uHx+/0X5/Pb95kEAfADOMwKAY0fPtgMUa5bqpm40gBfipQBI3lRm99rKa+JVuaejpd1c&#10;LgPXFtufz03f/bDcPt8ddVdW/nwFcTPswbXbrQ/1myPuSAUA60/kZBlL/cevDLVTcAhsbyVI+TwK&#10;RMamRvqVEJCncuphi1Nv2uh69trV7jdLlZCOVeLYUesb/u1vy5n6Ljyo7eHRqXu+Au6pZ8+aLFC+&#10;+fBh9S4vlTMz0w2c/7LW+2Ylj9lKSCES9vNiEBHC4WWtrNdn92y9XJ+dKKsPV8uL2k52OsnIm0oZ&#10;AZEhGs9BO+Tb80Ja8rNcp3941p8tTpfLD461o9QGgLVog8CygNmZl92A4QU52u23DWZnPKT2hYSa&#10;ZmBkhnZ2ZU85+fheI5fvV7u0G+k4Cq/PeYWW6MQmBQjZ35P/TX13tt/o31x6MCDpQzqIqZeMekM8&#10;Izbsu/KLcvF7v2gHE/zo1Z4RgDFLNus1+zVzBU5IIsABLAJOwAK4A51cA7CcggJ0QA8ZATtADECB&#10;LPBFBOQFgCYfCAJLeQFR+tkEoNjTC170CwBMncoAe4GdQC/LROrRjngY6lQXoEdW0aFu9sau2CRN&#10;nMAO9bhWT/oEoSsLlOUFfIE/oot98sT6RJ2u2aXfevtLura6Vj6EJtDJfrYgA96LAyj6FwFou2VW&#10;BKIOdcqjh41i/SEgCvXaO0y/egfyvPWRtni+WWLzvqiXJ+0Z6b94zb7YwZ6QCxsEMt41faWOTAS0&#10;gywbhDv7TpXZ5xfaflF+I+QdFrzvDiiY9Blnxp80weTPhBEB8aa885lAGgeNjJ49eVBufkEsApLh&#10;EfmRq0//JD3BaTpkNDB/qRy71tf+v4jHA0AAMwDJEgtw3xi+0n4oGsLgzSAUJ+R4J/4bCDlIk4dc&#10;LLW5Rko8JaTwsHpEq2M3yq0LF8vipcvlw1vVu1q8W57PrpQPa/x0/l71iqbK9f4r5eaF8TJz/EQD&#10;5NVz51sdDiPwmOhFaiEkdjy7uVRe1NkuUgJ0T66MlpnqWSG7Zm/NB4IAn4dhxt4OJszPt7YCebN0&#10;M3dgKlb31V0VlCaXytjCRvur7qUnn5eJOuNHCEAWkVg6PFMBf0cFctfSGshWMojOkIr6VyqB7Zq7&#10;Vb5b9e8a6/7NFUECa2UQGpsQnTqUc4JQTJf8gdXbbekJmNoP4RE5Yv7hWiWK+twAPeCfWl5sQNyO&#10;N1cC/KQSDptGt71fDnyxfAWw362AvLa00AiIfjFyasRx82bZ+HCj3Lk92w4wXJ+v5FXtcoiEjdrr&#10;nfGuaB/9vCRBO/Qju3l1yEsZkx591H4kvTDVyMcJHQMjSwSZnWUJzrIcorh0/1A7cm3Jzsk6Xz6Y&#10;+83w5pLChbuHytEH65tkhHQREk/oe/XZWq5EzghpT+1H9yGoM+tDrS4/Yu2IrftvJQcn4g0JNnFz&#10;nYGs/qvrJ8pU9Xhycg5IABEkBEiAPgAFqO6BGNAAPMBMQBLAQxpgSZ44YApkLGcBI0ArAHf3iYFq&#10;PJYQgbyQAZACugFSZQAh3eplO8B0LwbaygBMeQBPefVol3roohs5hUTolRZyDZlpj/rUrRxd7AuJ&#10;uGa/smzgSaZt+oAtgnv1k0vQRjpiE1JARurWV+4tt5FTB3Ihq26g7h75aafnZFLBK+LJ6kdt1wZ2&#10;yZfOU9Fm7VEXfYJ200mevSYhCEq9nnP6RPCupH7Eon79JI28vrcE6J49bHFNhn5tIsc+/ZJnSTfb&#10;9NP66XPtnTa2xMabiZQx5xCRA0ImeyZ3GVPGnfFoLFq2Nl6lmSgaA8pvefHkcVl62nk/IRuHFfwf&#10;EVLqTbeMZ6lOfHi8Dpoa+wrD0I3ux5pABXiIASOABoB3q0cE0C15IQABMSEaBxTE9oks05HjwfBu&#10;HkzeLB9OTpe7l+oLPtUBM6C3pMPzAlJZCgTGwMz9zQMHG2A14K5pa0P1ha2kMt431PaRXCM+BBXv&#10;iG3N41q5U57fmi+fLK9vLhkKvkP3q9lbrV358nROyoWUtDseBTkz+8uHjpTrq0/L6Pz9tmd0a+OT&#10;MliJDKHJJweILz17WvqePi0vKiGxGxkAc6CuLuQnVkYfHL4wUH5Y2222vlzbiET1D12Amyw9ZNXF&#10;Y9NPSG2l6gawgqPLdCCiuw82Wlv0q/qRSH8lK2QEaG9OdM9YX4tXarnDVf7g3TttH8sG/pHJazX9&#10;arlX62eHOn9VSe35wzvl85vTZfn6eOkbOFmubK2zwmq350SfvTF2Ik3Lc2mnduTd8mx5U2QtiyI9&#10;/b0y1M3OeDiW4yzBedmzseqlR0SW5HhD7RtyNbZUgCR8PQEZGUwGzsWNs205TpsshWq7vvIVBhMA&#10;/YGMDt1fr0TUETqyEh+Z7/5DyTFtM0SDj20GYshIbLCGjAxYM0wzTf/86kOpmW0DRCABRAAMQAjw&#10;ABBgAYACRNIAFpABVIAMqFjaC/jTLR+gIjLADGAzy6cjs3tgq1xAGjBJU290ukeO6hKAKlvUoQzZ&#10;2GVGT9a1vJCZNmpbiAfYSgN+5NNWcW85ZVzTh2jYrQ2utQfQknedQwjqIJMlq5ARcM6+C8+BDfTq&#10;W3Vpj75CFNrseSjLY7GUtuOPvtYmEK/8z/+6vPNv/qR9Msmx/D3/5Rtl+7//i7bEyiux9/fa//rv&#10;GwFt+3d/3mKkod88E33KPnWKvQP6TVu1w7V+0C+enzayVT7ClY9Q2IuQEDuZELt2ez7arpyJj2vt&#10;0VZtppssHfpdvmvv5I3R7sesxhEyQUjeY9eIyKTQKoSxZ0UCaRmbxpax4HdJyMeYNFmzrGe8bnlS&#10;vSLkk7+DELI0J+4lIl6SpTux3yBZsnOY4fZst3YPPAJ4AA2AAJONiely6XB/++Eoj2T+8o1GCJbh&#10;EIDlthATMrK/82is++4cQEU8T2u4P9QdLkBwCMnezUolvNHde8q5rZWFPzjQTiz5ZT87gCFwvnl+&#10;tNVpDwkZWe5DMOxRH2JkFzJkk/uQpsBzal7cYrW5kocPeDbCWFwuv1l7WP5pYbGBuDrN2JERsDSL&#10;n52eL5O3n5SRufVGRkcHJ0v/u++0pTzyAFWbbt7rwOzOVHdMPEtcvBP5yEi/Ih3tHzl+rJ3cUoan&#10;JG2t9rn+Jkd3nkWOcwN1H1w9VcnDsqAZPR0OIsw+f1b+ubZBO7SNDc+rbSerrD2RE4vzrT/9YLYt&#10;vdV2IsuHNe3R9I2ydud2mZi/Vc7du9uW7VZv/O77g96Fu4PdPuKV6lHN958uT+s1exCS58WDC3lp&#10;O/0hdu9RPD5lslSnbQ493B8fLDc+Od/2iATLdJmBWRrIwDFQeEP+i99gEXhIORIeYjh+99omUSMl&#10;18jHvcBjcmBBQEJ+8yXt8P3VcuxW98d7Ppz6g4N/0TwvA7KRXCU/dSCjXi9JnWTaMfNKRp/0d1/C&#10;FoAeYAVMroGHAIwAFZAALMBHGjABXiEJAAJgATuglkcXwAF8YoAGpBEeebE6XKtDWcSmHLkAnxk8&#10;kBOb3QM7ZdkENOnWBuXFbAR49KZtAtAjH2DVHrN/oKksvdomkNUOusX6xrV0bZbGTvrZSa/rkBEZ&#10;ZdTBbrpdC/pOO5CRa/UhCWAcT5P9aR/bd/+nr7e+AOhIxdKqQycOmWgP8rH3p1+QEdJyEhJJaR8b&#10;lRNrh8Au+hGfZ4QAEAy79U9s0TfqYDN7EQ8S9bzd6xP7VOpJv6uHLchXObF0etjmWh36SR4i00fs&#10;au9IJanBpf2/d/AH6WTvB+k4sZqlN+PAeJBmsmdshoziGYmNjy1rH99tS3IhHSTEKxJnTwjpODEn&#10;3d9HOEnnI6nSfRh1Y7JbngsBISXgJ81JrmOvvFIu7NxXAfR8OfvB8TJ46GwZPjrQlt6QAk/I0lwO&#10;LfCKgBTPih56719fbMSBTJyGmzg1UG5dGK3Xg6V/z4lGdg4mLFyuQDhYGX94qDwfHS9Lg2OtHsRj&#10;D4l3lCVA3hiSyuEH6fam7FGxhU2IkX0t/8pkswkZPRkaLp+vf9g8q9+srDcQB5iAMu1uG/CVZHlF&#10;g1NLZbQS8PsfVLf1nXcauWSZCag+rzN+pDBd0wAusBV4DojGHpV+sLyHnG5U3e/emGp7R5cq0F+r&#10;9e2ZGCsLtd3k2eA5WNqyn2SyAMyHRq80csnGezsEUcH2/hdgrx3KacejpcW2/IS4bl4abASLYBA8&#10;b8Y1wghxaj+yW6sTh+cVtKXxsMghOB6NsuxLkG+yYT8sfadP9E306gM65LExekP8c6ePlp2Xf7r5&#10;sgtIwHo0L4XnI/z46NebJ2RGFqJCUOR4LgbVpY2jZc/yTPPyeEbI2mEFJGQ50/6Q5Tp94pNAjnUj&#10;JcuVfvBqcGZg8n4MRjNDhMNTCgElqFeeYNY4sX6qkREwEABAQkAYoABYAAKYBCACJAEjEAOUQCyA&#10;BVAQCw/ItTz6AC0gpl8ZaalPXo4fmynLE4AismAfe1K3AAjVp2zawCZywFGe6wSgCkDZqYx6AbE2&#10;kqebHNuUBdR0Akzy+oGMPgDAyksjEw/MNRlkpAz9dKc+MsoDabLaJ18/qVedsZUcW5EDL0TQbunI&#10;gA3AX91keEGIAPArr108IP1Ev3ro9lzyfAXPMIGMekwk6FYXYvfcpPNQ2ag++dL0uf7y/KQhPPXr&#10;N2XFbCTnml3s1Df0s4FO/aa8Z8SOwZ++UaY+PtfIyBjy3nq/eTeIyLjz/rsXyBkHxoNxZ69IsITn&#10;3t4SMjIOtvB0eEYhI94QL6h3eQ7pIKA7/7jRPgskz34RgjowcrQ8vdat7SMiwAo0zVj90j/fRJPu&#10;NzXPb82V2UsV1L8gCPs4oycHGzmEbCyfXT/YLd2Y1T+4eLE8m11uRGHPB/GIlT/w5q4ydupSuXzs&#10;fDu8QDcP6FolpkuHzza5iwfPtDT1yEdAPCGEwyOjlzfEM3PAAUG65ynxjMjw5D6eW2xLSU7LPZ1b&#10;ax6d5b37Y9c3yQiAIhqEA2RnblWPYakS7uXhMn3gQOmvRGYpCsAqE/B/PjZazr54UYYrubgHvsCZ&#10;Z6Fv9YU+1JeA+3q9313zzcoPV93rtc9frx7H6fosEBbyYqulLcTOlse1jhMPH7b9H8DqawrAdvDx&#10;o7JR6+S5sId3BegvV8JCWv1TtU9rmxAK8pEnIA1tRirqzOEItkvTF4J3wbthiU17xOxSn+VNsUkH&#10;klEHIpLPU9IX2qwveMrqR0RkXLf0yfEy9WKgDYofHv7L9rLzdnhDTu74LI8YMZmBybO0INjbMSAy&#10;eHZdfbv9mZ4Tc750wfPkGTlNp7/ESNyS3Qe3ux//Co6+H1ocaHtB9IkNRAckLEGYCarLoLOExzNy&#10;jUBDRsLE/T9MRkASIAEZBBHPKEDtGuCEaACJPYBsvCtLFjABQrN+6UDZDJh+4ESOLvoBE0AEXOrk&#10;AdARECcnBlTADNC5jv0Cm8ikrrSFbjbIk0ZOTKcAGAXkEiIkC9iBZ8BcGaG3TvUAa7F7+Wb6yiur&#10;nbFFfrwnaWzTxqSTpUu/uhcQEjn9rm+0JZ4ju3g/SEKb9T/d6tU/CAv56NfsDanPvTbyhqSTkYcs&#10;kBpycM0etiEIfYHcPD822Q9CikiILLvJmTy4Riwho5CvvrZEqS/ZqY+0S1+oy3PxbJUZO7G7eTbG&#10;ChLxHrtGQN573j9CSrprnpFJn1UI90jI+MgKgnFgItbIKKTDE/K7ohCROMtzvX81Ls8PX8/cPF9d&#10;tjrLqLNdM17AAYwQEK8AeAJC6ZkFA6q7I3VGVsGeZwL8EUT2cpBE+31R38UyXWf1ZvTAiD4kxXtB&#10;ZIgFqSASv0VyVJsu5MCLIUsGcUlHRnQjPASDaHg+6iRLp7L0ITUeEfsQDlkHLV7OLTdydCiBvfIQ&#10;2NK5gQaK2sdWHoQ2C2vXbpSrlfReVmBDKkhK/1iWyieCyAHrMxvr5cjKclvCAtp0xquw56Mv6VDH&#10;RLXh6MyNRibbr000sthbAfxgLcdrAe7IwXPxTDYunC8Xq24zfDN5s35ga9Z/t87ugb/A80Bct2em&#10;G8j219n/5UpsnkO8FUuFYs8UGWk3Ygg5qI88ux1SQDbueXwhHraFlJArApSnjtRFF52IO32h3hCR&#10;WPnfzN0stz671PZc4hX5goKvYAtmbGZxZmOWDwwAA8VpH8RgECELs7eji31l4OXL5vlYguN5CgiJ&#10;t9T2xb7oP/tFZLpTdQtlx0TnaZkJGnA8L8uCSIZdYt5Q88AqESJGaeq2TGdAjt0/8QfJSACAIRv3&#10;AAOgAxHAB1gCdDbQybsHQOQREdAEMgAQMAJPeQBNGiDK17bdC/QCXNdk5bEPoAmA1sw8gAv4Qxb0&#10;komXphxgBXK9BCAEDOmgS3l61IscxfIBI130sEtZNskTs1Eb3cvTX2LpKU+OfrE8+tmqT9TTS8qC&#10;NihLRt2pk042SkcG+s4+Uv4+Qx3kydLn+YVs8hylJag3pBQbLB3qU32GgPK8Q1DIB/mRQU6evfr0&#10;uTT58XxCLOzVHv3n2bHTs1Cfa+npQ21/cuJiGVje272ndeLnPbb8xuNHLgjI5CpLeMabCaGxYGXC&#10;NXlft48XJS97SVt694pcW7LjHfntECLiESGoEFGCgwsfXDpQxu5OlCcVdAAJYABEloaQB7ACMtKB&#10;LQAx+/1wrM4u7jxtxGBJzgm7kFMI6czuY2V4b/f7GAEIf7hwr5VBAiEv5IRslHUQQax8PuODZMi5&#10;zt4UcolXkxN8IR6kwxbHztnFS1JeHRvVA2p/znfsVJNVVpg6cKiBOBDVTjN6s3jh8ZWRcvH6cllb&#10;vNPaoC08FjFZhAS09duVOrs+vH6vrFfQpgPQA2B9a6kNgOtLZADQT9Z8ZGKP5srWraVv5HI5eHOm&#10;rFRdZBPYcf10X/v+nRk8cDXLb3+pXev/vAIpGW1Q70x9br7ivat6BYNHDjcdWR4LQSAF7eEhuQ5Z&#10;CMiMZ2apMqSsjd4J7fZO6CukGhKiS6AbuYXg6EZa9LtWHxIKIfHC/7F6Mjc/ubj5a3BAjwRe6/u7&#10;RjhIinciGAAGiQGECMzOeE0GkEMN22cutaPsPlzLC+IZ6iMe6M9qH1mOc/LQl9O33pqtZNR9m27/&#10;3RrfeK8tA2aQITc2qA8ZZbnO4OslItfIqG32bnRkFJD7cgCSyASQAUigBrQAh6UfeUAS4LuXHzAE&#10;8OKQlpkysHKvPNABdmb10gCR3zj54gMPK38Z4WQYwANq0gClo+gAT1nekz0T9bJDW9QlFtRDv1gg&#10;A4S1x32Iym+DtFM+EAXM+oBMSFFMXpuTpo60OR6MoJy8lBEQHjn9Jh0Yu0fmAnl9KD/EHzt5RMoj&#10;DmW0Udv9NsxBhtgZD0h9+pQuaWL66dV+eqQllqY92mIS4RkhFveenz6M5yPf82AfYuHpsIkcT4ln&#10;5DmxWQh56mf5Yu8He0Kg2qa8dtC7cXqgTea8p95nEyuTPB6Sw0GupSEaEz4TPSsDViSQFA8IgckX&#10;yzdhU4ZHtSVExAviJVl6c+07dMjpyySU4G/GHV64vlpnTRV8gBWwAA6AR2zGa1abjekAWQOX1e6v&#10;u5ERwE9AJIjGFxR4SGOHjrclKp7Cs+uzjTSQCBnXvb9BcsgghxN4R/Z6QlghHgQT0iGvPrJIiy3k&#10;EFaIhi7k1H7DdK77h9Xbw6NNltwG8rzQHePWxrTVvcA7nL+5WOZqXU8mq1dYAZgXwzNCQMhFvwDl&#10;sacPG7A9WF5u5UIAPApkRF66/uUlnZi81kjFabiVWtfZ0eGyc3amkmP3t+QCWToGK+HQnVNffsxp&#10;dv8+D6Tm86A+rPWdvjRYjteZPhDeUwlvsbYXicQ7CWFpm3vkIA4Ryec98v6UQZomJWLPUTu9F4iY&#10;XW1y8oXXFDJCNN4laUgyXmIvGSErOpQNGSEdAG+WZdDwUHwAFUHNfn6pDSIDxkBBFGZyyAgJKbdj&#10;5LXy1vWx1k+IyH6aPtJfDjJYmuMF+XAqMjpwz+GFm43g991eqIPrl00fIhIjJTPGDFhLGSGfkJHg&#10;Y5MOLxisy3PdUtWXA1ADUJkpB7zkBdTEgBIIAUNg4p4MMAZm8oA7WSAIIIEYwAFCQMmSkP9Q8ukh&#10;f+xnQ95/KNmAB2o235VBUnv/+G8aAflKBAAEttKRmLoC4EA0hBPAk+9am+QJQJKt0gF4TsCRZbM2&#10;0+lYOjltCUmlP+iwHCVfH2gbOYFeMpn10+VenP5lI1n6xDwlnkSuIy8AbeCvb/K/Uu7pl6c+9SvH&#10;Fv2dZyedra7lkVWHZy1IF8vzXPQBItF3iEisnUjF74nImSQ4NCFN2RBZTgh6DnQgnpARr4cubRSz&#10;iYw2qEdwv3yt+/sHxOJ99Q6HZJCJ8YR4vO/edSQjP++7gHyMPV5S9lRzAm+TjBCPpThekWB/6KtI&#10;KIHn9Mujb5e5xcrco3UGUIEIUMQ7AixmxMDHtXSgQgaAfHij84iQh4BYgLslMgcc7AEJi/X+7sXu&#10;x5y/uTlb7l1fbARjGS3eEdJxj1AQTcjDgQXpCCuHFkIuyEhZ9+13RpUYHYDIcp3y5HhRSImNG6OT&#10;jQTuTtxqZRFZs/9896WEzPABu/4ApMD2k6npsvLwk3Jn7nYDZUtu9lGEtiRWPQ/x+fXuu2+zK8uN&#10;sC33Kc9DIgPEkRH97i9P32hk9INKDqPnB8qeoYtlW+3fdoigytKh7Ic3psqRu90Xp50KA7I24S09&#10;Hb3U/cB0vT6r8/Ve/YB3WwX+yzu2N+LRLsG158lWZEQ3gggRsYnnI887kOU4tiBG1/QgLITiXfBc&#10;tce19yWeEd3sj1ckX5CnT/QDGXrsXd162ZFNfhVugJh5ZRkhecDfgMomq8FhYBhA20bfbsRz+P6d&#10;1g9IifcoWNJEUMhI+pmPPipHHmzUvrrVlu0+WJouu8dea3qzBMHbQkxmjX7LZC+LHSEhdmaJrg3u&#10;jaPlo8vdoQDABIyEgGS8BGAWIDbzByCAAzgCUqAkD+DQpSxAkY9E3AM2oEqODCCShjiUC+ABs8yY&#10;lWePMggxMvQoC9gAGX0C29jC1t620KmscmyRxm7eAoKITnlIR310kENQIRnX8oCuPiHPRuDLXjbJ&#10;RwTu6RQrzz718Crlsyc2CMCXDFvVJaZfm3iAgB358gyRdb6Moa/o5W1YruMpZYmNPfR4jtrimemv&#10;2BmCZCNb0l9IIzazVZo8ujy3LLl5JohF3fqALoFeNpAR2KdNYvbmmeX5sVU513Sqh47FR4PNI0Iq&#10;VhmMIwRkrImRj2tjyns99qRbCUBU3nETMh6RlQL7R8obdwgMITUy4gn5mwin5dZ+e/8ryefL4dzc&#10;YPvPo7Wb1SWu5AKMgARgAyrAJ55BAhACKMDsZQXI1Qr8wF7gaQD4K8er21gJCDkhEl7LgxvLrQyg&#10;Wq1671/vPJ6hg33NK0JGyCan4BAJYkMUdElDLPS5zg9tEZG6lVUfXcjInpJ6lbU8J53utSuVjPpO&#10;lfvVnpy0E1t21GZgi3T1gVk9oMwy1J1z9YWvaX6jxCtCXo5+A2KgDXSPr621z8pcWV3u2loBXQzw&#10;td9eEILS38pcq2XsGfkh5u75ubK/kti7FbjX9FHt75DRWPWggKtZviU6gIuMfE1g8Qtv69Lq7fZ7&#10;GsBK5uz+3a0tnqn6EQLi8FzZ7rpNEGoeGd+2Q1bazovz7JFu7NUfIZWQiLbpG+Xj6chPXSE5ctpC&#10;zr16sownFkbWuz/4yr6Rl9wA4Zk47o2YDJTkZTnBQEAUBs+7I9vL3rmB0re0u+y52ddIyPF3XmK+&#10;y2cvyTOyr3TiyeNG3M3jvD3TDkaY7SE/g47HZRZo9scGG79ZqhMQkNhA5cnN3D9X/mmk+0YaUAUQ&#10;gAkgAA9EAlQAqCAPKGVmCzQAFbAEzgBNGmAlS290kTNLB+SulQdgAArwASPgHRBUFmC6DxACUeXk&#10;K2eWLo3t9EYX/YJrdigjlkaXgFgE14APwJKhRzkgDCwRhXRBGwUEoSxZtlhKVEYbLGOxW1vkp73p&#10;W+0AyPLpChmRS3/TD+CdUrP8yGMU+x2RJUvekN8V5WQbWX0B1OnwHPR7Dg+4ZxebeX7qVZ+2i/Vb&#10;yuhL/+qbfmYvW7VBX2fyIE4fsZcdIRllEKfni4yUp5e84D2gX728Ot6vdwbh6kMy8m48737sytsR&#10;jK94PBlv3mNk4z03ptwbC/ZlMx7EyAg5GZ9khC2IiFeEjOwNrf5mvZGNT/74geuXSSjh7OyFsq1/&#10;V3k8NtKAEngABSAEYHgQ2T/Jsh3gAiCAyfW9yfnN3/LY03HIwKd6chDBvg2SEB5/sdwEkOmy9NOW&#10;u06eaUTGS1H2/P4KrpWolOEJ8WrkIxnEwXNCXkhIveoRqwsBISty8Z7kITa2rYzUF2Ryuul3cEEd&#10;5D6vAKqtgJoXgIC0OcQLlOWx+cQPf9jISDovQl/YQwLiWysII4TBOvvWP/pRLJAjb5mQrDI3Lww0&#10;z8hXAhAMsHy9Er7P+eh/5H+32uLLCU7Q+TdZwApkkdiF2ytlfeBcuTdxtQGs5Saz/60j3Xfz2IxI&#10;2CogEUShbcjENZLg4alLvtiyHg+RvfQgJG1ndyYt3gMxva71FWKmU1nvE31kpOlXgR7yKcMOfbPw&#10;yVBb7hKAPi/EDA0x2EwF+hkACAkxGQAGEW/GgOJFISkEJe3t6nnaL9I3PCKeZHeke6Mt04kRvD49&#10;cHtyc7/IADMAeUT5EsOtXw+1YEbJFgOVDbwjZHT0xjvlyZVu6cXAFwCGECAKgEoDtggJ0CIXhAS8&#10;LNcgjgA1+XgQ5JQDPu5dA376AZp8gAis6CITApBGFxmxfOUAH32Az70AKKWxlxx5ddHHdumpnyzg&#10;1Rb38tTJLiAKDOmgP+0WgHbsdc9GMRkkIJ+OALe8XCuTfqVbf5EXy0s7kYtYAOSWPnk7DgcAd2CN&#10;NHf+h79sIG+PzhIn+x1gUH7Xf/yrVhZ5ISNLnJbRLGsiDDYCfvKIC9Gpx7JoCEZZ5MUOuj2rkBbi&#10;09d06yt2eCbskEdGGXt+7Haogl5tT/+49zz0vX7W74K+kYf0ng5eLuNP+jaX3UJK8XiMs/yOTizP&#10;2PKeG1eW4bKX5KcUro1PsfGCpLY41m1Zzn6RZTpklN8dOcDwVUQkIKP9fbvbfhGQAUIAwmwaMAMh&#10;RJRlK7NvwAJYAZh4Y3KueTHIwZKaZbd4OpbOkIBrXslHV69VT6HOAKr3MXvkaLmwfUc5/8GRdopO&#10;GWVPbj/U5JESrwjRIB+klH+ORTYhIukhG3lZwhMjHJ4PkhOzD6nd+eKLEWTYxXv6tLZLm3kE9koQ&#10;hjZrI+8GeIsRSN9PftLy9Q1vQt81wq7Es+2LWXbf08flky9AGxmI9Rki1p/6EhGLf1mBmIeDjMze&#10;36rA/WC0O0hB90bVg2QEXo+ZPDI6UoF07XL3L6vnK9DK31u9p3erLl/0RhKII/Wri6yAFKSR8YNV&#10;xME+MXm2hYTYG09GHyCWvAf0xzNCKMqSkY7Q6ZPnHgm5R0DKCohIPp0LH1fy++xiA3gDBRkBejHy&#10;QVDuDQCeEK/EMp1lNMtpysRTMjhc+3M9pK1fLW86wICA9KNj+EjIBKB5ndNnGoEZmEgIKRmMBiKb&#10;7FlZJoxdZo4GtVkk+auThxsIAgGAAHjEwERaQDxAAUTEIROgCGjaqaeaBlSBPJAB9K6Rk3JAF4AB&#10;ZqAGvNUtP/rkAT31ugZw8Y7YBjiz9BRyEZMXgKdZtnrIyZcONIFvyBNJsA1hxkY6tZs+9iorH6i6&#10;JicgIGCtfSEU8uQy43evL+Qp65qsNsY2usgpo51IhncA3NmpHbzNLH9pQ9ojnw5kYq8M0WifZbsc&#10;5rCvhlCyb4NoyKkvp+4s9yESOtQlXzuQigkGUnCvbzwr7dEGtnn2+jvtEZRRt/riEakHicqnT//r&#10;Y56k9mtP+ky6ZyBo4/rIxfbD8nhFmUx5h73rvB2Tu0z+5MvLhDDkY3y5N1Zce/+Vl7cle0S9ZOR3&#10;RdKcpPsqIhJOXD9TBne93wAEMAAJQAUYgA/vxcwaYAEMoAOgAWTAyO9zADvSAPgIIB9PlZY9GV7N&#10;01trZexwX7mw93jbS8oXHZyaEyzvOcrNu0Eajov7jZFDELwauulEIrwlJCXQH8KSjqjYgGQS6HN8&#10;XCwgodhlT+tJ9SQANJLJMpxZvfYCWcAsD3D7O3PACtyRl/7Rb09qv5h582BskD+uZekAyvoU2asD&#10;uCsvAO43Ll5ov4lBMsDRDH6u5qm7LR3emGp7RTwewAlcnQwbWVwojyphPaiE5GOpp2rdZw8fLMu1&#10;DuVMKtjNNro8T7ayCdHJ1062IYmQCa/Ic8+SpTR6xNLJ0iGmR10pq636xfvjfZFGFhmxQXnXITST&#10;H3rczz+92AgHqZitGRAA33XAHwHFK+LFRM6AEDKbs6Qn/edX+tvhEASEwJ1c5LnGM9LXiKl9sXth&#10;oA2qnKKLt4X4nNazfMgOnpFgsFrWQIi+1H3vRP/mDB7YAQpkAzwRhBCSAmLygChgRRrSAFBm0OTl&#10;AZiQESDrTXcP0KJP/a6luQdIgBUI0ulaeenigFnASzngRQcQZC/glA4ApdOjHoFe5INUxOSRTjwc&#10;umKnvJCSPRdl9I10ZZUJSAu9YBvgZqe2qxvA8nKiQ78Ba94KLwJAA3BALjgYIM21NrAr/Y5IeEHa&#10;iHDk0+2aPmXkIzd5bJOvPG9KX/KG2ESXvlOffPIIRB7b9YH2hDy8KwiULHuVJc8LUrc+1H/6Wp60&#10;2GFCoe10eN76SJ40/aZcwsTI4XYy1fji+RhDxot3HAmZhFmiRjCC9zv5vCXvuvdfbI+215My1oy5&#10;RkaW6UJGDi4gI//o6ndH7hFUlu8SDg0eLNd272pAIJilApGAL1ABmMAMiAFS4AJMAAwwuWf2/oXH&#10;IiAFRIQUkAoyQhI8nRPbqlexszbu6EAjnQsHTm96QPZ8EBMPyRKbWAgZueZBIShEQh750a0epNKW&#10;AitZSUtZy4U8LV9tQIC8I2nsokP6ncmF9hVr3gBycKQZSANixAtEtV9/WM7yGaMAPU8pIDyxttzI&#10;yO+A+p4/K/dGut8akRWHjPSnfpauzl0nTjSQtFyEbHhXy/V5AG5135q+3mbuCMsJOhvxu6vsqiWh&#10;at+54cFysM76B7dvazrpZ5M6PSPX2kMfeeRhCRC5hlTIICvLkQhWe+xpIU7Bu2HygXzoIStdfZFB&#10;XjngwKPSX/RqA6/Le6P+eEjeOTrz/q09utLICMHwkAwcg8LL75pXYgAhJNcGFZLIshyyMkAQCm/m&#10;Wx/8Sfnl1aFG3LwipMQz0o9ie27bZ0fLT+uz/VevvVZ23LzcBhmvCiHRj/AMRnVaPlRHbJEvNPuG&#10;DjdwEQAqoAAOQMFMVQA4mRkDDcAElEMEZtJADpgAHUClPMAB1ECXbkE6QAZgZuF0kKEf2AE1AKlO&#10;8uTkqQco0g+YyZA3MweePAd5yssPaIrJ0QEc2QLExcglXhEZsXrYkzxtRT4CYg15ibUz5Kpd6mM3&#10;29TlWv2C+sjqQ6f90n6kwfaAtL7X59KQRZblkI16tC/kpn8ycdAm9tPhmqx89WlHCDQEISB4dtOn&#10;3fpAObF7NqUMvWJ5yojZJCBTsfZ4FgjQs/Ic1OEZeT94fOQymZAevdqgT9jCbvXnPZy9c64RjCVm&#10;pGLS5v2V5tqytPfe5Mo77b2Xb+JlTBoDyMlYs1zOk3JNPifr2u+MQkYhHASUECIS3Mt3fbBvV/sh&#10;JUAQLMMAFaAJaAEPUAKcrqUBFQCXGfZGBaOXa93JNwERIJfs2SAOy2qW4JywQxA8ImSEMBAKUkAQ&#10;8oaOnCsjJy42AkFO5/aebISVrzIgEbrIOTknDxmpzx4QUkIwPC0HHAS/d3LMPHrYJ5Bjw52JSnwV&#10;nIGw3yABUuCNeLQRmAJmxMMzChjrG3L6Qt6lZ8+aB9OOW1dCeXR9shEDoCWL5MXk9SdQdgDi0sED&#10;jYzsbSAdIHlsaaksV2BXZnn+ZpvJC5HbO9r1/2c3Z9r/Eh0+emSTvIA+ksi+jMAGz9HzRbjqzqQC&#10;Ydgb0m5koq1k6AjZ+C2V4B1RBzLRB4566wNllVGebkSE7OIxpS7vVggq3jXb5D3YGG1Az/MB/DyR&#10;eCOWAOIZGSjxThCHPR3LdAaZQSFY30ZGf3vyWPswqgMi/s/J30R8s9r5yqXB8rVd3ytvXfxZ2XP7&#10;dvm39bn/4EJ/+ebOP266kJ6BRqdBiSTZYlCqv3dmebXacf9ofwNXQAk0gQOwEICaGCDID6jFe5Au&#10;BjKAF1ACGEBCHuBk1g5YgEzKCsoAPOQkD3lJB2LkA1TS6AJUSCXgCwSBnmt6slQU0gSYQm+9YqAH&#10;ZLVbm9ShXcq4RrRO0mkD2+Sl7QBfvrYrT08AlP3aTweblJEXIqKL94GM2Kuf6ElbeQmC/tQHfsSq&#10;/+lWr2t1xiZlYps6QkzkkRXyJKusZ+s65Ohaf7DDc1Mmeem7rf/Hn7U6U1+8XDLS1cXeEBICRa6u&#10;2U4/YgqBale8O7aGFNWtH/RZ7NA3wqPjF8vkkzObE6isIOQ9zoSOhxSZHCQy5ow149DYMOHzcwtk&#10;ZHnaoR/jjUwjI4cXkJFP/fj9UEhJzFuSLuSknesPTu4on1YQABSW6ICDWS3AAEKZ2WbmC3wAG0AC&#10;bAAFAH288qgRD88k5GOpzDWwRyqIAiH4rA/yQEI5jIAUeFVIBnFYjkMc7skpyzuiL8RDpzykkiW8&#10;1JfTcw5UqI+u1E8uXph85DXb331BwP/tAFXeCiJCHAAe8Go/oPUZIEQilmdJS5/drv3gH1bt2yAU&#10;y21rM9OtrD7Tn0Aa0KdPESByU9/PqmeGxCzF5bTcaiUlYH59drot+1lesh+FlA7WZ/Xbmn9teans&#10;rLIPKul5bjwYz4ftnqlna5+KnuZ91HaywbPzPBGwH7aGYLPsGBvZTWc+eyRorzbRL+btIBXX6lUm&#10;niSSkY6UTWTcK6c+6QK72Pn43tV2Yg0h5RBDBgRPxMwNMRgUBpEBYxAYQL7WYIZngOQ3SB+Mv16+&#10;VSdQf1Xb/+1ql4MiX6vP6xvHD5dDt460Lzu8P/JWlTlb/s1bb5Vv1/i7B/+26Rb86NbSheUHNrAN&#10;GRm4NnDVbwAu3Oy8noAAMAUSgChgFYAGbtKlyRMAk2UlwGRGjCjMhIE9PSElugOwACzEAUDdSzer&#10;pls6ewCae/lm1fTTDezYyS6gBgDl27+QDxgD9ECNzfGQEJE6XbMpYO1eunYGfLVNHeQAMR1s07Z4&#10;PCEBdrIZ6LIXwNLlh7Pk9EHa4vdA9mLII2reHA8ISY2/urXttcjXr+TZz052IcHYo+3SBTZom3pC&#10;JOTSJn0pTR+xg015nmLPijyic69e+v3ei14hZExG+ZCR5+LZZXkxe4eeE/36Sv3ytNXz0o/Ks00g&#10;R5c+UT8bhWbbpcttMmfs2PPM0pulbe+6CZbTct5pno443pByxpZ0S9eOcFt9EBATgqIXwW2SkWPd&#10;DjM4XZcPoiIj14gqy3jSnbr7+d5flOdXu/0fAAYkAA3Q4AUBJ6CS2bE4cu4z2747Pt1Ixd4RQrJs&#10;B/CBvf0Z14jFx1ARA9IQUgapIDB7RpbReEVIAtFIR1Q8Lumu1cErQizy1Uce2fC67A0hOLrUF3Ki&#10;T5ks3yEodt2+MNwAGSk4vAC8HUwAzJa0EJT89o29em/Gj4S1HRnpI/d7qjdkD8JvgOwbTdzqji4j&#10;iXgEYvLAGbnRSffxWgcyQmS8q+E7a+WTCvBAenbhVtNnEz77HUfu3iljTx41Ijrx4EED+QC/elz3&#10;eiOutcNzZXc+TeSZuvess5+lPLJCumzNJ48SEKx3wLuAhMhIU07/6Avl6fUuyReTR2wCGffRIXy6&#10;dKO91EgoZBRPCRkBfoPBTM5AMDjyOyTEgiB4RWZrltd2Th1sS3JISN/yKg+vL5epzy43vYjrvctv&#10;VZnO2/SD2DeGt7VPnfgWHl3WwtVjULInJGhwsomdnw53BwgADCAz+AE6sABQAMOM1TVwBkYBPHkB&#10;HNcIAQiRVx4w0y3EawJK9isQU5bUgJP9JnXQgdDoA/qRIZ/ywI/3EcJCPOTpMUsPsLGjN5BXB4AO&#10;SQJ397ETICsLIAFuAF6/0AuQ9VWAWZ+EzNTPFuXZo4/kKyemE9k40eZINnDWFstw2m8pDjkBdvZq&#10;Y4CfvexkB49NW+RJk68OtrJFvSnvPm1gk3tEmQmI/gjxIp/e/qCDnHxtCimxIf2kjD7n7XhW2p/9&#10;KcTHFs8zkwVt1k/azR62hHhcK0e/9qpDuDdxsb273lvvMkISkBCPyKQrEzukYhLo/UZEVgeMuV5P&#10;iLxgxcLED3GZLG6SEYJxis4XGCzH8YJ4QCGikJE8sR+83urva2RkdgskzGbNooEJEAEwIaN4RgFY&#10;gER2pbIuoAfu9ooE5GCJDOjb68nfhCMhS20IBTHksIG9Hst4DhtYYuPt8ILIWP4jR59YOkJRHyJD&#10;UGL56pWfZT1kQwciUy8ZJJk9o7nh6+Xqvu6/gngpvjsXYgLcwNU1YrIcZTnLnpFlOWAOwBE4ufOL&#10;C23PyP4EwrhcCUA/AXXk41pQlzLK5ksHw5X8tldPile0bbb2683uKwbAeqVeIyl66XeNnPID2Ft1&#10;QoF0/HDUM0ECnpE0dnm2SJPX4p7tZDxTz5vHJrDJc/dMBTZ/2SsKGZmIxKNJ29TpXdJPeX/kIxq2&#10;aQtbyMvLl72VbW2du9XA36k1wUAA/Bk8iMqJHrM6MzokYTZn/Rp55IveZmu8mlcvHWp7Q69WW+wX&#10;Hb0zWSZedJ5XBmH/vTON5E0gyL0zcboNKoMSKWVwGmwGZJboEGPb17rZnShDHAG9AA3QAVACcMp1&#10;yAhoASlkALAAF7IAOrmnFxDxYgAVMAJcZBCeZRzgbL/JrDokBKiQnBm24F490akeOsnIc0+OZyEf&#10;4LEBQANDJAA06Wc7EFW/9BAHEATO7rVT2bRbH5FNmwX9o89ckwWkQFi98uhXtldOex2ddtKN56MN&#10;yiDaeHvKIXTXyngm+px++kJAbNUm+smQle+ana4FfYZYtA8JSGOv56zd7NUv0sXqkm8iQL+YbPqR&#10;7tQpjZ2eqzjPOhMNseDZee6eU4hLmnYqg3i0L2Tk/XOtXs9jZuJke2+NJWPKGPJei73jlrvFxoT8&#10;7CshL+WQkHFlwod8jBGyxisZ9zyt9qFUgQfkwII4e0W9RCQgLHliR7tnB/oaMCAcYOIaEAGmzJIB&#10;GAABZma45AARsAM+64MdGQlIRUAoPBUxguCZiNtfhNfgbxsstyGXeDsONiAsS3JIDKnR5bdCCIsn&#10;RZa3Zc8J4SAVccrxhBCaGNmoV6yMfOQUWxHaUq3n0tatzdvhDSEeAA2wtVlfIA0Aaz/pwuuvNxKK&#10;NyGOF3F19EqbhfsQJ4A7e/N3e0X6ExArw0NBQOpxWALBWfZ7WInl4meflQtfeArAWz8vDw+VU8+e&#10;tiVAy3T2o3ZU8H6r6lqarOBXAZ8NAN0z8cw8F9eeobo8Q7YiQmkCsuWdkffcyfSSEZu/7BUJyCNk&#10;FGJSFyJkdzwjdSRdW+gkT4atyMi998n189GRNiMD8llOyPJclhgMBIMgv22wZPCjI3/VyOjnp77Z&#10;ZmrSENM/9B1s+0MOlBxculC9qe6PwMwADTbXp++cbX3qNJ1w4uHdOuP73UBDeIjHwDUolVEWORnI&#10;L653vxUBWAY+kAMOgE56wA0giIEQ0BOAOkCN1wBEgV5AMh4SUAmQuQduAMesHbC5t0QF0BASnUgF&#10;OAMsddNHN+DOrJt+OgNkjjEjDffKuEZK5NxrF5BjrxCS0EZxAoAGyAkpwxOiO+XVqb/0RUBZW7RR&#10;u9SpX+JJsd834xyxThv1GdBO/yBSQfvUlf52TY96XQs8CW1UZ55HbM695Tv3bCLLXtfqYo97esiy&#10;FzFJYw/blfXc5atfWogudnmObFA2z9JkwyQB+SFgz89zkyb2XPSzWHvlp+3sUg8bkSJbrt8+1d5f&#10;S83IIxM9kzokYv/IZCv3rr3j3nuHGhxOcKo0RETOWHBtjGbJb0vvMpwlOh6R0JuekB/FyvPnemvT&#10;HUACTYABsAAEcAJWgEpaLzkBGmBn1tvkZ6r73LNvxAtywCD7Q7wSZMHDQUICOfKCpTYey+ldRxt5&#10;hVwQD0LyeyXyykc/74bHg6ziGSEmsYCQEA877A/Rh4CUYZM0nlPfzsPl/BtvlEtvvdUIQV9YpkPO&#10;Dhe4tn8k6BP9AHzlI5de8B6rXs47FWhzKq7PD1Jrv+ojoOxacA2w432p219auF5bnC93hy41O5AV&#10;Qvyo6rv0+efl/Keflr4KnFOXh8vE/n3te3RsiVcC4D0j4J90BMpmzy0/ZEWc9o1Svzaw0fMMYQjK&#10;fJmIQkYmJYJ2sBXJ6Q96QnzKC+pD5mL9xrYQHzlE1Prx6niZ/dWlRjoGTZYKLM0hBOk8IffWqZ2k&#10;Qzz+aM9AeaP/281LsrlqBrf39nxbfjt6b2pzWcKSHl3KI5u+9cuNhOzx8TjbD2QXuh/RGmwGKTsM&#10;ZAMT2bHJTHHwzsHy4kK3eQ2QAI8YwACBgA5wAkSATSyQBRrxAgAG4gAqQBnwAT1g4zpLMAhBOUAk&#10;X7ovANBNj1mzfHLk6TObBtqADciZVYuBJOIjD9B5V+oiC1jpBmjqkQYIgRxyka59gvYE7NmhHBn3&#10;9AFb7Q3B6Bu2qpucwF76U5/2pa/0Hx3sQ0SC5Tggrd/oo1fZgLBAL3DPc3EfcNYvyCBk4hmGjPLM&#10;tEUZuvMsyagjz1TZ9EGIWN3SPVvEoVzaIp2c8uqniy3arP3s8Dw8H56qCYUlWf1vH8yzsyTpWSpH&#10;zvuiTN6ZvI/R/ezsUBm+3R3ntipgEoWQkA2iQSQmWPJNvgTvOhnjRDCuTP5CRIKxYKUAcdHhetMz&#10;EizLIZter8jSnZBDDjwjP4j11e4bF083EAEUwAjgAktAKE0AHgEqJGRJh4wgrYF0JRRkgQD8+Z4T&#10;ca55OMgo3pCAXCzX9XpF9nr84DXLb8iJPnKOitNPD6JBLIgEASIWHhOSoYf3Zc8o+1MIqpekEJK9&#10;JCS17/Ud5eg7tVN/9KPmrSAKXgSAzokywWY7oAeg+gJQS9M32u4ayPOaDs5Xj6X2kb2jPbXPkIl8&#10;/WRJTvn0nTr1pXT9zePioQF35cgC82dL3d+GX1hcLLdP9zVilId0kJBgIuHZhIwQBU8PcQi8OzqR&#10;geucdOMBsgXJIAXvQuxDYp47ndpPhm7pgjpzDJ6Hpa/oQ4D6ksenXb5YkQ+sKuefZuMd0quN6vun&#10;uVtl+mW3T2SZzn4MArF3gxQEhINQ7BkZSJYOfFUYKSEgHpHZ2/Cjk+X1a1fLntuLjcQMPHGukY2B&#10;dfD2ePM49a/Ao91z42DznhAO4kJGBpw18uxhuV980v0RHmAx8IEO4BKAmnSgmxk20JLmHhHwZNwD&#10;kJARUAZoWfqRh5AAN0AGLsDHvbrFZsP00eUaGCoPoOgEXLwe4OZaAFyAjS76/VBTWXmATD3xUkJ8&#10;iE5eZvr0a3eCfRjtVjdgpU+7BUCcdocQ6GSrWNvYhNS0GwmQ13/0AHUHAQSgDJADvgF+ZQL67BDr&#10;E22hR1+QVzdZ/ec6/ev5sBWJx27XsV3wjEMuaTO5lFWHfnFtkrDvT/62tTeEyGZ1SWMTHeqQZtLA&#10;Vn3BO0K+vFLPzTOQzn73yEkZz9D+mHz9pO+0S3/oS/HGwIU2yUM4xhTSEbz/iMakKx4RQpEuSDcO&#10;jCtL1shHmkkcYjIujUVls+zdyChEIyAie0JJz9Fvv0fKMp0TdyN3J0rf1jcb2ABAQOEaSJmpAiJg&#10;0jsTBni5NqsFTm2GW0kD+TiEYGkMiSCeXhJKQCIIBtmEZBw4QELKIw2kIj9HxXlI8nOcWx3yEJM0&#10;JMbb4VlZkuNdsYEuJCUoj4jUxQtr/1a772gDU4QBoAE9ckAS+gHgBqiREDBHQGS1GyEBWeQFhPec&#10;OtE2wh3PfrPO9KX7YgNdANcSlTj9hzBCQPra3hSy8BwQDrD+de3jx7fqLLPWiyg9D/LqRh5sEtjj&#10;edBv7ytEBOzjFSFUpJGy7IrHo43s1T5tRV7eCfrUZ8mODvVIJ4eMXCMh5EM/UtWf+oX3pX1ZKlRe&#10;3yqnrdGjbmQ0slFn7l/sGfGOvPyII16QQeEvHSzLWTpwgIFXhJDcO+aNbA7f2td+X3TmfvcjWuQV&#10;T8fAQWJnlj8oJzbm275b+3pFJSJ7clsnu//7FxCPYKZosNGB0AzmtfHua9KAANgEbAEMsDLzBT6A&#10;B1gBCYAEMMx4yQFLaUCGHCIDZgAKsJn5AmLEoB7gSZ6ce3ICoEIWQEo+khHUY+kOOWSGHQIDYggR&#10;8NmXoAc5sBNYa4t7ddHlWnvIxWNgX0BVG8UhYDbpF54AXfEI5LGDLjFbeDr6QN3axSbl1etgggML&#10;CNNeUU6caaf+V16dIQl9JU1gTzwg+vVpnom+ZLNy6hQjEfLS2YsctDc6pKVN7tWnjFj/qI+8Z6x/&#10;EEz6gY3qCUnkXSEfm+WzERHx/JARr5WMPPoQseepDDLSh9om37MVC/pSWLjS17whEyl7RhlXAgIS&#10;eEPeb7HxIUY4TqYae8YP0iGDwIxDk7N/2P3HbbXCmLRPu/mj15yoQ0Y5uBAi6iUjsf2iiwvDZeSD&#10;HQ1cAKEYWACvgCewCDC5FwAeUgJmQESZp7PLjQByeo7382USSuDJ5Iexltns//BmkMypHYcbwViG&#10;o8d36vw4loeFcJAQWZ6Xa/tOCCfLgdLoQWY8IrqQZJb+XDs+Lhx5d2+ZqzN6s3rE4Gg3oAzAf9V+&#10;iSBPH5HTdgQB7IHumQMHyg9rmq8k/Lz2JzIB/CGzXjJCFOoLEQJ8gE2//vY81OMeYYYoTBLo9Rzo&#10;ExAX4lSH5UWEow420o/g2KEedarbMyafdtGpTu1RP3sE9blXRnszIWGXMvLdxwbtkyddu/Vt2q0+&#10;ZaSTJSd2r+65l9233wwQgwUBObZtQBgAluTsDSEjLz/yEUtDMAYKgjq0NFCOPlwv5yr58K6y9o2M&#10;EImBdGJ+Zzm8vtJ5Q6urLTha/+7UYMs3AzQwc4oOOSmPjCafnykPz3ezcoAFYIAT0AI8wAz4ABEy&#10;4gAcoAVGZENg8gE8cAphADOgBlgAaAAGCAFp92SUle9a2RAkwObpSAOU0tiC7NSPSAAfcHMvny51&#10;Aj0Axw6x+oA3wqNXPvCkL3YEoOnSBwBaufSLOGXYoN8QYmbz0etavhiB+p8lJMQrQprIOe1mE/uQ&#10;Cy9FrA/1q3x1sUX/uI5ng0A8HzaK9ZkgXVnpyrnWPteCNirvmakvsurVjjx3MuSRiXa7znNmB3n9&#10;5Nl4DvrZtTQEY0/MREFePFl9p/9NMBCU90Acb0o/KE9W8GzZNLnQ7f0IJmaJvdPeZ+MM0XjfkY00&#10;ZISAeEY53JB048jKABLiLdFl3Enf/NErMspvihBRSKqXjJCV/znyD68nJ/rK6pnTDQSAAsBASgAR&#10;+AA+AARUQkoAx7JQiAmwiB9d6z6M6rDBV3lDObhgaS77S+QRCfLgESEMsYMPCIfHI0Yi8Zyy9Iak&#10;6IkOxMUrQjbKkEWMvCVlkJV9JMuBgq9B8IxmD1cXvbYdgL/9p3/aZvVm9PoE2GuffrHMpB+kkX/v&#10;z/+8Le8BbkDPo7LnNF/vffTUvtH+Cm76LPsiAez0HTLQv4e/+93Nvtb/yEM+0qCbPfSoGxmQIY8U&#10;pEsTK+NEoDy6EZG6LYmFiLTLs5QXkglhqYd9AlvYqw73yJasOtQlkBHIhBC9O2K2S0c09MtPn+oL&#10;/apO6e69U+TnKxl50e3LGAT2f3g9gtkXL0iavyYPSSEkSxDKWOdGYFunLpV9C0ONiHhWvCUDLoPS&#10;MsTh2V3VE1puBBQiErbPTrSlvqyVm0nSbbCGjMYenCz3jpxpy1+AwOAHNkJADLkAHuAISKQDZTN9&#10;5AC03CsDnACHMoBMPjABZK4BZciBHJBTL3DLbFi6azNqoAW4gTbQUl4esFIGCVju4WUAfHUAdjE5&#10;8qknS0XIQnmxmbl2sVfbtU0Z7VY+Hoe2aQNQRSrKAVq66SGrTvaTkU4fwva3DpbkfPvNPlE8ImSk&#10;jHaQRwZidepv7ejtT/WrB9GpR58rw15tyPIj28kiJIHt+hgBIZ5MJuhUXpCmjDoRqDL0a7t0dXrO&#10;ISn56kIivEFB3wqeAx1IyASBXeSQD2JGVt4Jz84z1UfIHhmlbYL+03ZBu88ud6fkBASEWHhKxpnJ&#10;lnfa5AuZyAshuTexM27cRwfyMTaVNa4EJGUC+S/IiPdjj6iXiARkhKh8KujAyNFy+Hz376vAwgxY&#10;DOgCsFnLBy6uA06AAwgBs4DQ0sDFryQhy3DIwzIZT8heEJLgwdjnQR48I55ODh0gjpyeC+FYquP5&#10;8KjoQzZ0IyI6kRFvCJHZD5I2dupSGdh3qskitJzwQ0LI7HzN420gIN+jA9IAt//nP2/AfewHP2j3&#10;2hcvBLgL+gK46itei2t9+Kjq2Dt7s+0bOaYdTwfghtD1m/L6VD+KHQBIXwNw4A/QldHfIUV2yBfT&#10;g2TUq35ERD/yQUierWUy+ZbR1EmXOuhVt2t6e3VLz2SETd4LaQhOOfVqkzi2iZWnj5x+VTbel/fG&#10;NVlB+ZTVN6l//sWlNjC87O13QNUbsi5t/4ZnYnAgIWmW5QyCbMaKDZRd478oh+8tlasfDzcvCxmJ&#10;LVEYgEhFODa/vx3Bzw+VfbvOwZODd+arR7W/1Wf2Z9D5WrfluixVnJ7ZUZZ21wFdZ+wAAWgZ/GL3&#10;yAcRAB6gB8AARWa+IS/ARY5MCEFaQB7QADZB+QAwPWTVhyykyQuwRzYzb3rYBbTUD9ARA3ADdHQA&#10;PnW+rEAOxJSnBwmK6TZLB4Tk1C1P+QAm/dJSJwJyzVY2x+MBtkhZHXSpTzqApQth+R2RWADAdIvZ&#10;rIw+ohfou0YsbFePOtUlXz8jAvnuPRukwn79injoQzj0iLVXGXlIJ16Q54lY3GfSkX5Xt/6mK7Lq&#10;Tr25Joto1OW5k2ezstou9mxMJvSHoH88H3meY0hKn3j27PUM05di7Vw+cqK9vyZgOcZtjBg3JnDG&#10;hTSTLpM4y3Lee2lZpvPOC9KMJeMMqbVJ2dNTLY9OY7B9tTtkxPPJPlF+ACu4RlCW8Hw81UdS9x3u&#10;PpIKyIAa8AESABTgSgcuAkACJgEgwOYaSAGajfEKVqtPGikgE8t0vCREgjSQEfJBLu6Ri0MIjlsf&#10;f/9AI458FUEgg7zsC0VHfqNkyc7yHH3IhS510kFffvBqWc9xcQTHy5LP+7JfhLCu951tRHT0+99v&#10;exjarZ1AUb8AySxhZfau3fpDHGJWxiw/y32n5ufb71oA3POaF+BVBsjrN32pf6UBbb9tUpZ34gQf&#10;GXlAGmCrS5prsTL6HhEiG6RDHx3qEGfvi0xvWTrZox2eeeyiL0tmaS/bETN79Y+YbnKuybmmS7+x&#10;kx6EiADpT11i8sqHfNgk6G96lp5eakThpbdByhPyIzuDAiF58Q0ShIBcrINLyxKcAde/eqjsmp8o&#10;I3VwkEVABg1Px8Ckn/zFB+ca+ThsYuJg78j90Y3VqqP72GoOSvCO5n4z3Mrzqs5N7y7X3+h+AwIg&#10;ADygBg7AGri4BopADwABZ8Dhd0GAJAAKkACVEBAMcAG4Xs8GcQF792KAAwwBb0iCjPrE0gE/+4A9&#10;WfaQBWpAkU0C/YCeDep1rx1klAGu6oxXRJc2ktP2zOh5MPZ3zPTN+NWtLmXZJ58s25CVOl07qg14&#10;/Y7IngnCFMvXd/pMGtsQtlgfso/N6qCDfNqjn9gqhJDYwe5MBJCL8ogJwbgnh1ASEF7a3Ov5KC9N&#10;Pezx3DwTedotnby+Z6vgni36LM8qRC344CrbtUV/arN87aKbLmneLen60vPUZrrEbGL3zdudR498&#10;kAlSQkLGRJbrjBlejXcdOUXeZNCYMTkUjDNjjJzxFI+IHtfiTTJCNpbnxL1ElMAzQkbXH98suwf3&#10;lz2739wkI2DEKzKbBqwhpSzJAB6glaUcACwGikDlaQU5xMFzsRTHq+G18GZ4JggDoZBxj0gQBK/I&#10;B0wRBnLi0SiLNHJCThmn7uiShqyQUbwlgR5kRrd8upESL0x5JMYbk4aIhJkTfWXwzTcbeAJpoA08&#10;9QfgDBHZO9JPZPQB8Nc3Yn0DXO3RIARygzPT7YOmgO3uTPfXFOTk9epRr1hfIiCn8Xge0vJc9Luy&#10;+hqQ62vlBbK+IK5+ujw7HokYufHakK0yKUs3wkAGrumWnsDWBG3UH2L1yddm9qqPzpBRytOpjPeE&#10;HA8b2bgm65q+lJHGFvobGT2+1GZe1qrtA71y6GttT8gekUEgvH72Wy0fSRgATrvZ1zEgDKzTK4fK&#10;1tHuX1oRh8FHpyU791nnPrl8rP1wGBH57RZS8oWLU4/vlONz2xsJ2ofihakDGZkNGpD7+39ezn3r&#10;1TZTBwbxLNxneSVfAwAUgAFYAjGAA4SAK3AO8ZABVEkT3AvyhdwDHHUCUcAVkEosP0QV8EUMASvl&#10;ABlZ9kgjJwA9Nstjp7aoAyGIBW1RJmCIYBGLNmtXZu29RG2JzRIiEFVekKa8z/v41pzYYQWkhOgR&#10;mrL0A2b9p35gr5/o0E556g/RW9ZjN/tffkESCAAZaDty1Y/SpZGjmyw5drONrfJ5NvpOrF/0Dzs8&#10;azboB3l0iAVlPSP9q05pIS31a1eeDT3agYCUUVa/9ZJR7Canb+j1rNihzZ61PiGnnn8euVkmn3X/&#10;jIw8EIf31zhBRt5j40B+vCZjSpplahNB48XED1khKWXlielCUK55SurYJKOEryKikJFlOr8veqdv&#10;W7l49INNgAyAICSAI05eb3oAFKAAmIDV49HxRhQIAvCLeUm8GSTAm5Em5NrSnD0iBxSQBM+FF0Re&#10;PkISkFiW69SRZTnBfpBylvh4R5bqkJF6yVmSQ1BIDWnxpJThMc1VMkKm2qMt2gc8tRUwhowAKMDs&#10;BWblArjAH3mLkcpUBXi/6OcZrVXA1WchCXrIZi/IXpVTeOlrhEY3WxBRvIkEpCTd5AF5IUE688yQ&#10;EBt4Mzw1trKf7fF+4gWzHeG5R2iC+shrv7roSb6YjfqLjOCaPWTZYCKTvSC6tJvdypFXZ2ySrh7l&#10;o2/pyaXC+0A42RdCSvaFLCX4wgIviYzYgOIdmdEhmzaobu8r7w6+0o6k8owQkYFjAJIxsAyi/ntn&#10;2zKdE3R5Xv5O4tSj2+XQjXfaEh1vzHIg/cgIKSGzQ30V+H62tQEJ0MuyCoAAJAu1367v3dvuBeAA&#10;RIAfQAFCPA2gBnQAoCUhy0dIBziKpSMpM/YsGQFioOcawAEvgASE6AVIgJP+AKMA0AAnMCXLrpCV&#10;ONdIBsgBSOQK4NkZ4KYjQAw8BX0AXLVF+4WQknT69BFCDGGTAbRIBBEd+NO/Kwf/7O/bQQXeU7xO&#10;pKCfA+TqF5SNJ2Z/iZ1IDOGpU39rj1joBWtEpH/0qza51t/6KeQjkGcnwhS0QcwWevSVZ6WMujwv&#10;z8czUaey8tjtmZBR3jtAt/JkpbFdu/SNfH2mb7XLs5KmLtfsENPPDvd5hnR6Vi+ujDeiEbz33uGM&#10;lV5yMS7cZ3lcbFzlKDcSM96sVmSpG/EgLdfGFr1+rP7/SUb5S/KQkWW8oduj5fVj75T7V7rjvQBJ&#10;COkAS9dmzWbX+ZV+wBHoACHgphyZF5Pd33sjDl6MkCU7xIB0kAJCEOQhBMHJNp6NZTWkIiA0clmm&#10;i6clHUEhIHtA6qRXPZbmEFnI0L4Qb4u88jmNZ1mQN+afZ7VDO4E6QAWilpiAL7BERtLTXvnuQyaI&#10;wz2ABfD2fuYG+stb9d4R7/NTnSdFRnngqy8tC+rXeEL6HVE4Ht36sz4XdoWElEOEiMbz8VudM6++&#10;2mxlA3sdlXaPDNSpvOeVOthOV7wYHhK9IQJ5kUec9IrZq6z20akMGXay2bW26QNyPMz0mf5Ql/dE&#10;Xvog7dJO97xP90vPhtvy3E+O/XUjIb8rcm/JwOAxUOwjuTcQDAgDzeARG0ACUrLMZjBJJ4eAXEsz&#10;k7vw8GL7bZEj4LxY1+0/pVan2owQ2dFhJijwvhw5N1OcXD3VlnMMfCABnIEL0JzfdrCcX9lbhkf3&#10;tHQkEMAHEgAHgACWgB4wEQNJwKVcPCHEg6SQj1gaMAxZsQEoZeYekBSTA7TueTZspJsN7A5IIhvy&#10;bHVNHzAElL2eEV0OFSAC5dkN+AEoQHWtDFLSXnoQBhLK8hxyAbyW4JAI8kFGlvbEyMnfgLOFXrqU&#10;QzLaww42AWr7Tg6RxIMih+zUwbaQqX7XBuSmDwWkHPJHSsrQ7Vm51i/6zXNii/bqG/famGcnhISU&#10;9XzIkGVjyIgcPfLc60s2SGMX8lW/PvMe6SP267c8D/LqDjkpl2crTf2eo7y5a7X+ShrGglUCe0Gu&#10;Tc6ke4+RDCISm3R5573rxodVCNfGnxUCMsaWsvGKxMjK75dM1Db/dryXiJBQQsjIXtLltfHmGf38&#10;0Bvl6Ui3JAVMgELICJjZaxDcAyRARA7ILNbZ7ovxqw0cnTIDVk/HxjeJIV4LQkACIZ3s4/BeEAnP&#10;yHIa0pCOOHI0XDmHGBAZT0Y6j4cO+0KIireDeMjLC/GR5xE5uq1eNqlTGXUpZzlRW7RPH4iBKTAG&#10;uO4F4Kn9AnAFrECVrP5AKABZ/+kjZIIQ9tyYah/pfHe6+4dVddEhz29u6FKvWH0CffrSEXPywBlh&#10;IJp4Xmd/9rNGZDwgXpVnZZKAGNSdiYKgrLwQm7a4Tpp2aI/7BPfIQUBGIUZtQ1hIg4ekLBl2qke/&#10;CdLIx0tit3J06yfl3JPNEqP+Offaa+196pt4v52WE3hCXngDIgMm69xmcMjJYMjsL7M0pGGJjY4M&#10;PGXNCBGRcvQemjvWjnVnic6XGHhJO6bPNDmekUFpgFqqY4NrhDT3q+Hy+Wy3vwAIBDNhAHZzrb8N&#10;5Pm+45uzXwABrAQyIRoACphcA12AKx/oAq14QdnLcA3cXEujl3yAVjmgB+gEhADsBEAlj97MoiMD&#10;5LJcBPTYRR/S4t1Ic5AAMCoP7MioFziSQTgAOMANSKXTGbITS0NoiMhJOXtEluYsrWWpjS3ukQx9&#10;yEGMbCwFOjiiLLAnw1Y2BpT1JRtcS/cMPAt9rQ95m/rDtT7QJoTFRjr0cUBeH8QLYYPY89Nubcu9&#10;QAe9yEm/hhDZQI/Y82KHZ0VWHfrEMxB7j9gv1sfeCQE5IWF1ZpKhDnbSEzKV9vDIQOm/2e2NIqIc&#10;PDBOjB/jyHjxfrcDOXVMGFOIx7srD3khGB5PTpMqZzwhILqyRJf920ZGSEjwbbpeIuolJF6RvyHn&#10;IX13+w8b2AAIgAEsgAJwCAllaQnh2HtowDzZ/aCVh3FnYq6Wn+hA59JQA3xejKPVZBAO4jj6Xh1k&#10;/SONrBCQryOQ4S3lN0b05QADz8jhBcevySAbe0R05yCEulxn+Q3xZclOHmJCdEhMHn2OdLPBkt9H&#10;y92XrnPcGegCyuynCGb4QBwQIx3yQBQAu0ZI4pw8RCY8AeHc1fH2legPlpebbj9CdWJPPyMkfU5e&#10;eeAdcggpAGbPwmeClCXrx7MOBfDiEJIyJhBkPSttiU1sZDeZEKx0RBASkZb7kFDKi0NmySerjOcd&#10;+cTyoks59srTdrH6kFg8Iu+d4/Ds1s/klb84tquRkGBfKMRjQPCKsmYt3ek25GPgGAxISJpBYoDZ&#10;b4o3lfVyHpQBhZx2Xd/XTtAJjnQ7wODv37eNv99OFvnmncGMiOhAROdu723LdcLyi8vlv9V3zV8c&#10;AATgcG/0QtN/Zb4DYOAPZIBHloQAVogJuMh7WcFJAHqANkCIpACnGTzgVNZ1jh4L6gBwAEl5ARAD&#10;dGQBpNgCcAGymCzgzTUd8oBtyATAx3sBpOTYRS/PiG6gaUavHcqoCwDLA6TAF6gCUCSChOhEXFli&#10;E6tDnrJAnm2xAenE21EXbwgw0yvflw70ERvIKCtPv+oz/SpfiCfpOehbdbnWf2JBXwlZBmSvWHu0&#10;3XPTX/TqP2W1L3VGR/paH7gmp25p6e88I+1yH1l95do74Fr9bHW4oZFNLUMXG/RT3hfvmj64e+Js&#10;O9LtvTd+sooQEkEoyMk44S15vy1rx4MyVrKEZ6wgM/cCeeNIeTrpI4+wNslIjHgQjuAIdy8Z2S8K&#10;Gb1WPSMgZQYNtAAysEBCQgAOaMoLeD6phODUHG/DQYVP55Y7QKzAuTI+20jIN+mQEHLIEhwPBRnk&#10;KLdlMntFAsJBRryeLLH5R1in8ZAQL8eBAwRjH0gd9n7EiCpkx7uyPJgf0yJDxOf62NbqsVQiQnZk&#10;Prq10gARuGubPnAvxGvRD4BfnmugKgDqgLVYGQSDrBE3MpqofQXkgNvItm2NzPW3mEfj6LZruoG/&#10;PLoC8Jbj6PdMyLHz9E9/2iYHJgvqIcdOdVuiY6vn5nmwRXkArz1k3YtDGGJ10ykok3vtZRtCRGjs&#10;kC6WhpSiS8x+cQidLdIQl/cGAbGNZ6UMOWlk1OOardevdctrCCCE5GU3+0JCBoeB4NrAMFAMit6Z&#10;HgKxnMATImvw8IQMRDKWIwyuX/T/tP3f0Tfqe+63Yf9Qbf3mqWPlh4e/0YjMLJGHZDArQ4f6zAAb&#10;IX0+XB7dvVr+6Xrtg7Hpsnj+VBm7XwlvdV95cr5b2gE8AAJ4AMKXFTxCRsAQ+CIx6UAMuAIq4G82&#10;LJ0skJNOJseM3SMm1wCMPkt5ZugBVumAO+AluBaQC73AG1DSB9gAnwBgAZw04Kod8UDiIQBR92SA&#10;JXCVrl2ICkHwXBAIIEU+Zv/xAtWDmMhEr/TYSC9dylrOS1v0C1AWIyO2s1WbNg52X2RA/u71kb6R&#10;JqRfQu7qoFP5tEF71YuA2KRM9InTb+lDfc4ez428/vTsXWuvvPQf3ewlI00/K0cfO6TpH5OKeEb5&#10;S3PpZNlKll461aNcdAwcf6+NCcH7770NwZi4CdIEhGI8hIyMHWNIQFruQ2DKGxMZc3SL5f+eZ8Qr&#10;ChElfNkzEjva/cbRtxvwmNEDGcsqQAOIABwzWuAB7IARwAYgj2criK89bXs5wovbj8rTK90BiOXL&#10;19qeEdBHKLwgpISc/N4HOfGCEII05IGIeEI8GGS0Wr0c136zRBdiyQk6+pCacgfe3NXSkRIiQlS8&#10;JPLIBgGxQ73ykZ10JNqWAGfmW5u0V8wDAIiAEkACW6APoAG9a+n6A7ib6esPfais2b083okltEt9&#10;J8q3Krg54r1awVvfKtNLMvpev4UYlGcDsFeXAwrysyRn+c4EQXDQQf30IkO/MUJK0uKlCPLoZqc2&#10;yacbcYR41Ok+bYo92okIxZHRV94NafTRz26BLWLvi/7SL/pPO+lLXWTY5lo+e2LrvVtDbYmNZ+KH&#10;rvaHDByekcMEBgTCQVLIxUAIQZAReDDZU0Jq9n8sPSAVsz5k54TeT09+pxHRj6oNvraOkN6dHNj0&#10;wAxe5elSXrrBajZpjdxvj0JKMx9daHYYnDNTJ8unA+MNIDKLBRTABHBIA4oAEhABRPfAK0AF3ACm&#10;2bkZd8CVRyQGOkAUoAFKulKOHunqcR2gUw/wdA/o2EUOQSENy2PIJaSVwHZEQV7ZlHENuJXNEpJg&#10;6Yx3l2U9OgWAKi0kJCinjQiJB4AAQnB0h7Tc66vI6Ud26QNtCxHpA21GUvokxK+PkIY091lSS3/R&#10;xx5eUJYC1e2Z8TQQirq1O89PWXUnLaTkXhn9JQ2h5BmoK8TpWSsn37P2nMWejbYrI0//8BrJZ89N&#10;W+mX5j1TRn8IU2/WSdPs7/6x1YTMuBFyiMHeKQIyqUMkxppr73hO0BkD3vss7xkPlqrpdC3N+248&#10;bpJR9ou+ioxCSCEj9xcWh8vp692JJ4CRWa9gOcpsFuAAHmnAA3ABmUeVeJAR7wioI51fLd1pQLV2&#10;8dKmd8MryeEBZBOikYeA/AgVSVhS4904TcfTQUC8JzGyQXiIyL3gXr3C9p/UF6fmRQ4RqYMcjwrx&#10;uI83lHRk96J6IWkX8AeYAfAQjH4RtFu+wHtJrP8iy3OxF+QL3I6L367A6sgwMrp1pfuwaH73o5zY&#10;8l4IABDHE/N/ScjH/tCBb32r3dtf8WzIsIn3pVwOKkgD7GmD56F94rRJUAYxZKIhT6w9ZBERAtQm&#10;z568dPfqoSNkpSxCcS2QRSwCwkRY0t27Vo6MoJy20+uajHdueepc+9JCBkfvhqmB4tqLb5CIDQ6D&#10;BilZ35YvLx85JYPQDDzlBYSEZN668MOyZ2WuHV6wd+SY98hHo02XsgYlW5AbrygzTCRo+U+c3x9Z&#10;HjRIr9w5Wj4a6EgBKIU0AkIvK0gCEWADGHlFQAhASpMXUskMnh6AZJ+I54MM4hGRAUh0memTkSfI&#10;A1psoBOJSQPqQEt9wBfQ0hFgZYM4QV7S6NMeOkI+yEIA1sjGshpPh14El30hMVAF8sA+wd6QQwh0&#10;CohHuxEEL0tgKwDXV9oApNXNJgTGPn0Yj1G/pp/kAXGAHYISI4K0ha1AnW7p6ovnp21siefGBmU8&#10;U/KpS3pIyXNmLzm2CuTlRT7PJmRkKVIZ7aILEbqWr9/YQ592sIe+EJF2KMPGi2+/WY7frP1eSShk&#10;5N31TotN7ownEzoTNGPDAQWekPfamCNjEkbOpE4518aEMWbMhaRCTsbC/y8yku/rDH5nhIzOTf/u&#10;j/IABVADPoAZUAJFaQATUAIS5PThSAWqlYftcAHw55F8vPq4gs6tss67mltrHgkiEvOMgD+PiCyC&#10;4N0gKEtuvBlkhJx4Q5bwLM8hMQSDrJCNugSEkhghZVnOfTwjXhDPiE51C5ET2PXxRPclBGAImAPg&#10;0oAxwgHwlsP0hX5ABojGZ38Qjz0PXot+iowlMmkj1UP6Ze3X71TyOFSBGbHYpOfdiBEMHTwl9QN5&#10;zwJAex7s8RzoA9LqdXoO6dl7cprO81JWOemAP+SgDdrjni7PL/rpTB45+WLPF+GkT7QXUSEPMgg1&#10;HjNZMXKURi7vE93awL7c6yP10U2XQEeu2ce21dH+dqzbwHCAQJyvdyMRA4N3YhBYLuAJhZQMDnmI&#10;QzkzNQPHQPM7JeWRFK8I2bUTevcGy5EHG42QLr+4UU5+4f0YlHRYusiyRepBQgawQW7QIiPr5fLn&#10;rpxqgANsAAeQAJbAECgCIiEyADTAJC1AGm8JwSARoAoYgRUQ4iHJA74AUHnXZLP8pLy497ADOR4A&#10;YgBeAfjkAXdpgBCwsdlMPEQlAMUQCfJBPL6WgFToRUAIhxwg1QcAk14kKJ+X5LBCPCX5PAGExh4g&#10;G+BXv3LukbH2AW/1pi552o/E1feykoHA82KHPtJv7PFcpLNXX2hbvBx2qI8tabdyOckojY3k6NVP&#10;8j1Dz0498tjrPs/Us8u+F6LT1wjQu8F+7ZGuf8nRoe3eG+0Uq5dd0kPA7hMQVyP3M91v5BCHd1Tw&#10;Dntvvb/eWePIzySMMcvRJn7ecR6RcsjH+ywgGxM0YwLpGFPGmnSTMzLIyZ5tW6b7Q0Rk30geMkJE&#10;/nK8b/pcGVroNoyBBSAALEgHCAMXIANgeAVABYgAFMD02a3ZTU8EufCSPqveEZCbPXK0XDpU3cnq&#10;jeRgAkKxRMdbssQmHdnwWnhDyIGcJTekQR9yQVLqQCxiBChfrH5xSLE38H5SJ4JCgg4thJDuXJsr&#10;q6e7ZSSAqN0hJgQE9LVVniU6niJgRjZAHxk5WIBgyPKGEBNi0XeW7Ab27SsfrKy0H7/uuTiw+dVs&#10;9aQf42kICARosyEAHmKgl6fh3nOxHKceeepi36HvfKfZZDLhWdJPh2ecOvKc6ZePXKR5biEr7Ytn&#10;pP0IhB51xMsh691wH7uRD/Kkk51kvEuuxe7Zkjzl2CJ2zz42fXJ9opGHweFHdwgDOVhasxyQWRoy&#10;MBMzCLJE55RbZnTyDQ6DBwE5Ku47dk7Y0cVb4iUZUMfvXi7H7ozWQdUNsBwFp8cAzQzSwDMg2YXY&#10;5Lcfw/56uNkycPODsvRBN5MHegASALsPyCIa4CW4B0Jm14AIICaYuQvIKh4PAgJiwDvpZMjzXl72&#10;LE316kFKylk6QzAAlk1igBYQFIAou+SzPeAL6AC4a8tw0oE6OXlAmT46tJtebQzx0ktOGWWBqXYA&#10;0diDWKSzVXqWyJALkEc2SEE79Vv2oZRVH9DvrR9BqJeekIM2KYOE9CHQp0//qUvbPTtl9ZV69bv+&#10;14/awj7kzh5yiIKs9soXUjdZ1/a78twF9bLFdd4Ddqcv2CJff/AaEbc6yPCKQmSenXRt1L9O0Z1f&#10;3be5z4lckFAmaIiJh+Tdz3K48WW8kXctXxljJ96P8u6NN7ExKBiP8qUZn1t6iQj5+MICbyj3yCpf&#10;X0BGA/OXyump/vJyqttHACyAJIACdIEKQAIkQAlYZBno1xU01ifnGiEAesekH8zcLvcryJq1L5zu&#10;K6PHK2hWkhGQEGJARA4jOOWGjHg8IQ6eknzeEYJDRD4pJB85IS3k5R5xqddyIXJBMgICy3XITiBD&#10;Np8ies6Lqm3SNgQBTIE4wmG/H6ECZffAHjgLiFnQF8pmCU//Ke9ebN/oyKH97bjwD+r9GzUAc30N&#10;zNOfibNUB/iV7wV4uh3Z9jzcezbuEaigLIJiDxn6eGnIqi0X1jbY90GASIduNsQDyzNVt3Sy6qTH&#10;8w8pKRcPWfv0m/rod82DtI+lXm1gA7vyeyp9ow+VRd5ifcsGhK9dlh5vn+mOYRskZm0GBXIyeAwm&#10;HgiyQDpmaJbHXEs3iAweS3AGFzIyQMwA/V4pfz0hX7qBaqZIn0GFwOgwCzRoERbiUr+ZJbvU6Ye4&#10;lu6kGZxt36gGhHRmZmc5e+bdsri72/MANIAVeLgHTIAD4ARU5ZNDStmLiGeDTOLxAERl5AEiwARE&#10;lQdQyALAq8u1WD1ADUACPmBHh9m3skLICICzg24x/QCVfvqkWy4MaCtLBrDSL017QriAXJuk0c8O&#10;sfqQkvoQDRsRQGxAGkAcOQHa3Ido6UUAANqeFL3y6WSrPo43pq/ds0mb412GWAB4SDsEzmb1OCii&#10;HQgw/e9ee9SXtrLHvTrZq15tdE9eP3k+QvpA3cqEeBLH+wmBWkZF/shTH8ljs/a7T6zf6F0739/G&#10;ifHCw/FOh4RMsLyz3nETLO+2IJ9cvCDEY9xlKS4HFhCO8WLs0CfdWIlnJG/LG8ffLf23LparG9X7&#10;eDhdDo4eK1vP7izv9+9qP259+9T75a2TWzf/36j9fcTicFkfvLA5gwVKABjwBNwAYkATEAW4ANTi&#10;6bObJ+MQDZJYHrpaFiqYAb2pfXXgHutve0WIhaeElOwNIR0EhHQEehzJdi0d+SAi+1FIB/nwcKQJ&#10;CCVLfAgRyWQfK94Tm5z2CxFZ+ot3pPzDoeEGhtoFhAEqDwRganvIA1iGCL7szZjZ64uQETl9RM8H&#10;J461H1H+qN6/XWUsYSqTPgXavYQC7PUtnWSkhdx4QuqQh1QAt3qcTBP0t3zp7PdMlY/HIQ8hIIv8&#10;8Z00bQwRkUes2qA+7WUH+xBHSJesNLq0U7r3xh6XWHl6EaY0HmP+swnRIydtt1SJfJCYJUt5ljA/&#10;m7reAB/Ye+ERACJBNgYE4gD6vCEvv4FgcBkg7nkuPBb7RtINNF9voA/5vHrib36PiJTPVxUQm1i+&#10;wWmmiBANXPoyAP0Y1wzSYKfXAKZPXQYxuQPjb7S/mAASAAhoAwvAFRIAZgE/4BSPJvchDmnAEyC6&#10;p4tXBPiAE1mgpx6EACDJiUNoAB0ok6EXiLMBkNHHTjFAlAY4AWSAlawlIPWlPb32qo+M9qmHPeoU&#10;XAPeEIb6XZMV9IOQe7oFYC5d+6RnGU4/0sPDYavrAD372KWvALp89vMuLIfpiyxj0s07YrsluBAS&#10;m+nSJ/Fgcs8u8tqILNJ2sf5OrM3aqQ3ytcHkgG71ek5062Nk43loj7YgfuUQvyW6TAS0BaGScY2I&#10;6KObPeo7e7bzcLyniMa7aEwgmBCNe569SRZZ995fY0HM4wkRmaQZJyEi49C1QB8yIieoa8u2c7vL&#10;sWt95eRUnTVWQnrzxHtl54W9Zcf5PeXb7/+gHJ88XfYMHWxE5dSdj6SO379ezh3Y2YAYuAAfS0FA&#10;DqgBLGBkWSkeAKCRhpx4UBPHz7bj2ojB0ev5SgBXjg2U630Xy9FXXilLVd/dkeubS3GOWSMiRBGi&#10;QSZ+iCofUTnggJR4W0gIwbhGQsgly3LxdBAZXQhPUIY3hBx9sUGcD7amPml3vgBkZGJmDlizfKat&#10;2oyggLu26hd9ESJyrbw+oQOBZZkKwO6ugOtvJNp/G9W+fVD1xSMRgHkIkG556etMEOR7Nq6RCWIS&#10;kJJnkM8V8ULYLCjLrpCm8uzzfJXx/NhIBzsRgmVHZcmoH3koo+3uESUC0TfISzu9H/LI0cUu5e2X&#10;qZftCdqofWSUYa9YOXrYlfSNi+cb4SAky2sGD2JAEMiFF5QlBJ6PpTmxwYAwLE8gCAOHdySNl6WM&#10;wYPcHNs2cAwsckgkv08S6MjMkg7l6WETeTaRQUjK0mtAk5fPRtfjd0804ANMwBR5AB9ABDgAXwA2&#10;BAJcAB4AdS9dWYBDF1n6AH+Aky4ARQ4o0R/iA45kAqzS6QduAE89gBawAjjACDTNvskiDQAPyOkA&#10;3mwG3CGKgC99yC9kJGaDa7ICW5WhB2HIS5BPXqwO7WCrNrADgSAY9iFN4J02SNdO7SDHi1GHNvCG&#10;5KuPrVnu5PHQrf2xSZ+K9bX6Q7jai7DiJYnJhexDZMppN1vcs0edZNmb5yzoCx4Pbxbh6GP97jlY&#10;gkRQYpMAad4dz529YgRMPzv1gyW6U7d2tD0g76hJWSZp3mdpmSy5z/KzdxXpiENExkEmWUkjI41O&#10;44iMvBAV2S0IaPLRTCMbS3SuxZbpLOEhIB6Re8t1yMl/Gi0t/+6vDICdGS1g4BkFuAKQQAeIAiTy&#10;APRlBbx71xfbb4IQhAMFSAUZHH1rawM6/076aLb78zu/9bFEhzQQlGU6Bx3sFdGRQw4Ih4eETBAQ&#10;siGPRCzn5QOsCMZvjMQICzmRdY8gkRpyI0+voO7V8W7JSfu0CwkByyyPaS9wzvIScgbu2g1o9YN+&#10;URaYAm0EEM+AV7C9Aq8fvb5b9b1e+3ih6gHkIQekoSxAVg/9dHge+p8OfRxC4a0AdnnsBewhI/f0&#10;KBOvia10agebcq19rtVPn+epXjocivDc5bORvQJdISE6tJ0eafqMDkQS+5V1TRYR6Rc66XZv0kPe&#10;kiDviVfkMIe23j59qh1YQA7IyOBxb0/IC29Q8IyQkMBDQlIGgkFhxoeMDBSD0WBBJJn9GUQGk6U6&#10;93QhJR4RWYPUAEVCgoFtaY8sPWwgm01faWaHjXyqHWak9Jt1ytu43/0/EZAFGgAEcNjoB7TSABfg&#10;AUiACSGQtwwlBj4228lbxvHJHHrIISG6AvoIx/IWsAWwQAtwA2z5dLkHbHQAPyRpP0l9ABFw02Pm&#10;7Z69bPR7npdfEKYQ/QBfunvgrJ4QlMA2AWAD96QpIw24I5/IySenDcBWXWKgjFh4DNqDUNUt6Ady&#10;+khZ7SSvL9glz7IbomCjNPWQRxTSEUz2h9SBTNxLl5Y8bRNCTMojNc+STnK9gZx3QD/SqW71sY3d&#10;nrnr7IHl80aCNH1sQuA5aT8CMzFA2vrFc9QHa3XCaILkvfMeeldNoLzzgnTjIpMph3O8w95nqwMO&#10;9sg3sUM6ruUZc+7pMtHK0lyISFCfcbqFl4OIQkIhouwXIaPeP9tzmu7I1ZPl5lr352qADqACOiGg&#10;F9AEfAAR6ADikJHrB1dG2rIX0OeVIBFE4DdBq4N1xlZ1fzxVbesfaf/iiqwQC+Jy2o2n4rSbU3eI&#10;iYwlO3mW1OLZ8ITkIyGkoj7lEBzvyHKgun13TmwJjwdmaZBO5SwV8uA2xrplMZ4BQERE2qSdgBtg&#10;As54TGS0XZuBcDwcAIsElA0Z6btr1ev52dDF9jmgHYuL5Z1adqrqo0M/Ih/9igBCOIBeWUAPqOmU&#10;Tx7AK6MOeZ4NTwURsYeOkJRnxmZlyCZPu5SJDP3apQ28NPVrLxvUaelMG9WJdLQ57bNUlzT1s5ke&#10;+tQr0K9OZGM5VL30I+DYz07PIPZ6Jmv93Q/yEASPBKgjJi874kBK+USJewNCvsFm4JA3IKUjHAML&#10;wSA2A6h36cISBTIz4zPgkFiWNyzPqf/HR7/e5JFiiEzIAQZp9NNBv7rpocOgH310onw2231yBoAA&#10;DiAKWACRjW3ABHikkwMwR7/z/fqeDjZwyt4PggB4gBaIkgPeQNssG6ghK7NooAisgBgQVJY8osks&#10;HKiJcwKOTfSqi60BaGBLX4hGOiKhj70hJnYAWzIhJiBNPmWVAa5kpQHReETy6XOfNIEM27SRLXTT&#10;w3663Gt7vE4khFiVC6FpB9uQHz3q0kZlEYwQotA219rFRnlIR0jfC+oiy2NiF9uRKjllQmLS1MU+&#10;8mLPQQgRefaIxjIcInSU20TB++J5uaZDnfpTu7QvXqF45lw3KfLeei+Rkdi7HW/GGJFvbPDq3RsL&#10;eY+NG7LeZe+9OF6RsWLVwqRLurGFiFxnYtfIKITUS0bxjBASMrrzjxvtAIMfvf7iSB2IK93fDgAO&#10;AAGMe2PgKZABNoAHaABqMsBD+sdzKw34kQNvBBkhhA8X18tG9QieVfCbq+SCZJBRvB5ejnveSojG&#10;shyCCnnRh4jo5kHxehAZGYQjjVdm+Y8+5IMUXSOypapfnvoQ2OrYTPn0erc/4oRbQBC4AlnXPDqg&#10;CSjJxKMA4vIRSTwjIIvI9WHzBCsAj1QA9uUFwcdSEdKVie53OmR5LwAfWehLNuhP1wDf/kq8DM9B&#10;OeCd5yQfCSIjdkv3nHhGCKL3YIA08sgMMbnP751CuvTLR0raq+3s0WbtZYuyJhbqQZ6CcoL69YVA&#10;hiyPUt/YIyKjb+PJJUgjywb94f7x5aE2A0M4CAHgGwBmXUgqMzHX8ZAQk8GAILLsYCAiG3IIxgxQ&#10;ukMJBiCyQxzkzfQMRgcdlDFYnZhzAk+a+tgkpsNglS4YyGaNBqyBjPQsf9AdAlt6cbn809VuRo0U&#10;gAoAQRpZpgFIAOXjsyPtePiVB8fLxOPT5dm5DvwFwAxYASEgEtMl0IVYeEs5/eYeuMkTSwfU6szM&#10;GxnaJAeQdIdQgKhZfbwS9SE2dSEY9yEPnoiYjYDYvZgnAvylk0cC2u+a3ng/iMe9eoE/wA4p0Ota&#10;WXYgAzaIgXZsCEgnj2z6jV51RY8yZNSJKBCJdN4LXYhBuZBMbA9x9ZINGbrjASVNu7VF8Jw8W/Uh&#10;Fx4ncs0z8Fy0xaTBs/Iu5Llpl6B+z0gcgvY89Kd3yfO+eLnz/pGMOJMo76d3HKF4940FMsiHXDx7&#10;sXfcu5x3Xex9N46QkHEgICB5ISV6xFtG711ry25fRUjxjizThYx4UN/b8aMyde96eV6BJGAHQBID&#10;I+ACeN0DH0AHmAEhoMns+LcVtC7uP9FIgIfDU8nhgo3plTJ+qvuvIXtGyCK/PUJayIjHgpDkWWpD&#10;GtJ4UMjHn+Gd/eB4OyGH9JRJOcSUoKzlOh4VYkNAH12fKQ9mOrJcuFJJZG6pASogBrSCe+1EJIDY&#10;5rr2mekDV31CBigD6HhF7gEpMFYW+IvPHzxQXql95vDCtvn58rPaZ0evdQchkBid+lQsTT30sEnQ&#10;7/LVw54QHzuAN+JAJr0Arx3S2SfP8xMjv9iqnngm0l2rh/2eKzJFkPHalPGs3auLbUjD5ITdrsUC&#10;+9zTQT9ZpKdOhyx6SSjB+0OXd8j71YhvfLS9+Mgny2Wuveg5vi1Iy3U8JMtpBh7yMQgRkgHmmi7e&#10;CsIia0AhCuRh+UKeo9/IT4wInZpDWuTEmRXKQ2pIx0BVj30rdcvLXpfBbL+LjRv3u5NzwAR45Meh&#10;lscsxUgDRkvT58rpxV1tFjr5/Gx5fL7blwGeiARxhWQAmNiMmh4kE6ATACDAAmKCGbblQITld0Hq&#10;Vx54Ig6ACoRjpwDUAXIAO2QU8Aew8X5CMPQBYfLIRgw8eYIhI/qAurYhCwQRj0gaIlJWPSHDeCQh&#10;dP0mDzhLV78gDam4Vjf9+o++EFKuQ4DIhd36LGQiIBeEFVIki7TkaQNZ/aa8dLLSXGsf+eN/9b1W&#10;p77P0iHbeT8hIs9UG0Ke9KgjNmqj90Mfars2Wm7lGXp3PO/Bhf2NZLzrJlUIAgF5L0MqxoaJEiIy&#10;pnJtTCCheDsmWa4RmnSrD8mLrDEhjU6xMdXIqJeQeveMhPzode239xsZISgn7PquVXd5tPsnTsAF&#10;VICi4BpQZdZOBtiQA1zypG/cnCjXFurMuQLXxvRy81QsoyEjngkC4aUgGySEXOwbISekxatBIogr&#10;npLyCIWXZA+IZ0QO2fnWHaKRZ3nQ8hydru01kXVN5mEloc9npsvLtSdN5sbp6rZXMOcdAEzgDgy1&#10;RwD+ANHvdRALsghAkweYISP9oow+iGfEI6H/2JGD5ce1/75dwd4hhr+unsmRCrx3a336lTyQt08S&#10;4kif85qQj/5lC5CPJxLysufCa5MXoKdTOtJkH3nPi42u00Zl2EpGPdqlHjJsF4eE5CMhwfNnm/rZ&#10;K9Z3SItHJU+/OvzgSDmPCBmxR/gyEQlsV4/+Favj0+vXGhB7uQ0Iy24GAPLx+R1xluqQgAHn9xIG&#10;FSJQzkA0A0Q8BqPBhmyskSMeMgamASbfj2zpQDCW2FzbE3IKj4zBjISUMeDII0lEozySYrOBq5z6&#10;kVHsV8YngyzXAUXEAJjMwIEQQAmgzqx36/4NIO4fKVO1b+NFIR1kpJyZMHJBLPYYLOcBNnrzSRtE&#10;A7zIuwaEPCFLWCHAAB7gRgQAj41AEcnIRzDIgY1sBczALzN14KisfOXIuidHF9vJIhGkgwjEkVN3&#10;0pR3LU2+8vQiI0Eeu+jylxPieAhk2aOsNqmf7fQK7gV66UE0ZMkAf8RBhzj1IwKkgnAQdvRFB1JQ&#10;J73pK9fyPE99nMmCZ+M5mIhYenWPUMhFp/L0sIEOQTo5AXFpr+BZIWs2ey79Cx+0d9B76t33DsZD&#10;8v56T/Pueye9Z4grZCUP0SjH44mnFK8oXpCYLuOQrDzkZExuktEfIqSQUX5nxFPaf6W6ZpWMPpzo&#10;/jYAIGSmD2CeVWACbgAHMAIm4AaIgAtQs+E9MHWu/Wvs+YO7yo0KRgdf39b2cezdvP2918reX9aZ&#10;QN/Q5n8IIQkExZNBMLwfhOPaYYXNo9c1XYykeDuIxn2CL3ojIgSF+OQjNTHdiO3Z7Gr5/Eadfa0+&#10;bsT3mwq6mfkLwA8QZznKTF26I8aAG1EgLISk7WT0B+DkbYSMALO+y57K/mNHm2fkJJ0/bRMfuL1c&#10;7lzsCIiML3GLeQ7K0kMvnYhOHrt6yQiJkPNckOWj+qziHWkXm9jvWblWlt3a6TpE2uvpObRCRtst&#10;0WmLPPd0R0fa6/1AYNrqmk30sYcNZOlBnOKUZ5P++7KXpB7vGyLUtl/fnC7jT/vaC444eDU8CySE&#10;fASDx2CSZgCYDUonnwGGUHg5BmOWzpCVsrwYAyqEpvzfbPsP7cOsyokREfJCCgakWSAPTB0CfQjO&#10;4DUo2atudSIpRBQw4Flpg7+d+Oersw2AzZ4dCDCjBrbAx2mo6ecDm2Ch7PKZ7o/UkA0gcw3Ys8wT&#10;EvIPqb58DejM7pERsAOCvCD/D+STPOQBFxBjh/oRADAEbmxxDfDZKAauIQTLTJmZA0FgGzJVTjsQ&#10;AVlEyDZy0oC2dPWpm7wQ74Q3AXzJiskA3djG1pACu7RHW8nm0EfIQyxdWsiCPuXUr23qREh0/j/j&#10;c42Akk6eLHII4AvuyccbUp49gufpXv3Ijedp0oD8kY+JBG8IcXqO9NOTdqtH0Fa20C8gJ3qQugmF&#10;Z69vPQNt0j5ljs6814hH8O55r7NM533yXoV4XPPcvd9IJ6HXyyETD8j7LQ0xhYjoMoaMQzLe8d8j&#10;o4ReQspS3dJna8078vVuMu8deaeBhAAIgS+gsXwDaKQhIgD18nr3I0gABtyAo9+QXBo9046Vj6yM&#10;lfGdO8qxV36KoLrcAAD/9ElEQVRYDr++tZ2MO7f3ZHnj2682L8j36HhEluKQEZIReDjueS6IpPcY&#10;N5Jy7QADsiKPiFwjLct5O199txEcUko6OXtNz6bn2u+JHt2qxDZ/p83egSpQFkJGISLtcw1oAS/Q&#10;twFvtg8oAa9280L0S0jEPcDVf/ptTy3HM/L1BV6Rgwz+znqpgjbvyfFn+tUXTxMg29vpJQ62eDaZ&#10;DKjbMwl4I7KXVTfbkUHIhqx2CiEW9tHtHtGRESMS9YekXMcbUoZO7bYEiEi0WRsFpKkOJEQ3IrQ8&#10;xy669DdbXQvKsqWXjAR6yNHz4dhoGbx7cJMweCAGgAGGDOIZyXdv0BlUPBReiMGHfOK58FIEA1Dg&#10;wShDB73kkYiy3/rgT5p3hIjc83LYgLCQiwFpwBrACE+9CCNr69LVxbtSB1kDmpdGzmC993Cs/Per&#10;8+1vJxKAl3DnYiWiO92PCg3uRr7vvdlADaABM4QEmJCCWAB0iCkAhYgs2QE+M2kBaCMqxAH4BGAI&#10;fIEzwJOWWXm8i5d1Vh4iAniAEACGfEJKZKUlHaiyh53S6FGfIJ9+IBodYnYgOukhK3XS5RrBKE+X&#10;MvpC29gkZoN89qhT2bQViajT0hpd5HpJRRltJKdPPI8QZGSkxfsJabGJPWlfiFu7ETEvlQfHOzI5&#10;iBdJH7u0NeSsLJ2ITJAmpheBaa/nypsOQSrDbqR9fPb9RibGivfaOyg2GfJ+eh9DKsaHd9p7LC3v&#10;tncZGSEh5bz/xokgzeTLWFOHvEwUjSehkdHw6lj7B9crd67+C0KKd+Q0HSKyd+R+z4kdDTCAKWAC&#10;vkABoJgxA77ZyfriVTCaX75WpufqjKWC7MMnSw0wlV2sM7djE6fK+YWhMjV7uXx8dbw8uTxc7l1f&#10;aAcHnIrzw1hLdH6ThJQQkv0iR7st3yESJIN4eDkIxXIdQsoSHlmElf0hnhMZ+nk9vC/p9JBHVPeG&#10;64s5fKUdmLi49f1GtCFUMUAGzoAU8AaEkTHg1x/5MSbQ1TeRNeuPp4KsXQfcd9Vy362yPCKk5Ltn&#10;/k30zMEKHrUcOfrYQB4YW+JCBL22IAj2eRbsiU3skGapjh4ERy9ZhKCcdMF9yCj56os3l7YiF8RD&#10;P7vIIENp7pEmOSTITvVrc/QL+hMpatPN4yfK3XPd4QvlkLqybOslIuXUrU2NlC+cLxcqIHvJzboA&#10;vEHgRTeIzMosnSEVwQAyMEI88YQsU/BeMvgy4AwkJGbAuSaPLHhBfhDr9BzvKASGEJRXp5mma2Rj&#10;EAt0ITO6DHxpISN2CdrgW3h0+HTQy/mpSkK/IyTABswmL3X/HWPGKbS/0Hjl282bAWbADRhZnjOz&#10;BkbADPkgG/fADggL7pMmRlpAXAgoAkIBqIUEBMAtLR4N8AOIwBzYShcsMZEFmPQAZ/Jm8WwA/L1E&#10;lUBGYAsdSQOsQJp90t2L3ZMB1uoCvshZfyAi/aON5NlPFnEAfff6l9ciXxuk63e2q891yImXk3xB&#10;m9SLhOgQpClLTpl4Q9I9G56qiYLlUMuo+k9bPSf2hCBdsykEqQ+0g+1slh6S1k6ERr8+ISdP+dl3&#10;9rb3GFlk4pX3F2l4R+V7v4wZ6d5X40S+cgKCUs6Ykx5iMkGS7x02Lr33xqRxmomh9C0ICBElIKaR&#10;uxObhNS7VOcgg693z3+yUibHzpeTP/pRA6XMZoFaZvgAa+J6dbeXrpb5x3PNy3o4dKnc/vxeuX+j&#10;Ox0GYIavDbQ6Jh9MlxunjraZ/9i+I80T8vkfBGSvx7FqBMVrQlA8IgGBZInOflHIiaeEVAQkhYDE&#10;SGnz+Hj1ipzEQ3TKIST5yjwemyxPRsZbHQg14J5ZPIAGgMASKJr5A19kbJlJO+wf9f/8562dAJOs&#10;fgG60vQTckHogj48WtN9INXvjMSHNzYaGZ09f67N/u2lKK8cm5AkW+LZCIggtrIRaQg8lDZJ+OLU&#10;Ha9JWkA/HhR9yAK5xHOjj25t1wb2s1ee8uoiq73IyD1dvX1Fv3TvDLtdq8e9gKTmjhyuk4zF8nh2&#10;rXxSy7e0+l55x0JI2soGfaAP6ZL2YnysnF/rlrXiESGRkFAGkRjIZ6kBGeUUm8GEFBCCJTWDCbgj&#10;DLM4hGLgGHgCGeTj4AJC+tnJv233BqCZZryoHH5AdvHG2GW5zsB1zw76EJeBzMNxOo9Odfts0MJn&#10;w+Wfr81ukhGQByjX5rsNY7b6zcf39v/Xcv61XzbysV+QfRGyQCsgZRYO6AAccAsBIJOAXUCOPMCM&#10;BxRgpAuAA0DlBGArnzcVDweAyiNHJ8Ihpz5p9PCIyEoLSQVwpSnHjrRFLC22s0c6AKffNT3qsUyF&#10;lNnjt1eWIHmF4hBbdCgT8nTNdp4O+7WfPmSTpTWkEqIhK0YwyCkExk7l3MtXj3pdpz9zFBtxsIu9&#10;6kzbXdMfGwVl9YPrEK98+tSnD+gxMcmkIn0mnvxF9wWRkEiCd9hY8W56d+Oti71n3tVcK2vMhIzi&#10;GZmwmfgZM/GSvNdIyDstNqakbeklogR/L46M7CEhkSzXISVLdrdfrJTn18bLrm98o3k4AC6AZ7YP&#10;pMSr5/rL5Pr1po+OT27eKLcezJSlD5fK07ErDbiXBusM9Ys6pxaqC13B5U4FIKTjBJ2vdFuy8x9G&#10;CEnMW7Gv47g3suDdOGEndo+UHIDgOSEgnpF0ByR4Q/aLyJIREBCdfjyb+5czc+X+lZGyPrXcQDNA&#10;DPTcA2fX8YgE7dYXNuUtQyIjf98AjPVHgBWAhqDEQBwoK39stDvW7bt0/rzt7IsX5ZcV7Adnb5Z3&#10;/uzPGgj7PtuxH/ygfWj11I9/3OIj3/teOfzd77Y6HADg+ajHR1Cd8ENA9prE5NQHxLPHxUbkgUhc&#10;ezbaiGgQhecsP2RCTlvZkyVBfaQ9SBMZ0588saCf9Bu5eEZ06Rf6TGY2ZrovrX+2+qh5Vry3kFU8&#10;SLE0/aotjYCrbUN1YHjhvfwGjpc9M7fMwOQjKQRhSc2yg+PYBg459waWAYUwBANMOQMzJGYwIi4x&#10;TwRpICSkYoAajAYinYiLPp4P0qMP4bgXk0FC9LKN3XTwtti4+f9HNdx5Mlr+eQIhzbd9l40zA2Vo&#10;7VAjNkfKneTbPvyTsrC/++M6AAUAM0MHbMAKEAFfgBXgSnpm4wAaISgPfOkAiOQjK5amPH2C/N5l&#10;NoAoVnfA0DXdZIGp/SzkRU6gJ+UEMoL6MrtnZ4K2pr0BZZ4AYGdLiILHYfnL0iPPAwHSFbu0E/Eg&#10;E21Sd9rPZvYiHjKIKeQikBEQlEBf+tB99oiURVDK89SUZdP4F0ezLdHxhMgpm2fCzjyP2OWZKJ89&#10;MuXIu05/8wS1FdmlnYJ+Ut/V+6fa5MkYEExsxN5t76H307sZ70i+iZV33JiQZizI936b9ClHp/Fj&#10;HCAcMsqYpGXFQvC+fyUZCbyjrzrQMHN/unw00X30EggCBmAAFIAPkAFciMn9wtXB4oeyfp/0fGOh&#10;XBs60w5ALNzoZtfzR4+Ua2tXWx2+eTd7rvtQ5/X+4XaYwb+5ntx+qBFIAiJCLg418GwQFjJarZ4O&#10;r8ixbB5V5BEQkpFuL8myHy+LJ9RLSLwny4CW6j68NlUWLgyWl6uPW1sBqjhEBHjjfbRZeQV04OgH&#10;nz6RI45nBEQBPGBFPNoNxKW7FwAxcjo+erntEznabanu/Qre/i9nZ60bwRx/5ZVGcAjGgQZ1+Etx&#10;4M9rsqRFn/oQDVkyvLV9f//3jbR4tGz2fNikLHtCRoBejCjki4E9G93rC+0NEZCVjoTYJE/fIMXU&#10;wRMTk+WNsUff8c7oSL/Qfeda95Fa3u7HUzfbMqT0eGCxR1k2hNw+W1wrk0/6G5ib6SEbgwEB5aU3&#10;G0MEBgyQ5xFZgkAmGTgGIe+GvEGExMwQkVBIIst5BpfDDUgoJ+sEOgw2AzDLFMiGDroRGz2Ijz3y&#10;5SEt9bGfXcgIIGyS0a+/CJ8Pl99OTZdfTU6VMzc7cqQfudE19by/vBgcbcAI9ABYiAJ4AWoBuMUj&#10;CMkAPZ6UGHABT6ApH+ghAyAHqKWZkQNGOjIrV1YafdLJKoMU2EIO+VgmFAKe0smmHP30IBnX5NgE&#10;2KNTWohRIItoeD3AGnHwXPQF/TwE+2hAGBgDcX1AH9u0F2npJ+1Wv7rpEasrBAT4ybJHmx3FRqD6&#10;nP1i9YaE2JF20I0sLROyhR2W03gv7u1naWv2ftinz9SlbvbI0wchKXqVIytNObE69Afd2ixIJ6v8&#10;hbHdbVKEKLw/PBwE4/30biEcYyArBsjGexwiEvPI/+Ktf9t0ICtp3mfljCPvpnFjWds7bgx4z+UZ&#10;K3+QjLJ/tElGNSwsVVeyggbQFU788IcNuARggIAALKBBKIDi8VD1XpYmms57K1Plwehwubw6VkYr&#10;AW2MDDf5mdPHy+DylXaY4fBAncns2lmGDp1qy3NOvvGQ/Ouq5TQk5DdCCMgyHm/HEps9IB6QfSKz&#10;agHJIBhEk2tkhKjiDSGoyETu8NsflNljJ8qni7crGT3cJB0EBLSBogAgBW3wb6n5oWuIwYnB9BGg&#10;FwByyCfk7V6f6dP+Csz2ipCRvSOxL3j/opbbGO2+gg687UchfeVjC/2AGWm6FrOdXnUo5xkBd8TH&#10;VjbzRuhim+C5sZkueoE/XeylB9koTxbp8VyQjTx1kWdndLFF36lfmmtyykjTt7G39cd091V3z3Bu&#10;sPsxrHbkPRMQUciRLmn+3uPG425ZzIAwEFwjFS8/8DcwDB7ei0MGiMTg8yNUA8zgC2mY5QnykQo9&#10;Bik5hJNTdt/e83+1AUYHciJjYBpo9BiU6kJ+CciQLbwZ+thKZ2aeBr2PqvrbCmQar+j3QoipXlua&#10;1GblAMHIypHy7FRHOCEi1wLwFAP8BDICEgJQwNk1IAXK8oAo4LLEZdkHEANgecrw0gCcdGAXUglp&#10;iHk+bAG8yroW5AN9ITYDfaAbXdLIsQmQA3pBnUjOXhMviB1AmVcBuENE7KfL4QxkhAgQB93pjxAR&#10;oJeHdJRVB12uQyRIT5oYKQB6J/N4OPajnNjL74GUsfx2+m9/1E4u8sYQ5pG/+HY5+rXvtHREFtuc&#10;YNzxR19rNiir7fqJHdrJTjayT5426CvtsCwrRmTpT0TEI8xBFc+B3e4969uTtV/qe55lOMQULycr&#10;BfHgvbfeYe+ufO83wjKmTASVz3Kd91q5rCqYsHlPjSVjyhgxNk0St1xculx4LoJr4dLKSNs72iSk&#10;GlamRyqxdPsbAMh+glk6MAASwEcsj4x9jcxcn16v3kslo6tLo+Xx8FCZXr/RluXGJ7rfmdw9118G&#10;JvvL4fET7UOsiwNnysCeo+XwO3saIfmagiU6ZIR8EJI9JV4RL4fng2SQiiW6HERALpbp4v1It1+k&#10;LOIiw6NCZPaJlEdO0xfGyr2B82VpaKK8vP2wAbJ2AGPt4wG4B6Zm/1luS9B2ROQ/i8T6A9giDeX1&#10;lf4jG3B3BFx8vvbZ9yrI5hCD+O0KxK9WwB2v5QA/vbyv1AfE2Ui3a+CuLtfSeomDVyIgIGSEDLTD&#10;PdBHrMryPMiLEbBnGd28G0RgwpEfqrIDCSENctqFdDxf17FHoI8NyukLIR5SI775xfYcPJ/79blM&#10;7N612cf63TUd7PPOuVbu0ztPy81HQ21AebkNDrMu11myM0iAPpJAJgaagWGAGRjuDRoDyj1PSVkD&#10;yKASzAzt5SAgn0b5zt4/bUSEcAxapEcnQkIMythTQlTq/uut/7781bv/Z1saZMN39/1ZO4XHO/NX&#10;FWaPf7fzP7eBy/vqXaL7/fAv09XLBntIIRoglmsBufTeJwA+BAGcBCAIZIEZHQFEJ/TsZ5i9n/j6&#10;9xugKXvov/5DIwVkFeJAAIBSOQFRAVSACRRjGxmyAdaUB6bkXCMA8vFQEAEyshcE/OllrzQyAvIg&#10;x0MIKQFlv5lii7pDJvLVgcQEdQJ45CQ/XhaSZBNdyugfaQiWl6dfLIfxwNyTO/zn32p2Iit9LF+w&#10;LIeIpOd3RdIQjjjPAPnQg0zVxzZ9wTZ9of9ds9fz0C6y5NQXTxEhmmRos1g+fY+uDLf3Pu85EkFG&#10;vHPjKJ6O2HuMhATjxHjwnnq3v3/gz9tYMgYQl4kW0jGhMpa+8f4ftXR1ICGBV4SstjjJ9uXAS9n0&#10;kJZHyvLl7mOaQAOwADaAa//BrDRkBBQABVnBLBzAAspr8yPts0KLlwfK7HB/Gb070Qjq2qkjzau4&#10;sG9HOThytP2dxfDJ/eX4e3valxMOVS/F74wQkvt8/sfSnYMMltWEfIUhX2QAZAgIGYWQABwZX1RA&#10;PGbeSMhykLzVifmy++dby4vFu+UfKwjfGPCHfldam7QToQDs/GcRcEybbbDzLgQgjzAsn9k7Apr6&#10;TT8AXH2lTIhIf9Lr/kxNt1/kR6+W64TdKyuNmPYMVHCs5AfI1UMPkAfEdNMRDwNoS6MTeapDGQRA&#10;znIeGc+O7cqxU1kkQqe0kFD2ejzTEJGgDgQUQnDPpnhRPMOkpQ9cC8opI6iTLcJGbdfTuW7y4JlM&#10;7jvQCJA92hzPzDNhE9s+q3pNPlYeT7YXHShbRuAxICSzNGRkoCARAwto84LIWlYjg3gMIETk3oBE&#10;YO7JITEDDwkJjnPzXswUkZGlPgNYXa7NHpVXBoH50gMSMqANcte8K9dsoQex0YmctMHyBpD4MvF8&#10;FRkJ2jU/2tcACagDmwY4FaylATcA5ro3ADQgC8QC7Ckb0qDPTD9egL0IwObeEhNvA+AhFEAnjn46&#10;3KvHzFwZ8vIiD9QFMmxkC4KzPJV8hBDvJXsgbKAfESEfeVkWQ2hi6cAamSIjYKw9ysqXp3y8I/II&#10;iC3yQ0a8QPnSkFcCAkMYISwxfYhQWfpiBzltzgnHkAM9+lv/yGeT8upTRj6dgv4waZDvWWW/zbNj&#10;s0CX55Sgz9WDoPStPlb+4wujZfCLSRey8O56J71/4njv3kVpxkuWhr3vxoEv2ptYGUPyEFImdQgJ&#10;eRlPxiMPChEZJ2LjcQuP6KsIiXd0Zb4CVQVAs+XMYgEKQAXGZsXJAyKAK4ACMLKXYDY9O9Tf9opu&#10;PJopd8erd3TtYum70V+29m0v5997u4zt2FbOjfW1j7Ce3v9+Ob51Xzn41u62b3Tk3b2NfOzzOHgg&#10;tkzHK8qHUZEQcpKPbHhACCYkhKB4VPaQEBIPixwAyxFwhybcv5xbKb+tAPlsYb3Jn/nZq82T8Zsh&#10;G/tAXT8AYH3iHjFJ0wf2TZBR/sVVPwBOAKwMMhCTzxITAgOwfefPNS/om5VAeEh+b+T7dMjox/1n&#10;Wn36N2Svb5FFnotnEWIhg4ikIx7PSh3sy3NjOznPiw5lkUSCsvSnDrZ6pkhFu9SPELS7HSKoZdxH&#10;J6Ijg2zkSWObesgLISd6EYs/YFy+3P29h2e2MPC7b/DRRY/yrskrp4zflM3fGW8vu1kY8ggRGRBm&#10;ZwYUQgoZGVjIIoRELst8BozBopz07PEog9D8SBVpIBmDVB6SMTh5Y/QZyPSwR7pZJBkzTAPToBdn&#10;+QORIi6eEuJShs3AgB75rg34P+Qxnbi1rdy92C1tAaeQCYAM8APFALD8EEaCdHJm9gBbcC/QBQjF&#10;Zu6ADWEARrrIAE0gJ9AlAD7EEXvEvAk2KqMOQBoyApq8OCAPrGNH9CA/troH1mSBdG/b3NNNh3x1&#10;WgKzmQ+82QmUAX3kkQX7pOVauvIIhgcT/fSmPnlIQZ8oS56MdAT35aU1fasftVUd7GSLe/3ANnrZ&#10;EL3SQmrS9Asd2q/f8nw8D89F4GEJPDW/M1JGPSmr/z/pr5h6+1B7rwTvnUmRdz3BO24yZtwgG0Rj&#10;nEgXePQ/PPyXmx6U2NjybotNtKwEWCUwHkJEgjGwhRf0VWR0ZfpSWT1b2bqClgD4gAFAAqT2RczS&#10;Le8IwEggAzADjEBIGgA6PXm27Lt8uOwc2FMGd7xfBs4eLHuHD5X3T21vn4E598tflLN7t5Yb+/aV&#10;Pa+934jIUh3vCOnwiPwmyF6RNEt3iAWJWMKztxSSyXJe9oPsD/kx62qdaSMzJIOgyCIjesj5JNDn&#10;80vlt3MLLZ0O7eMFIBFgjEDcA3JtlpZA1sEB+zICwgaewFYfAGP9oX+UtYyFMPSv8meqx+k0Hc/o&#10;FxWA96yuttN0r1fwRUjL57rfcOljMUCm0zNRB93x4qSrQ5z6EBGvVp3ak1N3dAmeGcKiiw56BYBP&#10;D/JwTSZkhZi0jVzypUszadFGupCUfDYjt/tjTuB1fyPOO5KW/nlxa6VNNiy7zp7v9sXopSNkpJz7&#10;RnRVpx89Ty9cbi834E5ARl5+wQAzgHISyMAy8MiQNSjiEYkRRIgNuYSMEJDB5c/7EJIZokFML7JB&#10;YMhLOnKj24CkV0BKdCMrckjG4GaPvSL6LfMZ9OTJismqByF9FRmpZ3DtYHl2pltWA2pADGiHjBKA&#10;EBAD5kAaUEqXBvSkA0aAlUAu+uTFK0Eq0kIqyrqObmXYkvwEoAncLWHlBBld5IAt4AX4QBXIIjxL&#10;WQf/7O/b/gqPSR0hrRAD29wDXXbThRjY4m80eAnsRgz0ytM/IS22IRQkRM41WbbRrQ5pIRqxdOVc&#10;I2EyIaH/Ptb9+FU7yLBfW9XJPn0T70fQbn2mbtds0r9pZ3TpJ32iDZ5ZCEafIlt18GTtpem3/IZL&#10;v2izvvMeCGPL3XFu75kxYbLl/UMs3nuToryv3mXvrGvvohUAP/z+h91/3MaV95UucsaPsfS32/9j&#10;+dNf/us2Po0JZCQ2Vsi1Awy/5x3NDZaxkTNluc5oAVbICPgCLWRklspDMPuXxmuw7xAwDkArJx/A&#10;AZiFvpPthF5bApwbKuO7q9t35oP2FfC9J6pbVz0JenkgPCH/N4SMeEH2dXg/yMPxbgcakBMiQhgI&#10;xuk6svaEkBbCMbt2wEGMfCzL2SfiLSEfnpMyyMoXHfw+6bcLi+U3lYws43208rDs/bu/a20JyAJM&#10;3glg117tB7qAnSeQDX3pPJ4Au37RF3Qor3/jbSACy2+jp/saGfkvI7Hv09kz8tHUv6m6L1+f3PTM&#10;6APMdNGpDoAuXxqbkYY8z4G97LJEh5A8U0uO+jzPSTuUAfAC+5GWtoQwPH9tQno8E7YjJLawCSm5&#10;98wdtEBKQkicbS/qvb9wtyQa++jRx/RvjIy359Q9u8XycZXvJTPBvXq0+5Mb19spy9Gr3cmcDBIv&#10;PEIwICwVSEcEPBL5IQREIM3AaIBeZ3UhAAPSwDKrUxbhWFozQO3rOEptMJIxQM0eeWQIjJdjwLmm&#10;N8sf0s0YDVLLF66Vs+5uuQ/hITtAkIHNNnbFNt5XSAgxqbsBx9V3yqcD3bfhABrCEAM+ASADLwEw&#10;ugfq8oAcUARo8iyjpVxAS0i5kBEwBZbKATpAKY+cIC3l1EsOkJKhO/fsBJhZlmMPcFaGTiBriY1d&#10;lssAqnLxwhABsI5OdgFcRBLiUZ6XQFfSQwTylWeruulWB9KkK/tMZNQlIAv1iZUJgdKHBF2HUNIO&#10;S5nIgo3qkq4uz4x82u2ah6gNIVOxttIdEkOE7Aox5aCCfHtY+QKHPvMs6FEvvWwQVqYHNidF3q8Q&#10;UMaJseN9TUAg0o0vY8R+kcM88fYFcsYdvcZOPiBsLGTVATnJbz96tSTXiOjWYLk+iIhONFAVgO2X&#10;yQgYC3u++c3mHQEhAAQgyGRmDliUz4wbAM5dvVSurI63o+ML0yOl79VX2z/LHho5WiYPd98su7J9&#10;W1uiywk6HpB/dOUR5dACUkJQCAdJ8Zx6v+xt6U4ws85+kNj+Efkc686f6FnWs8zzdGG9/HZptZLR&#10;UiMj+0kHv/Od1u7sgQVY9YvgMAEiYTsABt48opASWeANdPWHe9dIQ7+5RwD6e+TwoUY8lud8sdvf&#10;SLj3vTrEtK3eK+d5qJMtwJs+/eyaPoSDQBBePDT3CJNNArsRf/agtI+cZ8cu98iEXgEZhZCRgOcd&#10;70g6+XhG2itoEwIj7x7BKfer6TqAF+5Xz3Wt/N9Vb4hO3Eh76FIjIs9weexmeV7bJI9+OuhLTP7J&#10;1GRbpr01O16+ueM/Nc/CN+PM0n505K/a/s7X3/t3bY/GMex/9c3/sRGKZQWxWZuB4nABT+fP3/w3&#10;jRAQRTZskZEZo9gyHeJQT8jD4EN6CEEsSI9nhJCUN8gNXgOVfeo3oOOtKaOOrLEjoiwTCsBCzItC&#10;SBnMBnnb+5o80IAGAAItZAGoAD0QAnrAJ7NieQBPDMgE4KqsZZ3IADdAKo8MUEMu9CSQEasDEALc&#10;LN9Jj275ytKtbvfJIy8PeLIBiANbpOHgA6BGAtqjLBnArSzwJi8EtNUtHXiT4RXZzEd6IQr9QS8b&#10;xcoC+bRPW+23aJN65ZETqyvl2aUe9+oWa6M09qd/kAMylKc8OxARW7UlhJZ0Hhl9sVdd5OjybOix&#10;bJnno23KIB/ttS9lWRCZakOeM/v0vXofjA41gvF+eeeQCgIJGXk3vWcJWSnIWLNnlEmWMaB8xoEV&#10;hD/60f/Sxpv3FAkhI8HkUR1bkAJP5WL1VGbOnmweUYgoAYACmpARsAM4TooBXgCcmTJwCFCZucoD&#10;GvKkKb86OVIuzFdSqh7Y6Z/+tBza9mZ5++TW6qHUQVzJ7XAlKGTkx64OLvBcEBKSCfG4thSHbOwT&#10;8Yp4SdLMkENEZtcIDNlYsuMdybOkg4R4TAgJ6fikEIL6zfJq+dXsQkvndY1t395AH2AjI0ANgBFs&#10;PBzeRe4BvWVHx7ul6yvkAWz1Ex36Q9/SxTOKF7p05XIjIAcXfHnB8hxSsmzn00Bv1r5cunC+PQsE&#10;oZw6PR91IBxBnYiJfrJIxnKZJUQerWtej/6WrzwCY4NnhqAQlx/Kaqs62E+vZ6gMcmBDI5f6zJMX&#10;QtFn+sLzZ4uAvLwX/zg/18j/xcqj8ptb3XJbyEYf+Ur53cmu/x3Ffzj6uyW6tA1pqp+ts2e7H0Tv&#10;3PZWIwceC9JBAAaYH6SGOJxY+9rb/3sjKKBvOcIejcFkI5astCy5GXCuDVADkB5klBNwyiEGnk0G&#10;KqJBIPSwIQMZKSEYM04x/XQDAHkGMdutwYeMDGblDfJ4RgJZg1g6QjKo2fjJlc5DAOAACaEAUKQE&#10;dACrABjdZ7bvGpABOMAH4IA/QgGmADAASy8wDVhLU19AGNABvRAR/QkhQ/lsYJuYruTRqe7YSh9Q&#10;Bca+PMEWaWwLOKsLsAN9AJ5rhBFgV79DA5at9EvIhOfjOoSAjBCdPmAfUKdfYCNZdmlrPBR26Hd5&#10;Dknoo3hwsYOcoM8RhHbKo0PdZJLGLrbIk45o2I+E4pEpw3Zy6vIM2OhaOy1lIiZElP0i9ZPTf+rS&#10;HvFHF0bKmcVdmysByMT76Z33HmYy5H1DTtKMJ2PBO+oEqMme8RZPP2SEgBCRpecQkfdVICu/+z+j&#10;hStl5ezpf0FCCb1kFCAGBmbNZtYBaUAmD5gAFuAFkFwDEIDmHggOvPtWmTqwv/1489wvflH6Du4o&#10;M0cOtw3//vd3tj0hJISQEE08IWQDdLoZ82wjJzNohCPNcpuwWj0h+WbfIRyejqU58kjKD2rJIilE&#10;JK99XHXpTrl/qbrNtx+X7T95q6x84YHEq0Ee+gEQIhueh7YhZn0A4J0QRAqupQPpADYdgnR9Rx+Q&#10;Bep3qod0/tpEObyy0g4yfL/2OSLiKe1aXm77SGfmOhJAfvSqH2kgGPrVwz66BUTEzguvv96W6sgh&#10;Gn3tR7H0aBtZ3qtYOxCddMQiaA+9Ak8OcegXZJMlQm2RTsY1e7TNO8Euy3reh89uTLXTch/WZ/Jk&#10;rPtBsHz1aJP7G2cvt4mH92Cuvzu4od+QLpu9k95D5R5MVBCpuhZmJ5snggwMKC89wjFwEAaAB+w8&#10;ESRhUAF2HotBGM+Ft0JebIABfeUQgNkiskBciIS8ugw6+gxegxYZIS4DTp56QlYGuaU9S3Z0slMZ&#10;epGkdLGBTT4z05Aae9SDwJKm3YN3DjaQBFTAFBABMqAJYONBCADJcg7QRARIAPi6BnoIAuGEiIAX&#10;0BMrH7IgL5288g3YahoQF+hSRpCfOuhQJ/t4QdKiG/Da46CL/PirWxuQCvKAOSLSBmCqrDRADJyB&#10;NEAX1KHd2sHOnPqjU3lBPcqR0VeIS3/pP6QB2NlBP3uBO13apgwdIcXUQ48yYmXoQzDxVNmFtORJ&#10;TwjZaIPANrLyyCqvj9zLY5N87fI8LHFqX/qT/e5DRtqp/uj1jNj5/NRQGV3piIaH4x3LJMu7a8KU&#10;d42MZWRjwLX32zgRyBp/JlzeT+MA2dgv8n4jIx69NHV4x91vmZkbLffPd6eqgE2WcDLDDhkBAAAI&#10;ZBAO8vGVgcyslQFMwATwAAmgEpANgZl1Wx5CQr7g4LdKvhCA1Mzaxee3107YfawRjMDzQS6IA+Eg&#10;JoTCs+EFufZ1b9fISRkx8kJGZuDyfMPOAQXEhNAQT35jxFOK7PO52+XDsfHyqJKUPEtE2qaPtEnQ&#10;Xv0C0PWNNgPkRrQV4O29AHSgCZSVjQdBVj9mY1/QT0A9wH2zkscrlWS+UZ+Bgwu+VecwA4/p9fGx&#10;MleJwvNANLww3gGgpoutno961c/jceBEvyPAfJlBmnvEgqzYiwTYzr54HWzXRkGb6fbM1aU9Ys+W&#10;/Z6z+rXDNZtcKys/3rE/VdTX9uk+nes+uYSkks+mkcOn2vKs7wh+VJ+J95FuMvHU1K+e9Ylr7Znf&#10;WZnbBGvegkEC6AG3F96Asp8DuBGSAUEGWRlYPBlEgQgQUUgH2SiLfOgih4SQl8FkdmjgGqzSskQh&#10;Xb2uyctHNEjKQGWr2MAFAGKn6By0QJzy2KYOA9zAd08X27UleQb9yp1uCQwIi4FOZtFCgFI6QAXo&#10;SAuRIBdApVxANCSWIB1YAl8gBswAnjjkEu8B8JFRP+BEeupTv/LKuSbHewCOvQG5iP0uiG5BGbrZ&#10;Ki+ArL3q0Y7YihikIxaHCeJJWG4D0A5MqDsy9NOhDdoN2KWJ2RePQlBvjrBrr35RZy+BKCs9zyHA&#10;T597eYL+V4Ydnk8OYUSPdPZoOzvTDhMFaezq7Uf20Klekw1LgogdISFydZKhQ3ntIStMj3c/dvWO&#10;e//ExpL30rvq3XbvPTROLCm7V+Z/+i//Q3uvjRPvo/GQd1RwwMGqg/Honj6xcSpty+2+U22GCXAA&#10;kplxb0BGAInMV5FRPAKzaMAHRACPciEnMYAlDzwtzVni8zscS1kAHWBmWWhgx+72myLBPpAlOd4R&#10;r0hAIH60msMJDisgKAcX5CMv5IS4ViuJ8XwAVZbwLMXJR0xOzFnOQ1Rm6sDx+fy9Zvfo0e6LDy8n&#10;f/dvqdoHiLVjfPuOcnd4rHxYAbeXjIC8fESNfPWFsjwGS03kAG48I32rPv2nj8kjjv5K2K/s3lG+&#10;XUnig9u3y/67d9thhveqjqlKSOrQ754HncDe8xDoQHZssHfFU3OdCQTC0edIJGSJjLSNzYA/hMqm&#10;eEnaIag770TqRgz6SRpiYYN2aXOWKMnlo7Kf1T7X3x8t3Su/nv7dp5bI0nH9+Jm2J+gZ3Bvvfsib&#10;OvSVPiRL18vFxfY87yzMt5kZsgHOXnKDhXdiYPBCeEQZDAaUfMRjCSH7QIgKaViGMNtTjl5eESIQ&#10;eFLIJmShPvrIKEeePoON16OMJQkEg9zUS4eyiMgMVFmfAFKnAS9PzFZBGcTGftcGvMFP/+DdOomo&#10;74LZM+Dzw1SAZcZsVuzHqEAKuAMjv/RHPk6yvawABfCUC5ACKrNrgAakAZ48MkCfjABYyeUa2Mon&#10;J9Ab4JOPZAKAABy5AVTl1RHSI285jT76ga0yrpFRyBCAxyuhh60hQqQhXR0CMM+ylX7RHyFCtqWN&#10;Yn1Enz5Uj7rFyEG+dqmHvLr0pXarM56QdkpXj3YjZISgnHaQ0c54sNoi6K/0n3s69U/y3NOtXrrl&#10;sZNddLuW5rn74oO2CtqkrDIhOHYop665M90f6JlMef+9X959pOQd8w6KveeC9989Oe+6ssaZd56O&#10;kA1dxlfGojQ6jdMs223JPgHg+DIRCQATGQEgAAG4gB9gyGwaAMsjT04ZgAjYgIbZMXnABMDM5H0f&#10;DRll1i4ASiQ1euBQ2/9BHAIyAUp+/JolOCTEw5FPNqflpJNBSLyffa/vaIcg3CMdJIaMbHaTd5CB&#10;vFm6a0s9T+fvlnuVdIb3H2sz8w8rmWoDgAbUgJkHt3TB/x3dLc+udb+5IaMPLF/qM/JAG1hnWQvg&#10;utdvgDTeQm8e8lDOstrJH/+4DB05VAYrCB9dv1d2Li21PaRz87daX4cEALJrej2XkCYZy3iIHsEh&#10;HcRkAhDy81xMMjwbQK+sNM+ZjHZol3z3nrc4+tmMROKlKM8e/aEfQiLah6Qs1bl+uXK3eaMmAb+q&#10;8vrDJCdh49Ll9pw8n09uP2iTGvaylX59Rl9bFpy62Z7dw9urbVYmeMkNCC86jwRpAHkAD/jl2fMJ&#10;6fj9g6UHwb2ZoXyeEVmDUjk6kIhyCAY5ICL5yhqkluCQDp3KIBuDVhpbEEiW+9hlxqkcj8tmr4A0&#10;DX4Epj3KuNYeA16dBrs86RN36qRn/+kGMgATMOaP83yaxikyv7EB5MAYKQFBM3xgnqPI8aCAuDQg&#10;HlB0D+zlkQuYIgxeD0AHzgKQA/7KAUZgDjxdi4XYylsJkSkLUBFRgFfI0hxA7a1HHrvoZatrafQr&#10;LyYHcF0jH+3Pj3fVr17tAOLx4JA00BZCPgiDTmSp7e4Rljx10iHI02cIg61kxPL0A3kxu9TPJv3l&#10;mn758tRDbyYYKeNaf7DNc45O7ZIu6EPPNv/eKy226iuBXjbpF3WtHekr55b3NE8IcfB8cu0dE/I+&#10;e/eRkYkbMvKTBO8rsvGOIhvvp3Ho3XZASBoiErz3Jmyu2zJdZucBHLNhAeC4FxBVZsG9ZCTNbDlL&#10;dQBKANjICCgBqoAzGZ4QkLU8h3yAIvC1ZIeQ2LIyUDtp/aPy+f0XDex5QkjG8W0n4oQQj30hG9w8&#10;KHtAPB4zaUG5fF0BWQE1+U7cISezckRHDzk67SWp8/bp6l4e62vfxrs/PNL6AdADaf0z9N7WSlr3&#10;mu77o7/7zE68Iv2AtFwjqgT9JwBnAQADZuAqluZZIGl9om+RiLpXx0fKvtXFtn+08+ZMeVRj5ejQ&#10;1wHreEeIgt3s4nF6jp63Z/t8arI8XrtdlpcWy5352fLkWkemdHm2Kc/78Dzpds0OdXgHPHvPFDko&#10;p836J2mZhFgWVBZpIC359D8er+/QjZXW/5/MzG2m29dy/XLyWrlVnyPP94F+rmnqYQuyipeujl8v&#10;rbUJxeLUjTYAgDWPAqCbkSEHG6wIxFKbweQAgsMCBpRZnaUxHpKBQ8ZymXQHHhCHQamMJbws1xmY&#10;yEB9dJI3gHlXBqZlCelmjFkrRyIGN+JBXkgK+Qls8P9F7ERa8pAnEEB2ytJjRilksIsf3hxpIAqo&#10;gIxr+wfAG2C5BraAzz3QBUhAC0gBQmXN3MVZEgLwgAzIC4BWGnnABkQBLcAWArhkkJvYfUAP8Ksf&#10;UKuHPkAYfa5tvMuTxgYAzV6garavHjqVlY8c6c01ACfPLu0QYj8wt2TlEzm8Q2l06RuxoA/0mzh2&#10;ameIAMGyQVkxgmaLevQnu9Wtr6UneC5sU56MurRNOs8ldUlXlyDNvWeUNLboC32adDJ0aAdvTLr6&#10;LdHxbqUjL/2rDjJsoCOE9vjExdI3/n57h5GMd9ekzPubdxDxGAveUXLGggmaiVXIRTCBQ0wmUb4m&#10;b4KVSaL32PgxbowJclt4KUCql4zMpIUQkryAUMgIyQC2ABPgBYjSkJRyAAWgZdYtjc4246+eETKy&#10;lMQbUi8dgPOzmem2h8PzERCOY91IAqnwcBxsQCxZkkM8yIaXZDZtyc7SnUMJZt4AT8gJOt4V8EIm&#10;ZudtVl2JCSGpb6ra9eGN6XaKb7av28SPV2S/aPxk9R5GJ8r8patl8cJI6x/9hFz1h3v9ioziGQBR&#10;OrQRKOvDXjISpOsnzwWBWNJERoBfGFw6VXZV7+jdWmbq7JlNsmiexBf9r8/VLyiTvSK2N5uqV3Xq&#10;4cNyeON+Of74cfsq+L7V1TJ1q6tfYDOdniG71ONeP3gHkIbY89ce6b3PmnemrGskrE98GghZazf9&#10;n1VPTt97dmtXaj9WG9msjN8/sfXp/FrLdyT/V3PzrRy96Tu28Y5+vXy3vTN3qgxPxUDwuwdgbsaG&#10;ZAweBMDTcbIHyTj2jWAc50YC8hx4UAZJkTGIkAZCQ1BkBKREnzoMUvJ0SePpICPkIh9xGHQGIvsM&#10;ZnLxruhTv7oM3BAQEDCYERNvjB7lpfGyMrAnn54tn13pZubAETgBRoAE/IAQ8AFO2TcA3MhIDJQA&#10;krLIA3AqAwgD8gAXWQD7kIZrwJalJwAuDojT6VpQF+BVFzCmQ1l6QnzAnUciv/uxaOepxUbejNk+&#10;m9yz1V9206sMGwE1PWxLm5R3HxLVF7xGBxOim072u6eDvDZoT0gXYGtH2s0+fS7WZ+qlA+nyPNmr&#10;vJOADiuo149ukQYytHRKjrdKN4JBkPa0HD/nzQpkeHHqYIfnmt+GuVaWPcojHf1tAuFgCF08YHV4&#10;/vpbMFlBgmzVR/pKe6+Pd38X4b1ESCZi3sUsGceTN04QkzQrAMaY9xMR8YzIeecRlKVn76z3NRNF&#10;clmy8w5v4bUAqZARsggZCdKABFADdiEjwGr2blkHMJnBk6FLrBzAANzKBJCAFzICNmbMlowcZgBe&#10;gMxSEzAMQTya6762LSAQwGTpzDXisEznWrAvhGyQFUJRRhryQVpi6YDNff4NNst06kR+8p0unK1g&#10;yBubPTfU2gNItbnvvV1lfXKhkkD1ki7WQVvtGN+1p7VdG5ADUAWa0vSR9gNzoB4PBkHpI2SUAGyR&#10;kEMdPKOj3/9+IzSkra9WL/eXY2uD7QexszemGmDL45XoX89CvYLnZjmRDG+DbeeqXUc2Ntpfmfvj&#10;Pp8aEjs2fuTBg0rO3dcREtgN7BEEW/McEQ8C0i/IiL36Rp1+vMwmJKheacqpn136x7KhQxS//Psf&#10;t9Nyh1/rvvcnXd9pj/j6qe4ffi3THnz19VY+ZKWvNvttfqUts77zs583YM8MzYzNzC5EwRPiKSEh&#10;AekYKDwYR7TJ5BtbfsCHGBwRRypkySmPOAzAkJKYHt6Nugw8A0zd8WJ4Q0jLwEZUOSAhRkJ08qgM&#10;cgNfGwSEZBZJp5klL4jugANyWlnp9hOAJs8BQAGngBYvoXcDmyzQDaEAc8F1luEE4CoAccCVe+QB&#10;vAFjiASQqQ+wAc3okA+wpdFDvxCycR29ZvEB+xBIyE7QNgSCbJFsyrFFTH/qUB6h8gq0N0SkHUDZ&#10;kiVi0z/Kk5dOTr8AZ/Lsca8NysbbQgDqdK8dIWpygF7dgJ698pDDsb/8biOLeH7StVk/vvW//Ze2&#10;NInABr/3y9ZeOpCme/WwUz8jNffKJRaQTzwjbUFEDjB4/gjJO6BegW7tyuTFs9PWlYtnytnlD9ok&#10;yvvlHfS+JmQ52kRKnokS78h77f1FRFliNga9++7pCklJj0efsAVoIA+AFULqJaN4R5bPesnIEowl&#10;twACOWALRAAusAIcyiAapAS87BOZ7fMgBB4AQlQWEQWcn86uNY/GHg/vBUEAJYcZEEr2k5AND0hI&#10;mnxeFHBCTojK4YV8OshpO8txjm4jPPmICyEhqOZlnauDfd/e5hldOni69cX5SqIXd37QZO/Utjjy&#10;jeAQGN1rExW0J2bL2pnue2/aD2D1WWb0+k4MnBGHdiMr6a4BsP9Asowp+PM86QBYOXpHHp4su+dH&#10;y/D47/ax5FvuZCdAj9fp2cbjuHd+oBx/9Ki8VUkGAR1cX2+k5C8qxE7rnVxaKJ/WZxAPSd1s91xc&#10;C2xNULc6Q5hZem0HUSrZePYISbrr3veIrvnBsfZMVy+NtgmNdugXsffo46nqNdX+dRjl4USdkVdb&#10;9J33jy4TGrIn6rPxjjxaW20vfrwHYA/kLb0hFN4SrwjZIB1Eg7AEA8myhIFmuU0ajynr5tLoQjYI&#10;I+UQEWKShpiQh8HGDrNKRGIGaSAavLw2AzdkhOTUgwgNanUY4AY9wjGoEVn0GrjZM9LOi3cOlmfj&#10;3XIXIAQ6ABggAibX0szQgQ8QBZ5kgSoABboA23XIQRqdIRZkBVwBGSIA3sAZoIYAQmru5Qf81aWs&#10;APB6AyAEiLwHdiIBwAh4AS0dIS6eBPIApOpRJ1l1yY+t7JevvLrpZ5M2sh3Q8zaAs3tgTZe6lePd&#10;0BX7BH2nrdpPRj/qP3WoM3Lska6tCEidZKS7Zo8+YTOb6EMk0gR1ap8yIUH5mVCog96QiucsXxuR&#10;qz60T6SfslekvcojK3rZjrDixUlTntzDU+fL4FrnAXkHxYgpkyITLOPJmPAee1eNJ/ur3lXjznue&#10;jxQjI+80effe5V4iMi68z1sskSGiXjLqXaoTEI0ZPhABFEACEJkJi5FHygMt4AD8ABQZ4AQQgQeA&#10;RWJm7P5xFGjJQ0Q8BkAjfDK70ECf1xFPxm9OLLUhCwSCdMQIKISEZIAXOUSBkKJHOlkyCE46GTGv&#10;yDIPgkJWQ9u3lYWBCii1ztO7jpRz23eVkSOnGyiyR/seWZqaWmr2COpcuzpbnlQPgBegvwAsErac&#10;lD0iAA5U3Wt3vBB9p7/aD4G/853WP7xIsgF+hHR35mLpW9pdxmeOtuei/3gnIX4ERA9yMikwQUAU&#10;l+7dKf+1PhPe0J/We6T040oK368EJ/3vazlfeTh70EnB7ge7O77+9fZOqIM34l1AnmzPBEOe589z&#10;FEwutBsppqx0pKS890Ds3Vo4fbbMD02Us6+/2dqq37w3dChHdvr8aHtm6yPd9/30Bzlkxhbho+lr&#10;7RnOTl5ty1dA2jIDLwbJGAw/OPgX7e8exEIvGSETMohHjJQQg3t6LEsYYO5dy7fMhqAQEKIzSOVZ&#10;ehAQEVsEJGLQscsSiEGOxAQEqTxdZptZ9jOweUIAIKREbwayAWyg31zrLy/qZAjABFjMigEUIANO&#10;AAuwAbIQC2AF4EARIANGee7luQ7B0es63of8EFLyA7IBbkDpWl3KCCG66AHOyIZHIAaIIRMhJCSo&#10;02EMIAo0gbZ6o1M+nWSjK3nsSl2u2cQDAc7sBNjS9Zn+o0t7tZGselzTp16xttGNwNSLgNilHm3g&#10;wSgjuPZMyMiPTO6VV7+g7zwzy2rsYR9yYqO6pCNqeexSJxnXJh7a5HNHyF2dJiT0KZ+vSHhWyAkZ&#10;hZCka/vTE4NlbO14e995M0LIyLWlO++ne2QkZCnctX3UvPNi5GR526qB91bZ7LMK3mnv8RaAA0gM&#10;+j+0VAfU5PeSEcIAcpZkACqwpAc4ASkyZr/KA0I6AZRrBMQjAm4ARXmAEnABzM9Gx9pyHALh5Tjm&#10;7RroI5CQTu4ttYntEWWfiNdjGc69a0F6Ns2RGc9LWuSQVPuriotDZbYC5eldR9tniexBhRjvTy02&#10;wGzkcGOx7VnJa8Q3s9zaDiz1myVI5GypK8td+omHg3yAejwP5SxtmSAgbeCsHnn6Un+r89HwpTK8&#10;dLAcu/5u+/NC9XiOiAcB6Gf9Hq+IzpXRK2XwV79q37zzH0mvXh4uPzm8v7y++/3y1qE95f2xK+0H&#10;tn5o+5OLF8rBb3+7LQvybjwvdrCL1+YZsUeMDD0374b6vT9s0EY2eafYgCy12XukDDnB+zBU9VuO&#10;1A512VvSb+rUlsm91ds7VT2BKqtMSJA+/dH6e2ykPcu5a5PNCzFQvPRmcEDe8polN15RPg+ECEJE&#10;PBTkgmQAv9keEkI+ZnLSxCEI98jHgEUu6jQQDVqko36yBiN5A066e2V5X4iSR2RfildlsCJOOpUV&#10;DGT1SjOQ4xnxitpgfn62fHS5+ydUQAJUAJBrYCUdyABW4AnsgDVQEweggWEIxr085ckDTeBLB2AG&#10;lgFtsXtyysn/qqAewOuaLFvcq9cekWv1ANWQkFhQN9vUZckrgA2gtTd2kUs5YJ3y0pAm3cppI136&#10;BWinj4B8QFkdytBLVh0hKGn0uhabBNCLpPRByEY678REQB7SoFOb5eda29mmLD36hh32lfSxPB4O&#10;u12zB9GSUQcyca8/EAxC0qfxkrLPxqtCRtpJhj2ISp46tY9+uuYnz7T32XvnXRYLyCj3ISnvJwLy&#10;HvN+jIe8v3mHjUHvN9Lx7pIRjDNpjYwAA08IePwhzwgoyAOGISMAKlgmybU85QFVAAf4iM2K4yXQ&#10;6QADeTNdYJYQMvL/NPcmFzaX6RxYyBIcErIvhHwQSwgFmSAF99k3UjZeCy8qHlX00JHlPITk46w8&#10;rPtDV8pS/4VWr6VA5dXvxN70uSubHsKT6c4WHhM9T27dKS8rIGo38EbWCMiyEvAE2sgFefNyXAvI&#10;XRnEoYyygr5Sj37L0mcD9RsXGoCuD59vIK4OzwcBeV6ep3vPYaE+u6PLy+XUs2fN8zm4tFAuz0yU&#10;63NTZfLW9XJjYbos3l2qL9Px9gkihHVlabH9qy8iYTtdno9njwA8N3aJkYP6PXekw079Q86zZxNP&#10;MmTKa0O0PECfJhIjI+8HIjr2gx80UtIP9qJce3+8g/pPXdqsr3jdCO3q7g+6ZdhzQ5un4QwQfWT5&#10;K4cVeEMGBfLguSAbnkcGF+IIkSAs5ZEakjI4EQpisQSXGaJyljIsvyEKQXkD1WBDPsq4zn32phAS&#10;QjSrREg8K/awwyBmJ11skkaneqTzsmarVxQPAYgCVkRj5ms27j5AA2QAM4AL4QBUMXAkA9ABbLwc&#10;gKk8efkhtgCnNHLqQgDy1S/kmm3qJANIgTkd7AG4bEREdKpLnfQCWuDoGmgrY8+ITsALhNWhLHvV&#10;LwBZaSEjZemhV/vUwx72k6cLKCunTroAd/qJ/fSwQxnX0ulVD5Igrx306w+20qvNIR92uyYvuA5B&#10;a7d8OtRHB1scdvB8kVr6gl3sZmeet3sHHuIJIW3toV8Z5XmUWb5FUkLeESTGBnXS//z0cLm0friN&#10;C++44B0Ue/cQkGtjwvtsfBhv3l3veiZs8o0NkyyTP++sNLIIyFghR9+W/f/wD23A/yGvKAEoARlA&#10;CJCAACIyC/bB1CwPWd6hh2cgLx6R8sopY4lOAGa9RCQAN6DGW3owOdsIxkk6y3RIBdkAfjGSsBeE&#10;UBzNJuu4Nk8qAcEgKj+ItCdkKc61vSH3bZ+hylni2f/GzkZKwlL/QFk4fa5c7RtqINcIqpJc+/Ht&#10;QHfUW9uGdlaX8+RgI7k71+bLs7nV8uHcWpmv/QFUEYp+Qybaj0z0jTSgqg+0V/8gkRzsyDKm/lQO&#10;cQNiZZHWR9fHy/6xX5br/QcbASAdMdD/b5VwLAuqs+3tjY6Uw/fvNzI6uTJXbizOlPHpq2VwrHpV&#10;t+fKtdnJMrc6X6YqKW2/OdOW8S5VL+rjGrONR+fZ0Om5aAPdmUywyb325PnFc0Y+mcCk7TwubbN/&#10;KFiSRE68ZZ6YPuCBIal4YwjJvlMORCAj7yAZE5v+X77RJg4XDp0uO4e6Y9IA36ECJGRN27XZmJmZ&#10;AcLzsSzGwwH4BoVBhFykIyN6rIUbQJbHxAYhokAi9o+UzeDkrSAM6+UGngFo0CEvXo1rRMkjsjTH&#10;RjrMHKUjuJBilufUJTbr5FkZ7OzoX97TgCyzbMBsiQZ4ARSzaWADQKUBP2QAoIAm8JEG/AAWsAPw&#10;ypABuJnhk3ENZMkqrywQDLlIjz0ITgDciZUhA/joRkRsZhtwTj2xL2W0TQiwAmpl1M1eutSLGCIb&#10;MnIdgmNvZOmhg908BbbwIOSRZ0/2ZYB60t2ziR7l1c+zQAh0yZOeMggpdUv3LKQL+kmsLs8FiWgb&#10;20IM6nPAgR5p+sezdR8SYn+ICFlb8kQ+yEp9kfFuONAgsM9zIKNeOjNZSP1X7nWnORGSOJMu196/&#10;TI68s+7JZbLl/fe+G2smfVkCp4OMfO+xMZIl7C3IxZKIQQ0MDfI/REbIJoBIzoz4yPe+1wDEngDg&#10;zMk4wCPdTBfQACszXQQFgOj8Mhm55yUAVHWsXx5tBOSHq/Zudv3svQb8SAPw7PhpnT0f7i/bfvxW&#10;2fnqu+X9H73ZSAnJ2AdCNALyQSSPkc4X/yCKtHgyvBoej98TxauyBDhx6HiZqm08v79bovvN/FL5&#10;sNo4c36keVXAFjCvX+h+PNuWCauujQsXy9LQeLm8bXvrG4AJlBEIoAbo8ZD0UYhKnyEh/QiA7Zno&#10;OwSDUDIRUG/zTCYnyqHxN8voxW5JDDHyaOlCRgISWatEsKfGJx49LEN3bpe7T9bL3cf3GgnNLN0s&#10;05WYkBHv6ObybDk9Nd7+P+n0hx+WyQcb5cXV7g/vPB97gw41aHfsik2em7otO/o9kWcZEvLeuCfr&#10;nTABclLQu2I5EBnpJ8E75F1DPmR5Tg5xICp5vCpEraylTH0kPvLDH7VnyHM9dHlrIwrr1H5oZ3/I&#10;NdJBGkDdgMhekMHC2wD+BprYTM8Jt/zWCMmYxRmAWYbLKTsDymzRQEM6BixZAxV5IDTXdLhHWtJ4&#10;Q5YNkZ7AozNg6c5sUdwLAAZwljXWb3X/3ioAwiy9BOABltkwDwTwAVAABxiBoHvg5h7QSwv4A0Vl&#10;4smQBWxkxeqgi6x74B8CAWbsUc41QKWPDuUBoA12gEcPHcqrjzzyokuIbfJdC9KlAU+Aqi46Ymdk&#10;Ul4+eUG+egT3QBg4O1kHzOkMkWkfW8kC9Hgr6V9kBfgREkKRRr9noM/VizDoc60foi+BzfSKBXL6&#10;PESkb9noNF0Iirw6yPFykIyJhz0ix8WRqjYhGWnyyWkf0vVeuI9n6b1hi7q0g352XL7QHVbw7nkX&#10;jQvBeygYQ9571zlJ6r1HQAgGSRkPxpv33Hgyoet9h020fo+MgAEiAgwG/JeJSOAJAFQgauYLiIAr&#10;QDVbBU50ISgx8AKOgCNLgABJHcAGgCnfS0SADNC6p+/51WvN8+EZ+T4Z78hRa3s6fTuPlL2/3N5I&#10;ynfspPmhq30hXk8OLiAz3pC0T5bXy2czN8uzL46N85roccKOrOPD6kN008dPl0sVEM/tOV6ez6+W&#10;R5e6pamHV6+3JbuNoeHWF/drWB7pDlAgypnqTS3U9pndA1EAC4y1X78Ac23vPZCgn4CuZwCAAa1l&#10;K6Qdr4gOMZJup9wmxsuJ6ffLkf7X28TAUpXy5ENGv1leLKfm58rOWzfLzP3VMnHzWiOf9af3GxlZ&#10;ors6M9HICDENXR0uF6u3tHNhvh1uOPfiRblT24xcPBP1ukaoCDY/YkVOri3VurbM6nmyRTuVNQkx&#10;GeERISPk4vrAt77VCMU7REZbXCNlfRcvmnck6NdMckygkLa2r/SdaqfyeLHHL+1oJAHckQzSQAaI&#10;xAAwuIA/UkA6luLkx3sREIeBh2gMSPkGGjJxzVuy18TToleepQeDi6fkmg6DT53qI0O3fMsWdDg+&#10;jux4UMhROTNMgS7BoGcLPWwURlaPlU/PdzNx4AFQADMwBTRAMDNfAAPggSWQBTSAD2AqKz965AFU&#10;4E6eHJByT5cQgiCrTDyYkABCIUdP0l2H2LKxDmwBba9MyIhOdZAXB7xdA3f2AGZLTOKANBn5gmtp&#10;dAt0ph51CoD5xNe/307p6TPybBDUrS/jRQB3pAToHc12ZFo+OfLaRJZ+etjKLv2bwwfKy09QVr4Y&#10;2ehzBOHZ0M3rYiPdyMOz0O90kaFXnbwnv0cSx/uxHxbSoYf9dHs2ygnyBbak70KC946eae8jUhFb&#10;LXBtApd30xgSjDdjLYdrjBH3ZIwZZESOR5SJnckbeUQkbmQEGBCN2bkBbqBbSuklIyBhKQgIAUUg&#10;A1QBDrDI6SczeMHMVpqZLBAJaCA7pAPYQ0bRA5yRXAB4+VRfmThdgbh6HDyW7PMIvBH7QZbXxDwi&#10;y2tIR8iBBWXI8IReLN2vYHmj/a048jCLpgfJITJfcfCXFeOnKqkc6b4xt36lzvAvdz/41FcPKxGv&#10;Xr1VVi5V9732BUJ6fKP7zRMgnKpkebG2nXenH/Wt/kCuCCnt1k7ErW/bMlPtI/1oaQ8JZUOfV6Jf&#10;6NMnYh7KR1fHSt/s9rLvyi/KVAXx7PMhBET025Wl8vTjJ2Xh0xdl/cXjtgyHgMQIyX4RIuIRLa+v&#10;NIKaXblVzgyerTP24bZvdPLp03JxqvN0PBOxwHbPMB6T9vCKvBNIiA1kvA/sQirINuSDTLTV+6T/&#10;TFbIuUbO+lVZ74s+0n/Ssg+mLy392jNCYOrSN23Proal9WvtxQf8Xn7gn6Uv12ZyvCGgzhMxcAwa&#10;HogBhKyyJIFskJF7xCSY+TmAIMjnvdAZeXXkVJ1BZ/BJ4wkpj1wcqMgRc0sYiA0ZsYMudtDLFtfK&#10;sNePCIWHE7/7AjZAB1a8IJ4OsMmSDsCV7x6IARxALs99SAYICuSAnDSASkYaHQHOAC1dZAUgK5Aj&#10;A/SRj7SALcC2nESfe4DKZjaQ1xay8SDYQ4cgDWCScy2PjGAJigyb6NJmtgnqREIhTPnRI7Yn48eo&#10;lrfYRAc58spqmyUvhKAeBMS7kM5ebUAG+qS3vHt1CdrEXnbrd7oQBB1sTN+YUNjrUZ/rEJhnoH0I&#10;RV5IUXl7VfZ+kCXviH6y+hVRk5fvHjGyjS35vRad5PWFwF42kb1T7Tx85c02VrzPyMh4Ml54St5T&#10;npFlZnuf3v94RQgo3pTf9plseecRjzFgXHifjRHvs3KNjJAQMgKWABAIm70CRYMdyAELYAAYgCNw&#10;AgLxcMzc7T35V1QAbMkJsAjNg6ggYmasPLAKKCsvjS5ABlTods2ekaNn21Lb6sR8Wz4D+ggGQSEf&#10;Xo/8fM6neUBrT9u1MoiKx9MI6faj8mmduV+uQHh7rPtVPwLhefGQnN6bqWTyeGS0LXsBfl4g+wEv&#10;IDbz/2R5o3y69qSRAk9l9cJws4f3xjsaPdTt4eg//YZY9K/+k6599OsP3pPlPN4QgLZ8BbgBtjoF&#10;z0j/hpTY8OHYSNl/tfuG2tUPdrbnxDOSh4yeffSoPPv0eQsbzx+UpXvLjXgQzvzawqZHJB0xOcBw&#10;ZXKkkdHxC6fbfyrxjg6tr5ePb1bAqkTDC+L1eEbIyDJgjvUjI88aiWQpzfIsQs5SnPdCf2gD78oH&#10;UwV6tDP3gnsy6qLXc9AP9qXooJ9N3iH5COrZYnc8f2p+qL30BosYmNujMfvKhqz9GQPBQEIgwD6D&#10;x6AigzwMNmkGoqAMPQYoMjKglDdjpBuBIC+yWZYz+BChsr7iwBvL8XJfMmYbL8lpPuSDuNRLF53s&#10;0gaDFhjMPa/EMNwBKhADRAAe2AGfgDfQCQgDN/KADVC6FgNU4GNGDBTFytAHmAAtWXKANktowFQd&#10;AW6AS961ELJSHyAUAz8gR5d74Ac82R8vQD4b6KUjoA6UyQFh9siXzmbkoK3ulVUuAE+OzdFJDnHT&#10;y4ajX/tO+26f+qWRoT8ErF3sUi95dvA+ERPb5QvqlK8ega4APF2eCZuk5/lojzTXPBoeo3t9kN8T&#10;6St2SOPVIHP30ulhW/Z6pHlebNQecd6DtF+sXs9EPyjrWWpD9Gq/vkP0kyOH2zIbMjIu/KswsgkZ&#10;yfMe+7txEyneu/Eh8KbI2hdFNsaCMeGdRmje75CRcdTICJCFjIBkvCGkBEisyWeWCkgMfiAMDASz&#10;Y+QBqMxYAQawQjCIBpDQTzfgCYEJwEZMB71iOpGivZP7IxONWJBKPKKcjJNmqc1smBeEnMSIgefD&#10;47H8Zo/I8pvrAz99rVtmvHqtTNe0Y1v3t+Pbk2cvl+VKmOsD3b+5at+9/jrrGa2zmnoNHNvyWM37&#10;7fxi+aiSH7sbKVcvhX5LiL6j5gOtF9/btrkRv+0v/7KRjP7V1/rQvX7lCYmREXLSZrG+RyoAGdAj&#10;c88KMeq/uwNnywdjrzUwHXj39UYCyuj3RkafPG1E9PTls+b5PKre0f1nG+0a+dgfmpq/0YgJQble&#10;e3innL54ppwbHig7rl1t/5/U9/x5ubNxv5EOMjSR8Kw9H32kTepFDkhI4AXzgMU8ZLLarB10aIdr&#10;fcrWL4eQkffJe5M+8/55D72b3jF1I3fPZL32z8yFOpOtz392dbQNCi+5QQTAkQGANwgQAnB3LQB/&#10;gwURGCiIhZfCW0FKBoqBQya6DEaEFvIwyNSHuJCRawMxs8DYQ4eZogHs90Vi92xCahmk9IQ4Q3KI&#10;VfrcVPcneQAI+AAS9wARmCAkIANMABrQBMjABjiSBUyAjw6kQYc86QFVOtyTCcHQBdyylBbQCjEp&#10;R2+ATT5QtLfiGhgDVbE6AWFITD10RHdIUr1kxNKBpXTXYnp5G8kT2KC8tNilPLukAWuAjIzss6hb&#10;u8myD/jTC7Dd80akhZzZL6ZPH2u/+vSPWDoZfaCcttLHLkFfy0NqSBoReS4mDbwvtoa42IUM2aGu&#10;D/7zXzddyiMWutUvsJfXww6eknZ6XvqZTeynQ73q028hTXazVbvUJX+1jj/vs/FgwoaMEI2Vgqwm&#10;+Oaja2Mi3rvY+yp4d03ejAFjQRn53mXjRvCeNzIy4A3qL5NRLynt+sY32rIIuYAJMALGyAPxmJUD&#10;RbN411l+M2u15yQNqEkHIMCcnv+Xtjv9zuPI0sSuv80f7Q8ee86cGY/PtN3Trp7Tm7u7urqn9n1t&#10;qVRV2kVRC/edBPcdIIiNIECCIAECJAFwJ0Vql0pV7T62w/GLlw+UgkBJXe75ECczI27cuHEj43ni&#10;RuabL3BLfXXlASAybw6PlonDddAe/VAV4YSM8pICskFIiAlZOfdmnYiIjKjIG3ftRYWXN/S+nFBJ&#10;UvQxtr1GK4d6HwQNsQJcffztTAXxCwvl3Rpp/b4CpPy2Yq8REtDzrTQ2A8bBHQeX/wzQ18UPvL6t&#10;gSdCAqRk+FnSri0rRC8qygN8AG57VB1tAWbRGJIOGQFzvhpd93p7SG81fXDfC81fiIA96oWMkJAt&#10;uMW7S+Xmg1stAhINeUYkeY4kTduuq/nHTh8vfUf2tujopRoR+UTQiXfeWV5A6Ifx4ifEIPrxllu2&#10;IfUhBOH+MN5ebjCuiarVF03JsxhhM+JB9sZAnqSf+o1g6dJ27iHXdPCTcvXfrPeB8Rqe6n2ZwKrL&#10;jZ9J4AGqiYWgrOqAvEmFABCBcys9z5BELyIWEwyBZNIgI9cmU6IXRKIdE09bkglLTrvOERZyosMr&#10;3D/c9NfFXzV7ZuS1c216xsUWZGdyOte+JA+BTn1QQW60RxoBNYACnAAJgAJOQAkQARjfbguAAiTA&#10;BvADeMgL4JFNtAHMgBtZcogJOKmnHYCubsA+YKdt+QCPTXQCR/XpZJ8EIF2T6UY02ohdSEx99ijX&#10;hxCLpEx9um1pKdc+nzinN/JkEQr75dvCEmWIivz2Rh67tEsn0FaHHmTLRwA6+ewny8f6oV06+EG+&#10;a37KGNFJzrVEBtGo7/mOvuoD3criJ34kwwb56tKd3x0pVzeExU7tipi0q/+Okvra4C92OhdV0hHd&#10;2jcGdJNb3Lq/7BrufT/RPYiM3PMhH4uxP//lv2/3rmtlyKjdq3WuSJ4neWbq3jcvzbPMSXPUvFG3&#10;kRFQAIaPIyMJ2AEd4Gmlm60TIN6ig0dk4hzYIjCAAjSAMsCw4gVMATNJewBIvayatUVGPmK6NnKh&#10;baeJePLjVkfElOgI+fh6AqISFWVLDyEhDi8yOEcWl4/3l9lKENNtpb2pEUSIE7jpl3RrvK4mK8DR&#10;/9b03DIZsXHp7Ey5OtT7WjZQHN22s23TibKQkudRO578VesLEO5GlaIgfhQV2aYTVdgqRdh8DXT5&#10;CqloT50AOVvJDr5ax2Ls+UZIfSd6b+FpA6Cr99btxXK/RkW3Ht5uERHimb9xpUVE124vtGOeGyGo&#10;W+Mj5e2ZCy1y2tq3rRwdPFY2DA+Ul2ske+Ctt8qDmaqzjpfxYENeaNGmZKxFvXzkSI7d8kMwIVX9&#10;cyTDJ4iMT/k8ssqySFHP0TXScS8Zq5y7p8hcrmPu3hi/fLzd7G5yN36iCoBvkiARW2zyAX620pQr&#10;I2OLwfaCFR0yCbGZkJJVIkJDbJ47kaeDPkSFiFwrM9FMXtcI0AsVfrHud0ZWlV49t6hgM7mQEdlE&#10;SPqBzObvDZTfnuw9yJeADcAEIMAS4AEWYAmgQjqAhmxWx/KRDZAKccgDgPKB0fa/rYulmoCSlbs3&#10;zjwUz9YWXf4zCZhb3T/1b/+4fWJH8gaXyAMBeDnAlxOAH92xjx3O2ekYAJcf8pHYqIyN6ju6Vuao&#10;XDvygam6+iohS30H2Mgi/WYvuxxFCerQxRaydEmxI2+kyeOjPKcB/nxPRnt8zR7X+sIe8ohCu3zm&#10;yKeJXLTHV8jJ+Ol/fj/kmp4uWWjDmA0/+XKzh1/ZIPGrLT790Ja21ZVca5fN+oqQEKF8euhnu3z6&#10;2cGugbHKAfX+v/DRyZbc6+5988R9CYMs3swJcuaA+YaI3PPkvJUqX3l2FzJHzS/njYwAgsjn88hI&#10;QkIiH9tInmvkWQHCASJWzsAQqFgdk7FNRUa+FW1ISMpr3IAGuNBDt/M8Z2rANVhXIBVkkInfGDn3&#10;3AgZeVaEbJBGXnDwMoI3qxyRk+06v0lCTuogClGS/NnBiTK+t4bhg2MtCssq/VYF/rtT843gGiHN&#10;3igfV5DVD6TwwWwlp6t3y9KR3gc9z1ffTBwZalt0+Zr4pqdfbs/Q+I5v+YUPs0XnZRHRjK04IG5R&#10;4BgikrI9pg31ndN3+pU15ejFDQ0wXzvxj40QEJZISr1/run3l2fLB3MzZWFipFypaXpkoNycOV8u&#10;Dp8s04Mnyrl6PFPzz82cK4vXZmrEWKOVi5Nlx/6dZW+NjA4PnShrJifK5sXFMnbvbiMDdrhnjI0x&#10;5y/jGEJ3D8hzzlf6Q96YkndN3vgjEH12r6RMPfeDpL8S/6jT1de959hF7u35Wy1SPr94qt3cuckR&#10;gxWclZhtTeCeVRziELW4troTOUmiF4SFoEwyMiYVHeojBhPKxBQZeUBrYiojSw4RmajelkN49NgC&#10;zPachJRs00nsISPRw2ZtmvjOTeKlsd7rw4AnIA5wAuLygQlgA74BRyAMdORl9Q1wAKhVN9AFRo6u&#10;nQNpgEgfIkIytpC8fQbEbSkBaXLIadNffrORwta//k4DMSCZX/9L9NKlbeDMFu055hx5sBlo6lfK&#10;2ekcyDvqj+RcGdDWT+dJKaMH+DqnS7/ZhYwAun6Q4U9y7OMjcvwAqPVRBKodchL97HTOFkf9k68P&#10;IQA+1DZdEhnRonL+QkrsQlLGj5/o0j67HF3rn0QHvcjQkR7+Zqe24l9lyEl95fQiP3nsVm78okPf&#10;tec+Yk8WDLfnatDw6FmROZXtZPe7xZMFk8WUyCdk5F419+S53+0CmAPmjDrmpHM6zZXlyAjA2IL7&#10;smQUALGi96IDgAzYBIykAKlVtG0pgBkiImdVi2wAC2DyjIENdAE3+UDvRrXx5rn5RkTeqhMlIRrk&#10;IiLyajaiQgAiJs9ukA4ZRyTlxQIfPfWx1Td++XLLt32HrOgl8+6VO+Wj8+fLBxdmyoc1IkFEXojw&#10;UJzczaEzzT52f3yhrjJnrpe3zoy3/klDW/c0O0RmoiRtXdzR+9q3aAYpS0haVOSFD9ty+hvyWZmA&#10;skjBODnnY/WGX60r8oFft+caQuDLe3tfJ+gSWZK6dESP8TPmjtfq8XaNmm68WaPHk8fK+e0VTEcH&#10;yoYdG8uBEwfLphOH21cZfOl7qt4bxi3EkAWFPHbR7cg/xjNRS0jEPcGGjK/FDPJRT3TknpLyXEw9&#10;ic+QrPYQD73upZy7RxzfnFlsvzEbm+89qwHibnrkkFWYrTpRh4lkEsgzKbxw4GUQz4EcERPiUBcR&#10;IB1RUl5iQGK2I0zC/GYo238moKPtNyRFj8lGF3KT780ik9Q5MtMeAvIig8mNkERizk3ettJ8pxJR&#10;/yf7+wADeEvOAQ1wAWrAB7iQA5TOpQB4QFVdACgfoTmni6wjUAugBwwl5dr5zX/40+WVuevNf/Wt&#10;BmAnf/xMuwaEdABCOoBv8kIsUvoh5Zo8kATsZNnDFmX6BXgRhDJywFNdMknaYps69LAbGbAPCSBJ&#10;ESXyVu5cO2lXO/E38A+Yxw6gjgT4Uh356kn6zz5H/hbteHZGD3/wW7ZTRShs0H76Ta/zkBHb2YGM&#10;5GtDFMQPIjXt8AV79Zls/EZX2ooP2MCWjIl8xESPrV33hPTehbONjOwauCfNH0f3qG1tc8J9nm04&#10;c84cyfyyyHJ/u4/NA/c0GUSkXKKjkRFC8NaTCf55ZCQBXSACzICG5C0p200AKKQETAAEoAqIICSA&#10;6lo5cKLrtX/4h0ZsygCLVS79yIh9gGvhVA0fz11pz4oQB9CX/OgV8CMUyfacD50iKq9zk5UQmIhF&#10;OWJxnR++0qkM+ThXF6mpZ3vP0Rt6b9foKH8xDhw/uHa3XDk52Lbi+GW2r95UtW0/kt32wvoWgY1v&#10;671YgIz4GeHqqxcVPNwXkQLglQQiIRZkDoz5IdGCl0S8EXho9LUGht7IGj62qW2PrdQBzI2LNugQ&#10;PYWI6EIWxmJmrK4Wzw6VM+veKNcGTpR1W9eVnQd2lRM1eto+fb797fnxK3PL4xdiMb7Glg79c23c&#10;2Ey3ZFHCNu05SqId9wf71GUfO9XNvaOMnyX6tCPRk3rOJffcrYneyy3nl061iYJErMaAvEniprf3&#10;HZDPCs/kcu63P/zpWVFkElmZXHSYVCE2bSAXr2iLpJwjHPJe1/ZcyGJBHUTFHj8OlOeVbvW0pS5y&#10;pFN9r8kiv0x6dlhpnrmypwERoAI4QAYgBmyACiLIdg8gAipkgJwjUCOvDCEALMAmD5CT04ZzYBVi&#10;0F50qQsAAR55bdJLlq58AYAdwI0t8skgPCRAH3ntAvC0HyCnX59EJHkgH3ILUagnD7AG0J2zR32k&#10;QY5efaIP+CIFz0rI2GJkqzzldAPlkII2XNPFRu2zSV/IJ4JzToY/nbMZ+Dtnj3bjJz6gg03086d6&#10;fKKt6Hakmx/TZ+2zLWSTttR1bkzJq0dGPj0SH/KT9skgSn03XvyovvFSzq7/d+RSS787e75Mf9Df&#10;7k+RunvUvSlKshDLzxLc9+aauZKtcXLmhedGyMcCTrmkPC/1mANPAAAE4LXgL0NGykUHwAywATiA&#10;SY9nIR5oBzgDKiEkD+zlAxSArkxdYAKEEj24RlLKkB3d9yrJISPEYFtOZINMbMsAfyTg1WwvLNiq&#10;85wnr3v7YWx+EOkBt4jJW2/O6aJXxKVe/kaCblFXytqLDPLPTTd/Ad57E9Pl1tlL7UeuCHO+plHf&#10;dKoEKVpDRgObdzc/8ZktufyQkx+RGKBeLZqRPC9C7vEBv/ERH/th6MDYxuU3w0amd3xGj2t+VZcv&#10;2cgWtkcvXyMWx/OH6iTd0vti9slDe9qr3z4bdHT0ZHlhYqJsvHq1LE33XsNGJrYzkQC9xldfjJ88&#10;7RrfRMghFETkPPdGIieJPkf3C3tCfPSRYzMd+pIyfUGuxuS9y0ttjCavnWyTQHQC1N3wiMRKzbaZ&#10;FZrJglRspSEiSYQpwiGjnlWceuTIIwbXoiI6tKEO0jGZrO60aWL6KKtnQghOREXW9h+ika+OrTnb&#10;rORNVJNclIa4tC2KQ0TGVx9mLvVW8EAvQCYBD2ADpICRbScyiMPKFiiRA16AOaAPBIE3kAVEdMqn&#10;i7y21HekS542AKJr8iKwEAodPtAJ2IEc8CMfcKQX2AFloAjIybIhANvVTyfdzoFx+sN+5xLwTt/U&#10;7xKausAYqdKbh/pk+YivALkIRT9CLHQi9vjLkSxbs6Ul8Z9jgJ+MlyI8H7ONSa+IhS8Qpde3bQva&#10;6kRUyJBP+E3SbymkKxnbjClb+dcPbrWnX+qxY/83f95sdd71ZfSH5OjhezbrI997DkiXcu0pZ5vF&#10;BzL6f0Yulkvv9bfnRaJ8CzhzwD3rBZws9pCKRZV7Vbl5Y55YjLmP8zxWNJUoy7Wj6ycC+MD/88jI&#10;Fh3CUg4QG/j29f62APkAD2ABFLxlZdsP8AESoEHOiw3OgSogUs85GUd1AYv8rOQDbkBnceRcIxsk&#10;I4rxHMjzI4Tj1WrbcCIdUYzIJr9FUg6kkAqSCrF4rRsBSfLozmvi9IeI5NNB1/1LixVc6w1aAfbe&#10;yFi5dGqizFVf8Efr44bdZd3Ta9pLDHvWbi2DO3tgyYf85k05v5PhC/4DwF0C6Sb+5Fd6Q0bITCRq&#10;LAaP9wYYAA5d3F7++dKnyQhhGF++64K2hCzoQw6Oxl4+vaK2hSOHy+hEXUneXiiD46fLxuGB8kol&#10;t0PXl8pHU3VFW+ux3aJCYqc8NtPtWrnEV2xxj7FDO4jZCzHaSz473BeIJnolRKSMXnr0wz1BN1KL&#10;3IOp2n4du/HZ480nbnIrMJPEpBD1mBiIQZQC/D14RRaIwgoOOSF45NL8WidVth+s5LIvbgKSRS62&#10;2jwXQiJ0i35swYl88mUFk9EktIo0gfMSg3a0nwgO6bGFbexHjlaVJvbtU70vJgArQAuYAU6eFwQw&#10;rfYRABnyygALIFZHPvBBFgAImCtDEgHz1HctqQeInZPvEkEIDNACN1tHyDCAGCBkC5Dr6s05/d0E&#10;VAPQAXxHSR59knxydORce2TYoo/s0J+0o6/6Ih8QIwd1+Q8Qi2LURSR8ma0wOukB2AiKnkRmPm8U&#10;kkl9tvKzc+OCnBCTrVR6+Egb9IuUEAUZJEGPo2t16UGW7NCuqEY/nRsL5eTiMzbwjzrkEhlqK4sV&#10;556dIU56lfOXNl0b20RHC3dPt/s/pGJhZ1653/0ti3vY3HAPi5hE8u5hddy7yhIVyXNMpGRrXJ0W&#10;GQE7K3dbTY8jI6txQOiHnFb2oiCA6vlFZJAQEgHMoiBy5G0rkSOvHIAAH6BsFax9YIO8lAFGABUy&#10;Igts3h7t/TurqCXRD7IQHYmYEBMCsRVnCw+JIBl5H1x/q5EJIpOUeTFBxATAkBfCoSsEpV7e4CNP&#10;rv14toKjFf/SkWO1/uly9/RIA9hdvlxRozRv1CEifz3he2n8JpLhIz72xQV99sNgUUaXQCSRAzAH&#10;uMZH/22JIXJbfvQB85FjdVzqSgSAnVno+wwZAXU+5Fd+B+LZWssiAVHwvXxgL+J17lnW2ZN1NXnl&#10;Ynvr7sLVS+WZ0d5vj6bO9iIetiMPpICEkJFruo1btuj0RftsZr/Iy/3k2jgnsmIH8sxWHx+FkCVt&#10;kklbzpGTpJ83jEO9H2YXz7SbX3ThKGIR7ViFAXoEhGhMAtEJwkAg5JRJXl5ABiaUSSdicUxSH7mp&#10;LzpCSPnhqi04kY/IJs+MRF7a8608bSExxKScbjImsnaRGvLUBtJkt3o3dvdedQY2QDUkAHiAIjIB&#10;fIAMYAIgoEsWGQFH5wFT54CMDrISPYgAWKqTtgC5c8ckOoA4fQANuCNGbapPl2NIwxHYdyOXEERI&#10;LaAJZNmhnI1kJHXIxnYppID4tEMmulbqcQ2I2QzA8yNS4Au0ATUSQBg+ryMKQRgiG79H8vag503I&#10;Jy90OHa/B8cGJKAd4xESceQjpOE85BRi6sqwjV2OypwrM9auk9gcgqYXofKfMsTCL+rJ43vRoQiN&#10;rO1SJJgjn7BBYhufhYzuXB1t88l9iYyQhwWU+9UcMc8s2OQ5Ihnydhi8SWcuyZOQESIKIdGhTntm&#10;ZNIDhEQ+IZckpOENMA/d83UAgJLnTLabgA/A9bkX1wDUMyJyfnsCrOkBxLZiACOAUQaIAEyioGwB&#10;sgcoJipoK/Hp+UY6oh9Eg1CQDOIQ1SARzw2Qh3xbdLbknNt2Q0SJnJAZ0mivbtdICNnQgXBs5Xle&#10;RJ/2roxeXN7eu7zvQLN3rPbXl7qvD/b+12f7j3/UXlqwXeh7eV4jX/d0DWuf7/3wk2/1DUEjc4C7&#10;koz4hl/4BDDzk6NrvhFx8jO/9O9Y28jI6mTq4dHPkJGx5TtH9kl0y9M2fyujN0m5fO3YshvzJt7N&#10;q2Vg7FQ5Mj1Znq2EsL7afO/ReEghJCTqyFZ6kQoy0gcLE+RrwcJ+7ZNFWCFI9VwrY4cFSKIqbSAj&#10;JMQfFi3a4z/3L799MHOlfFgXHbMLZ5a3CQC6iMRkMJEAPeAH8MDfxEI+8kVGCMUqTzRjMuWNH3qQ&#10;kElj4tGhnggHuTiKhjwDslIU9YhokJO2EZ2XFiSytvFERUiKrcaRDXmG5TpkJE9Ed2dXjfIq+AWM&#10;gSxwAkAADRgDIOdADuAA5YA5wEIwwMk1sEEQABrYAVE66QjQA3SyiQS0DexdAy86ss1DByJ0rgwQ&#10;AmNtAMNENkhTfXXpYy/dbA1psENyTheb9I+eyNCbVT8AFS0EeOmiky36TUabqaNdeQAaAanPdvbx&#10;g8QueZ4vifqQkFfc+ZUt7COvXXr1VZva0SZ/hFgQGqLOFqU+KWMrmxM9OSZfQioimBCXNvWNbYhF&#10;GTLRBpuNRcgJMWYMtKEf2Y5kp3P9tvVHtzq5h/Sbf5bJaHSw3fOIJws088pzU/PEvHC/mivORUbu&#10;bW+v/uWv/pd2HytDYuaP+o7qmG/0NDKSAMYbX/96W7mvRkaANC8vAFTAFhIDXgAOSAASoBa9iMsK&#10;HXgDHXnKAQ+CAjr0qksmkYA2yCKlgJTzW8ePlYXR8404PN9JtIJknHuJwTGRDxJKxCR6kpetOJ8B&#10;QmiuEZWoyHWiIXWyfaeMHtc3T/S3VT2fTBw4WWaPDPR+L7RtV3tWhIS8wLD1+XXtS+MIOEQvYhQd&#10;6FOXOCTPePiDv/iUfyX+4hP9R96IzBbXvZFT5WQFKjfF9Icnyz9d+oTYgHSIJ+Ni4RD/SsaVjHFg&#10;D4BH+nxvXC0qzhw/3L7M4EvfYxcnypqq13bdqeHej1qRgLraQxaIw1ixW7vuK+OrreQhlBBXttm0&#10;6/7QV7qU061colc9eSE519pU7vjhpd4iZWHpQgNzN7vf8OR3ELa8vFiAJPjMigxZ2JazehPhIBOk&#10;hBAkRGElZ8UnAjV5TD4T0/Mg+kVFjsjIURSjzURNIiLXiEj78hESm7I9hyjpZ5fJyX4k5CgdnlrX&#10;QBiIABVAB5SAFRABckAkpCIPUQXwHQEmIlGGlIAdYAZ+gIeMJB/Y0wPkECDAyvYf8gN0QFyEEADV&#10;NnAkox5wpUMbIY3YHHsAp7a6kU6Ilq3AMqQk6T8wpR/oswOoAndtANHI05PkOiQUwtC+iIA+fVM3&#10;4LsyqcNmfdQP/UIGiEV/2MAmevQ7YyLCAvTaMD58Jw+5IDFy/CXpA72OfMo2NvFBCIzd+kcPn2vX&#10;kS7tso8ufdOGOupL9PG/czLuI/bqB30hOWPIVv1K/39/5nw5+/bhdu9nYWYOuKfdzwgISSEc805C&#10;QHkz1b2cxZx73kJRcu9bqClvz4yAPqD45Ve+0l7dXklGK1NeYAi4SIgEkHQTkABMVrWAC2gBHWCr&#10;Dj3yXANrdYAgvUASYGZFnO0YslcPHSsPZnv/UeS5kagmhGR7DrFk2w2hZNtNfqInLxkgGNfIhqzt&#10;PW/V2bpLJGXbx7nXxr2153j9WO+3PsD67N6jZaZ/vOx7YU37SwvPoURb/vZi/a9eaWS0+Sc/bETk&#10;mVE+INsloST95AOkww9IwtgkkkGAIqz8xcSNS5WMKohZgUx/1P8pMgL0IaP43kICOeRrCcYaURgT&#10;40EG0BtbZKh85LXXysyVi8uEtGV8pPyqjuu6ubnyziNCQB6SdkJG7HZtDNmhX9l+JEtGnjYl+e4X&#10;Msb/1qN7MqQjOXc/IC++yjVdzj+skaF74c7ileYXkwDZAPj8dsi1Zz2JfiRkZEIhIuQharJSM7kQ&#10;E5IwuURReaHAuS02xIOE/GYIEYl4bM/ZhjMRJVsViAshaV95IjAPhU1IE1w7aRtRiahMfm2OHt7U&#10;wAK4ACOgYZXuOqtcQARorIaBnGuyAAzBADoAA+jIATokA3wcbd84Ih8glTfC6LKdBUSd0wPsPjza&#10;+4oA0gOIEoICylbYjsiGfSEA1/JddwkD0Gerjd0hHORBTrnz9MeRHXzgiCDodO6IeOhK0l99B7rK&#10;ADd7vUnmQ6n7vvGz1j7gRdTa0K5z9umnPPoRICDnj5AAQHfOZ8bEtXJ90I48OlzzF//xpfO8Ym5c&#10;5LGDvdpBIHyW/ilHcvGFvukXfXxGj2S82aM9ROYYvUhKHX2nnw5+oZ8e+tls7PWdD/6v0aly5mHv&#10;GVEWeu5VCzHJtYUbspGykLIAVO5+dl+TkRBStvSQGuJqZJRVuNXrlyUjgKmOuoCkS0YIA7AACuDi&#10;SAbokbcCdg6EACNdwIsMIJw5eqDcONl7VpQ6ygAr/XTfPzNZ3r5yp0UxIhbPkZAKAhG9ICdJmSPS&#10;ScRjy81vkdRBYPLzXTmERMaPYkNCkm03228ir4WDvQfwnt0Mbu1rkZC/sFDfNp0vf3tuJDJa98uX&#10;y75nnm/ban6TBfyBcZeEkviNHxCRcdF/Ppb0W3uiG5GRLa/FG6faNpLQd/rDCvKdbTp6+BmhISFj&#10;mySqRWry+Z7O5tNKHkBe2/xubKSxGh35uwlkdHj4ZHmxEp1/jO1fWmx9CVnQhRTop8O9pE8Iin5H&#10;bTgX4aQt5JKtOvJ0SMYceRp/iU1kkY+EcN1b6rjPPqw6W1R8Zb48d+gHbTIgGGSNdGwZIAURkcmB&#10;rIC9lw9sq5FFEMgBEeXFA3n8jOAQRH6LhIyQj7oIyXkmJ53aIqs9kRcCUkcZkrOKtG+eqAghmeza&#10;N5kRHhJl48XtOxtYALSAc8AfaCALBAJg8gwAYAIeRAXYAvIATdQh0QfUJHqBFN2Al7w2QxSOCFEe&#10;cAx5AK8AbbaMkkdPCIw+wEgHkFOfLADUF7IryQcQS3RI6rJbnQAsm4EsHdoAwhK5kB2bo58+2258&#10;5n+C8uyHfsDLVnVd049sQiaSPJGDcmV8jFTk8UuIlG/Y5IhoAL6xcM0WpIg06JPYTk9ISLJQ0Gdy&#10;yukPORkzdrJX23Top3b4J5ESnerrA1tzL7g/jId6/MdmfnPNbhEdPU3//hPl+NUty/cqEnFfuqdF&#10;++YFknHPhmjMP3Moz4QsChGY8y4pmSPKGhkBeYAHoKTVCKibgA2Qy6p7NSICFAAkMvKdZ/UNWFzT&#10;pV6Ac2bwaBm6NlpmLg43UCYLcAI8QAdQIa3bI72oyLMdBCOKsQ0nGkIyeYvOMyFkpIx8foeEuBAY&#10;APM2Xv6TyFt5iEUkJCEh227+YkJUNbqxrnpqJDdbSfnw+h3tuZAtP9uAiMubdCIkdfzn0pltu9u2&#10;mq9R8FWXgLoJOPMVfzgaE4S0cPiTL1U7em7nR6+XH9aQuq6s/SBt5r2BT5ER3wJzhCMqy8sl9PEd&#10;knGtDW0hkzyj4WdjwfdkpnfvKgeOH2gfVPWfRxsmxtpngvwQ9tbsTBsbtpM1jsbf+MoPUYVIHEMg&#10;WYDk3tEe+xAVWYks4lHG7pBRyhz1hb13+wfaa/79uw+XPRdfbc9gEI6bHfmITEwMEya/41EmWpGs&#10;4pSZWNnLlhCCLQUEgUjIkUc2CEh05M25fFHB5NSWSMyWoORcHnsQm60/D3ORXqIwE1W7iZJCRmy9&#10;uqm35QYcACogCzEAGc8kgDJwAVaJDIAVcAcwQFlZQNkRKJEhD9zoCHA7ak8+4A0IypcAGBCkg352&#10;AE+gBnwDoPSzlT3aZYf26A4gszEkpG15ysirm76yQ5v0A0ntklcvpMMGQM5uedpPWykHxGQAM32O&#10;CFQfyNOpH+xXTheikrQZUnJURzQC6IE5IDcOiAcRIAU66A9BsT3Eoq+SczqV860kT5+NCx+45hP2&#10;6I8yfVJGh7bUJ2dhgBjZoj0kxR526Zv+I5y0L6rjB3WS6OWDD06cKWfu7m/3o+02kYwFlfvdrgJi&#10;kswd966FlvvZboG54e07cyiLLYSEiMwFc0N0tExGJrMVMrBbjYC6CcABkhBNl4yADcJR7to5gJKy&#10;HROgVE+eSMu5v+qeuDZWhq+Pl6n53udx2EcGSAK56ERKwO7W6LlGIogAEIlcEA4SQjieKyGjD5Ye&#10;tnNlIhfkFJISPYmCvOxAF2JBSqIdb8TlZQREJGq6OjjR/LDv+Vfadh/yElmp72/JyYuKtr+4oRcd&#10;/ewXjQz0+3G/KeomAKuP+r5Yx+XCWI2AKpnZ4vMJIW+ijW9e3979R0TS4r3Tn9LBnyF4CemIVPja&#10;OMsTybDJmMW/IX3nFhPs0PaRg5VQzw61b9ZtPbq/PFdl1l+5Um+o+00Hm/UR8YRQEZRrRGK89Ide&#10;R/IICfm4F8i4Z+SnjA7n9CAgZOfaOT2en9kq1Q9lD6utbSwn58r4m4daRJTnQyISoC7PRLJVJx/B&#10;mBzIiizyMamsALOdZxKJPk20kBEiEu2IpkRF3p5DSvbQlalLjl574iabiYiAbGkgoJCQFWK259im&#10;LbaZ1GzbN/Vqubp+TwNWoOEIXAEmQOqCP2AM8AIloAWoAZ96wAvAyHMesiBLnwS0QiAAiQ71gSmQ&#10;A36utRdQ1p52AaA84Mcu8vTEJjZIwDmkioTkOdKpbWWu1dc+u+Rrm27XsYf+yDtHCvTrm2s+QQL6&#10;4q03ZATo6VEOoEWXQDr16EYsfMTGPDtZmdhNtxRiUlc7fEqftugnE1/xDVn26zP/SNpDCPLZR954&#10;6B+5jKdrtvNDxkdCitrUdr7qIHrWJ8RDl37JZ5c8suohJ7aTYSsCZAPZj45XMrrV+4I3YnG/WizZ&#10;IfD8030rEnIvW0yJ+N3n5gficW87SuaBOZVr2+SfemZkQgMqK/6V5LMyAbUAWUglJCG5Bi7daCjg&#10;GvDTpmuA6eh5yvVjR8vphdHSf2WonF2qN9sjwAQ89JGjJw/NXWv/yqmxFhl5fiTCQRp5oQHh+JyP&#10;LTmEpcwWGtIhg5wSXSEh9f04NpEWMvIcyjkyEzEhJm/WiYBEPwhItIXARFG+TycyEhXR2ffcKy3K&#10;A/hdwnhc4h8+5L/rJ0+Us2dPt+09b7jl7cSF0aNl+lFUJL19rfe17iSkp01vPCKijDF/IRm+swXm&#10;qD1kwc8Bfkn75I13/4bXlz+s6n+PNl68UF6dmSkHHz4sUwd7X+Ngs3ruBYTmWp8RXCIm469cm+wx&#10;jtnGS13X6rCPnDLJ/eAa2dkmZZ/6CEp0dKfaioxunJsvk3dOtMmCCEQqtgsQiets3SEI23AIwyTz&#10;qrVzk8VqzYQTXZlIyMmkQU62+5zTZ2XY/ZqCH7F67kSPKEyixyrQBMx2nKNVoSPyQzrZi3etTfLS&#10;wNSWcmv74WWwtToHOAFpIARgAl7AFeCFMOSHBABPwAzgAcAApDLXgMgR8APMkAMwV1eb6gIp+p2n&#10;LaQYfWxls7rqyXfMiluZPigHzuqwUdtAkT51rPYd1WFLbGCvvsUHaReIagO5IAUrfoDsGY48uvWL&#10;Hu3znS07ROBau4AZmNOlzdWIKIkeddmgfeeJPOjQPtAXvfIPnQF7+Wwlrx5bQvb8Sjd/OOaav8ho&#10;y33AP2lfW3yiDwjQEfnqr6N2+cLYWTh4XZ1d6rtv2IfMJWTFX+zU9oUHve/OuScdzQ3zwv2NjNzD&#10;7m2ElLfmvGlqx8CiC/GIqsxL9745IS/fi1wmIxPfdo5V92oE1E2Ig7x6K8nIOcBwDvQARoAwco7y&#10;ARg9VsftgX0loyOXTrbIaGRhrPhLb3UBGDuzlaQuQgJ4gOv8lq3lg6t32mu9SATx5IUGW3NedEBE&#10;SMm5CMrLCwhIOVlkg8xEVojGMyO6vNBAD92iK2DnBYe1v3i+RUBIyBt0oi1EJImQNj3zWnuR4aWf&#10;/KZ9s06/u2TxuIQMQhYiw2uD/WXq3FhbKHgLz9uJooGxkW3LW3ReXvjdTF0ZrtBFD7/TJZrtElHK&#10;+NO1Zz/GLUQkKQP8kpcmDhzd17bqvOa9fai//LoShP87Gp7oybI9YxPSkG+MXEva4gvkFN3Izr0Q&#10;QnR/iMa60aB705fOPXsTvedeo0fSn9k9fW28LDj6L+1afjvO1pgb3taa6AdBhIjk5VmObQfbdtme&#10;Q1wmDXJAZvJEPmRzLRryjChRka04OhAgQjLxTEyTzYQNETkX/YjWTGiTOxPbFod2yYjGFq71PgcD&#10;iAJGwMt5ANrRilo+8ABIwAmgAP1EHsBLfefADJADKeAE9Kyg5ZGj3zmgcgRUjgA70YMjwKPLUT3t&#10;A0v12YA0gCBgCxlqn4x+sbVrI1m69UWfADYZbaevAWPn8vVJW+QCvMq1hbz1DdCzXX4IQd+8Dp3/&#10;E0JoiWIkdVcjoG6ij172atu1FH/Qoz3nfIg8gD1SkEeO3bGJLvbSxR/y9ZucvmbcQ6j6ToZONhgT&#10;/VKuPc/D+F7/3Q98irQ8K3NNlh0iIke2aJ+d7HFvaHdy6WC7d5GQ+9j8sE39V7/+j8uRkUWUezZb&#10;eXYNRE7udeQj371t/rnX6TFHzZNPkZHtG5N9NQLqJqt0QIkkQjBSwAvohKgQDaCQrGzVca4sURFg&#10;UX+mtj9xfbLsP18jjfsVHCd7q3NtWPnmoTegBFr0qGt76Hp/DXlr5OI3RrbokE2eIdmuQ0QiG0Ql&#10;KgoJIam8OSdf5NN9uw45iZaUIyIvO5BHNAhLFGWrDjE52trb8dLGFjH5wavI6uirGxsgrySLlalt&#10;O1b/AGa+4sMLIyfL3OyFslj9KGr19YVzmzeVo+O9T8Qgo0vv9q+qT0LY/Gwbi68l+rVjbNilLURg&#10;TPibf9VLMjbaPrx1Y9uqOz50ogzU6OiNS9Nl6/Xr9ea6Uz6o40I2W3LugejTPp3O6WKD8XO/iPL8&#10;7soiSH11EA/ylNxPqeceRaDJ4x/t6aeFyu16nxgfi4V9pzc00hHh2ErwBhuSkIc85JkACEM0g6Rs&#10;q0mJpCQTB0mYWOrYjiNrGw6ZmWj0mVDaEC1JypGgCZgVo2SyqifPxJbkuzY581aSNuU7vj05tgwa&#10;ABsQOQd4AScABkjzzAgwKwdGgAxgqWcVHkAn391O8pq2t+nUAVTAyRt2VveesSCFHOWTB1jqWGXT&#10;5Qj4vEwBIJ0DUQCfH4/Sm9/dAGT19EHfyFqhA1VArJ/AVX9CcCEUSb+S9IkMHX4TRBZZ6C+/8FV8&#10;RhbhsYv9juzSNlDXJl0riWe1RCfw5k82a5+9sbtLaM7ZA+CRRSJaCUmQZ5sydhobY29MRFrOtWeM&#10;lYeU+YnPHbWvL3Srg4yQs/Hgd8kYaoct0Svpv77QkX7ph3E+Ptn7Eat5g1zsLphfrt3XFlTmCxmE&#10;JB9xmTfK3deJ9p2bU8ptd5snnyIjq28/bF2NgLopYKFeopwQBNAAPsAOaJABhMgL+GkPiSjP6tu1&#10;Oohl4typMvPelbJ9ZE+5vVBvzloeuayugV2AC4CLqsbXrS+LwxONXJBOb7um91q3a2RkO862HdJA&#10;LrbxPDOyDYe88tsiR6TmiIhsv4mWkJNyRCUpy3Mq0ZG/Ls8LD54jrfnZs+3turO7DzSwXEkU3SQy&#10;CWEDXH5znJ06UyYvTdRVf13NPHqJYXzThnLg4uttUJHRjTuf/c1SUgPp6nM+4vM8L8qzGmRk/PjR&#10;+BkzhO+azx1dG8OjL73Q/pYcGflDvi3DA+1HsHvv3StTR3sLDfq0SRf97gdtO2cH/QjEWNPtPhJp&#10;hxzdT+5Df7HhnokOCw62uyZDj/ui29ffzfTGWhq7cLRtvYl2EIUtOM9yRC/IB1Eoy3Mf5bbaRDgi&#10;JRNKRGTSJUoSEZE3ARGPaEv0haDoEBXZvkNWVn7OrQTpCRHRZ8siLy5YTSozMRGSKCplJvfE24fL&#10;w5O9vzwArgE7QA6IAAogdi5ZyQLykBRAcQ10nANMoA/sgAwgBkD5XyKAaOtm4198oxEHELOKlmxl&#10;KSPjVejXvvJ3TQYxiSw8d1C262s/bODFRnYjnLyGDnSBJCIAimRtn+mXfiBFxBEiYHdIQn2AqT7Q&#10;RkrKAbBriX42+0uLgC2dIeEAOJDVX6TLNrawCZlqh89CZl+U+JPukA4CMUZsWSnbTYlG+SoRCdvo&#10;QxzO5Yfg9SERMj84pj/6QV9eVnA0LhYPxthYs0seHVKIi34+VgdJuUdCRhK9ri/cPtruZ/e2e9Wu&#10;ggWb+9W9ioCyqLIgM7/8dQQyyoJLfVtz6mQhRvYzZCT68KbWFz03am+SVWCwwgYKgAWg+OyPX9cD&#10;DsAJdLqrcO1kxaxd+YCQHPBCMNf7j5eB+aEy/9FiOXWhElSVBzqiIuCorQARAnMuNZv69tbI504j&#10;GmQi8vGaN3AS7bQfrFbSEbnYrnMuDyF5C85RNKW+qEcdW3ee+yAh0RQiE/XYwpPveRHCcQwJIShv&#10;3nl2ZMtuZPfhx77OncQ3GQukBIgdr85fbK9VT+7Y1vookhh8Y03ZM917loGMfnfps1t0SZ4d8TN9&#10;/CWyAva2vyQLC1t/CMP4eSblXsgnn4wfv8vrf/GFcuTkofZGXf/oQDly+nhZNzvbXmQ4c+NG+e25&#10;3m+CEBKiCZHok7E19sZbcq5N94ry3AdsU89bne4x9rmn3D/s5yOJjHuh29ePZ2t0eePtlqbnRlrU&#10;g3wkEwKRIKSs5pCFaySDgJAUUnGOaBAW8jD55Hk+hLToUQdBqZ8fvqqjHfUkbXhrzmoxk9GklVyb&#10;kIm8TGDjmX10UW+bvDcqMA/0ttIS/WS17BqAB5gBDhAF3IBGXlbZAIscGXXocQRo8oEeYFNfnZwD&#10;IXWdk1MPKAI5REQ3ApQP0JwHiK24gaqkPAQJuNmPAOgkL589gBkosh9g64NrcqIDdijjg4A4wNRn&#10;bQJbpMKW2ANM9Yk8e0M2w0++3MhSFIUQ+UZURD+SUG8lgXyZpC226M9q5UnxO7J2jpC1yxd8htz5&#10;mYzyjAff8SHSMjb6o29kRHiu6RS5+kwTIuN/PsoYsM053/KrMsligmwIi2/Zgmgv3ul9vse9K4I3&#10;B9y/nrG6h0VKFoB2BdzPFlh5mUckhHwsvizOHF2bAxZv7vlGRsAK6AAsgPdl3qhDPlbuARzXWRED&#10;UeDjGYdv0gVs2kPmR0BrtW2FLs81XfQgnTMTJ8uV3y6VsZuT5cbZ3tcXJHXoB0raEiGFlNgNMB9e&#10;6P0KH3mIjkRDzj3vsX0nQkISIqS84IBYEFcI6cpo71t0Ih+EJfKxNYe4PBsSfYmE8o+utuaQFDLy&#10;zAIRPf/Dp5texKf+7y/NfAo4k5CFPvM/+/lK0ic+W1qabx8qPfL62vYCg+2sM30b2wC7KXzafeVn&#10;gFam+NxY2WLNgoEuIC/PmPIlgvDSA2Igw9/O3SfG+Piere2NOoldJw8dLJsWFsq+Gh29X8fEuBhH&#10;Y6MP2kRmxo4e95poyNjbEtbn3H/aVhcpIiH9RUja5QuLDr7iM2QmQur28+PLs8tktHjtUpsAVme2&#10;3bx+ioRMFhPBKs5EEc2QsXVmAklIwETKiwyIRQSEiDyQRTp5JiSCkofErPDIIS9EZRUYUjHxyJp8&#10;xk2+cnnaZqtJKg+Bsc+EPzW1pVx+rfcgGjgCyqz2gVHIBJA5V04WqAEXgAKwAHSAS72ApTrAx7V8&#10;4COfPqQDsCT1ABV92gsBkbGaBnhATT55+sgC0NglP22yjx42AW+kI985+5GN+nSyPfUl+cBXm+lf&#10;bBA18Q9d3fb0i88AOZv4BhDbwkJI6ukPMmI7eeS0Gol0E5DubsP9SxK72ccuR32XZ5zZyJf6xTfx&#10;p77wh/HhE0fEw172J8pBSp6FITPX8rM4yZF/tKUdxMfX/KrfxkByzU/sm753fDmacZ9aPJknCMk8&#10;MV+Uu4/d5xZt/+7r/1355qv/pZGYOnDLfW0e2qKz+DK/3P/LZAQAAQMg+DLPjQAEeUAHFICOa+eA&#10;wkN2ugGM1TxiAihpDxjlmQAAAlR0NDIbOV3G75wvcx8ulLOzNXStK27kpixkRF6et7WyyraV9PHU&#10;hTJ7+lwjDltpnhFJCArBIBdvuSEoMrbf5OUL4J4ZebFBXfm28MgiKa9qewakjohHFOT5BFKSkJEI&#10;CTHtWlOZf/exJq/t3169/ingTEq/kTFADimLLBDI2Nhg6TuytxLcay2SEcWcPrCuhccG8ubt3jOT&#10;z0sZG2OcBUDGj++MQcZCtGFMnSMRtkhsMW7HXn6p7K322K4bmhguQ6+9WrbU6GhPJaNrlZRERXQg&#10;JWNtrIwZossWoajHSwkiL0Qon23kkI06xjXRtfvG+OoH3e6xjDvSSz9/e/lyi2otOpYuz7TVludE&#10;JkqIyOrNZEE6nh+ZEFnRIQZEZYKZcGQQFYIR+ZhciAjpIDHbFIgEqSkjJx8ZmWC23OgLGdFnApuU&#10;yMYEREpeg5VvUtt6NanVZf/MVG/7BNAC6IA2AANEgNcxxKQcaJEF9uoGyAEusCMbICMPhORJWXEr&#10;A1LkgRwARCCSvBAF0ERUZCTXgFHbrrXrSw1IyzVQ00bK6HIdAgG6bNZ2gJCt+gtAJW0jE2Cp3BYi&#10;/5DTvnK6XUv6SJZN9DsCcJGbiAhBISE20Rfg168QjaMIQbt8S6985+p1SeaLkn5K6uk3sqCbjdrV&#10;h7yMwAfs0Y7FANuNY3xvPER2/MPHIkMRJ/Jxzi/0I51E09o0RhLdZETejtqjix1p19hLA5e3tntU&#10;gj12Eiy63Kte93a/OtpNMMe+/fqftTdNzRELLAlJISNzQD33u3lht+BTZGSVbEXqtdnVCKibgAiA&#10;UA9wBdCAB1BBDECNTvqV2QJyTBQgKXPNDqCXZw6jV0bLxXfmyom5wfJw5nwDKbqBUUiLXF4dVt9b&#10;Wex4c7q31YZspEQ/SAnBIA6/CxIh2VJDRPmmHJKx7SaaQSoIBSH5vI9rMghL8tKCepFDTMpd0+GI&#10;nNpqffHuZyIYW3fsBq58kK1MJIuUkMHBwzVSObSnHNu0rr1d5i8odg/0/vYAkL1z9dOvdK+WgDYS&#10;MCYWGr7eYIyzDWZMEIAj/xoHdjnP2Borebbqdu/a2shIZHRq8/py5cJUOfzOO+XoWw/LB3Wc9AdJ&#10;GCdt02uRo90kUZex1wZZhGNM9T33AH/QYdzZYAtPcu1+iG3O1b81WleHdYy9/fhw8WY5fXtPI23b&#10;ACaESWI7ATFkZYeITC7EwKeIxAQhY2LZakNUCMdWnW24RFS2+bzwoI5IybaFawRIr7cdJeSmXRMu&#10;pCPPZLRiNEm1N/Xos/smqzIT/v6l3vfbABdwAMaADEgA9kQ6yMM5wAHkgMk1sCcLkIAYHQDJMeRF&#10;FkDRIUVvksgBCMqnjw3k1aM3tgExbasD/AC7Mm2oA3DpcA3M6UQa8iTgqq588toiF9tTlz8AszYD&#10;2ICcri7BOdJlpa+OlPoiAV+rEEGwmX5tOWc7fd3ICPgD7JCkvtDDBv7vks3jEkILKToiNuOlf/SG&#10;YOWxhf3a4kPbbcgF8Xpu5y/e9379py35+3RfF9/w518vR7//dJOVx17PkpCTZ4J8Rbdk7LTFfr70&#10;XIkcQood8S9/yJ+8fajdv0jH/WwhZ5HmXjWf3NeOFmB2DTxLteBTLrm3lef+dt+7NhfMzydCGlk1&#10;Aw6AZdtrNRJKQkZk1QlgIAPg4ggc6A3xAFfgg8Cs7j2TSNvZzrGVo5zOE/u3lnNvXmzRUf90f7k3&#10;2PvumXbUcSSnHXUDtlbgHwC3SkB5vTtvuHnNestzb7SoxdtwIhvPfSQkgkDkkZWHTCQRj605b8ch&#10;JoSlvjLbdOpKiO3lnz7TCEobyA5prUZGtprYDuD5B6gaA0AuD1kA8gOHa1R08lAZ2r5lOcL0vMgA&#10;+gTQ72Yf/7woCVnzD+IRlRgfkZFxDDHxKT/KZwtCMl78zD5lZJDKwdfXlsMDR9pzo/On6lhUAjnx&#10;4EE58NZb5erYJ285OiZidU2f/tHn2nginy4ZGT9E1Pr+1FNNHgEplxA0khKp6Y9y9406H9QITRRq&#10;7KWxB73fNCAGEwQZIZZEKo7yyYiETCDEYlIpM9nkITREI0pCNshNhISQ6BR1kUFIiEqEhNg8z0Mw&#10;ISNtISST2eRDNohP0qbJiRTpMkldvzvQ+y0QUAjYAlp5iMM5MFQO5JIH3AAmIEM6wF1ZgBBQ0QWc&#10;EYDzEJEjgCQHsB3V1w5ZK2rydIVUADPQkrQbsgDi2qcTKaZNdsUmSR7gdc5+146SOnSkH/pOP7vY&#10;Y9WuXTolBEMmSbvspEd9duW7bLbp2Aug1aUz9btkhEhiUyIH13SqR//nbdfplzFKf+LD9EmkZswk&#10;vicvX9+Q0s6/+0Hrh4XB0//uT8pL/9tfLb90gqSe+1//rDz1b/+42Y6M+Mc5sgrZsJdebfKXPuuH&#10;ftrO07b8kCRfSBnj/tmtbV6YK1J2HtzbFm6Iyn0tsnfPm2uiHuSjXF1H13YDcm6XwFx7wtemgaBk&#10;ktvCkfdFZATUgERIBiioK/pBLsCMTmAEfCTkhcSA34nnnmtbeYAPAElWuIAYQF07Uet+fL294n3p&#10;3flyYeREKwdY2gJM6ogugBpwAn7afrsC6NWxiw2Y/PhU8rsfyRtvyMnRFhrCEL0gH0SEcJAPwvH2&#10;nDzbc+SRj4jJK+AiIc+UyCIkb9ylLUTl2ZJ8W349MrpfyahHDsBXP9nL5875CkADfT7hX8e+A7vL&#10;kVOVJLdsaOA8uuGNcqgOODCdf6sCTefjqI9L/MNnFga2vhAOUvPsCBllTI1fwB95IaJEa+wypuoO&#10;vVrJsL8uGIbr5Djbe8NxcHKiPTvav7TY7KbHUZvGKsSmz8aQrhCRcZSn3LloF+nQy16vfiMepCZf&#10;OQJimzz62Xx/Yrxtp9puvX5uvozd7/2pnu03JJCjSSFla06049qWg4QMTCJEY2LZlrMlkQgIKeW1&#10;cfLq2wsXOUmIq0tGSIgd8kxYbZnIrrVvxSg/q07kiagmHlRCONxbSYdEkAUABiyABEEAQ+AGaJQH&#10;sIERIAEw6soPgQAk9ZEFUAZ06gNIusnY6lGXbvqAuLaBpfpkAaWkTAopxiZATxedQE877Egf2B/A&#10;0z6wjk5yjvSRzXm2k6zu2SdPu8rlJwKkV3vAVXvk5AFnZCQfSJPpkhGdCIdO9ne36uhhF3v4QDuu&#10;+YKP1E+kpD90skt5+k0n2/meLxEO3yAkiwT5GQvl8YnxkheCdx5/qMtefhSRph32OOoPW2KPsXGu&#10;bTrUd78gJHVsE9LBLrb2tul6L964f93T5ggySqQv33wJKeUrDKIgR3K279zb8rIIU9e29hPergrg&#10;AA7kAaiAYZd8ViZkZYWNBNQDPAAGKABX1wgI4fjAZwAuxASUPEAPwdgyUg8YOQK/6Zu950YDV4cb&#10;ISEZbeR5ARACaAFwwCUKAHCLQ2cb+fgcD6IQtfjyApJAPF4y8LKBlxa8eYd4RD2iGvm27jwb8qPW&#10;X3375+0V8e7zJecSMqLvtSdfbESlLUSF1OTngfpHC7cbGSFPwMxexJlzPtG3EBNiUHbo2IGy92iN&#10;Jje83p6xDK5f21YSBnPx3uNf6e4mUQPd8b9xA+62/IyPLbOMtza1T5Z9CEJd5GKclBvPIzu3lEOV&#10;kE4O9T5gemtkqOxeWiq7794t8yO9NybJGx/6LFqMl/5la9VRot81PyAb94bzEJSkDfec/9VyrYxe&#10;fUFI+nB3oAJoHRsRroXC9rGXGrCLZEQ/UlZyJkGXQBADvyIeMiabCeLaywl0SIhIUjcRk2gIWSEq&#10;iRySyo+SbafmOZWJZyFhQjrSgYBcm+gmMJtFReOzfQ3AAnohBSCCdIAK0AKkwLG76iYHbAOWdCTq&#10;kQAmeXnAWLkjIAZutrG8LQfg5AG0vP1Gd8hBW9r0oN05IkAIQDGRFPCMXY7ATl1tsyHgKq+btAWA&#10;A/LsEAUgT33Kqh6Q5i04tvMPeWXs6pKRPoqGArzISN/YwFd0qquvrpWxO8DMZn0H0PLYjzC0EWAn&#10;T49zvmA3P8rTT36J/+nSF34jo01kaYzkh/jp0j/+0wd1lTsaf/YgIW3L4we61HWuP3zqWpt0sZ8+&#10;viOjLbqUsYFN9MZ/p6/2fpLg/nSv2mK2mBLNmydISL772v0uundvO4qCnCMgMvLUMxfJm3NPmNAm&#10;vyNSQS5Wol+GjKySkZd6wAdgyXcEMkCCbhERcA1xOUoAERkCPaAlARnRE8C5PjJYjs30N0ISIY2N&#10;9p5PkQNe6iEedUKI9CK4w8+/sPy7H1tljrbSkIeUFwyQD9LwDAmQIZO8tADUlAE2ZZ5D2a5TLuIR&#10;USE45SKiF370qxZJOUd2dCyT0bVbbZuOX0RAQDlEFN8hYvbrm3IAvvfQnhaBHFr/eu8r4Rs+IaN7&#10;N+pqeBXyWZnoo59OC49Es86NjXEIIYlajRs7yPE1EkEYCIHPkf6hZ58ph04cbLa9VSMSbZyvRLJl&#10;cbEcnZ9v9Yy9/jo3nvrHDueOypEPH5BzThYRiny0a2z5C4nyE7u8ZSfftXuRXXRcP36yLTqMpSj2&#10;1WNPtbfo/J0DgrDFhpAQArIR2XgTDpmYDCIlRIM0rOxMEhMHWdl6I0/OxEM2xiHPk+yda4ssGZPU&#10;GCEjCflZOZrI2ZrIlqFJiXzIIC4RmePs7NEGSgFlCXgAMqADGIELwJQPZMgGECVADlzUBXbAJcCu&#10;nmvl9JCxggagogD5kXVM2/IDopJzYAXcgRmwZIPoQPuAXhkwB5D0qEeX/mV7KLarQy7H6M5Wln4r&#10;Q0oA1DkwJQdY6VKPbIBd38iRtyUlX/9te0U/GT7rkpG+sJV/gDx/yXfOfn2RMhbqq9P1K3k6k9Ql&#10;H99l3PhHXTJslo/g6FAuH6Foj07y+sNWxKEPfC2PHmPJDnlklbtOm/xBLr4kL2lThOblDnrJIPjT&#10;53pfkkdI5oaFk50G97Q5hYyQi/Lc7+71PBdFQJI5FXKiz1zzMlB7gSHAGKLw6ReA80VbdUgDcHXJ&#10;SB5QsRqnF4hlO8W1I2DRDmATMXl+lGcKiXja6rjqm7s22d6s87ujwRohvTPR29Ih7wi82sq81gVy&#10;2rN6XqhAOnl4qBGRbTmkYuvNta8meNkAiQAvkZB8UY/oRsRju0fEhLiQFmJBRldGL7YoClFli85z&#10;IkSHnBxFX16S8NwiZPTxfO9tOjayvYFnBV1H/uE7/Qipik6RwdFTR9u34PasebFFMoe3vdCAzGC+&#10;c3XiM8SzMuV3RogM8Vg80G8cLECMcRYKjhIZ46mcTWyWjIvxko8QBo7X1c3EcFkY7/VJ/rFrV8vx&#10;998v87U/eZ3beGes6NBvbbCnjXO1x7X6kvuCH9wv7ErkHjs80yRDV7YzXc8d6EVExsCCYfvIS41A&#10;8lKBFw4cRSMiG/nICLlISAWJ2IJDFAjLtegHySAqpOY5kkjKJEIc8tSV76i+rTsTMGQkITkrRhNQ&#10;Pdt+IiIT18RGSkjIhFb33nQPlIAJ8ABKjvIAHVBzHdIImCeyAFrqSM7lAVzH6JEAozw66ALOypGX&#10;toE7wFNOD8ClUz1JHgAkC7SANCJii2spxAfYtBXb6QHK9LMNyDoHjkAyBJOISz166UIoytN+AJid&#10;bAa+EhvZkPbpkdjkmYsyJKrtEDhZOugLefAHe/nMkbxj+qhfSekfW0K6+pk+OeqHI59rVz/STsZA&#10;tJOxIU+GHr4iw0by/INE9Ik+9rOJ/YhafshGfnTlOuNDj5ckEBHfiSARGf+cP7e3EY7oBqkgGaRk&#10;aw7BmFfIyX1sIWYOkcnzIfUQlCOScu97VqSuufkZMgKAJriEkFYjoSQrauClHjAAqLbbAI/nFIgB&#10;2AAfMs6BoH8+FVVZjdsmostry0DFua9AAEO/UZravbNsPL65vHZ0Q9k6tKtMTA40YCUrZZsPSAEs&#10;W1m2bvRneMfeRgqIyIsLnhGJWEQznhXJRyiiISSETPzo1aracwfywA0puUZGtuusvNVBcogN+JFF&#10;dl5+EJFp12+bQka/n+n9zgi4d/2in3ziKDqQgG+2Nr0ocKBGIHvXvNT8sfVE78ObQOv9q1/84dWM&#10;g/Exztp1bZy1yQaA75wM+9QJuRtTiwvnypAOWYQwuGFd+07d8EDvrTiRz42qf33t69T1pWUCMvaI&#10;iR73CxuMlfFzzhYy7h3jr/9scn+xmW7t00eHOsiLbUg7BHZ2++42BqJTY3RgYkMjCkSCbLxw4MUD&#10;10jDVxS8emqLTVRDRjnSMcGs+KzeEFieD0lIzBYeQjIBsy2HjCQEhow8L+qSkYloBWmSWlA4z+rS&#10;5DU5javriXeOlPeq7wAPoAW8gBQIASzgpAyoyLOVElALIAIzsmQATkA0CUgCVHqAZ0CTHiCnPfqQ&#10;DB10Ak8yZF0DLMCujnNHbSEj9QGexF5tsQfwJZ+N9MgLwOuvayAKDAEhQJTYoxxhkXGtnnaBsfr8&#10;oW3gKqU/m//qW00XXwJcPkN6dOVLEtqzRakP+uWIEPJmYPqevkh8x4f64jzEkr6xAejzXXzBV2zi&#10;14yj8tjvXJtk5Dmqq690GhN2ihb1Q7QX4uYX8nm5wZcz+BLRqEOODfzCp+QRGl0iIs/T2Kxd7fCX&#10;88nRXe2edR+7b92zrt23MMl8sNiSbzHlnFyiIiQkz9xy/2e7z2LMnFsmoxASYAAI+eGh88clhBUy&#10;AhDAQR49gAlIOI9ugAFEkJHtOQ/k13/zm+XFv/7r9tKEB+r0eai+7hvfKP7/RzRweXqonLo2Up7e&#10;9mx55UAFwb4tDbAAnO0hgEc3IgJw2kVI53bsasCENJCP5BmSLyjkiDxEPp4diYhEPL5vph5gExH5&#10;LJBtOT98FQnR4wsNZJBZIivbc3R6gQG5hYg+Wnqw/PJCIsas+OMTAI9YJefKL+3a2Yho8+56A6x7&#10;rfll+0Tv452+2P3B/BeTEX3Ih/8dAbvxCpiHhBwzbnxKDvjLQwQhA76W1PcSyvi50XJ88Fi5d7r3&#10;vAtZnFtYKMcfPChvV130iIzU1y4Zixz3ifsrZOf+YYPxQ0pIkl2iJ75QnxwbjPvm7363ydBFP93T&#10;B44svynpmd3WgZda+I8YEAqiQQRufHkiHh9yzDaea19ZENn8ZOtXm4zfD/n+nHrOPROi6xtr/3T5&#10;E0Pf3/BXbXLJQ0QSUlr+kO2jZBWZySy5RlgmssmK+Exck/X82xXA+j6JJoBLQBHIAS+ABkyAFwB0&#10;DZCBFsACXIAOEJJxDoDUVwbwHG3JZVsOKAEqbQIpOoEdENYGIFYH6CKFAK4E8NQNwJHXJhBHAs7V&#10;y6pfnfQDqMvTLlAEgvSwkRxdyhAEeYkefaU3fSbHV7GBnHz95zt/pod8kI4XNPiXToCr70hJv7Qr&#10;sYNPPXviH31np37QyQb+1T+65EXGdXzML5Jrx/SffCIafmI/eeCvD9qPT9NX5epqW1+8xo1od3z1&#10;++0zSF7vFtnYgkS2CIpPPR8LqfKRNvXLUTv6jqT5RV+NOzv0TVs35063qMc2nPtWtOMcybivRfTu&#10;ffexCCpbdMjJ/e2aLPJy76ubLT1z7TNkBCCtyEUsttxWI6EkQAAsgIL6gAVoWNUDDHmIAdAAGUCn&#10;DUSXdrQhSsp2EZCT5CGitmLevats79/Wvld38EKNeK6Pl8WpOriPVtrAC7EBPm2yx7OPmQrmY3VC&#10;i3QSyThHIqIixIFMkBByEQVZUXsZ4cUf/7o9J7KN57mSqIls3qgDeohLZCQq8sadvxm3RSfyQmLL&#10;z4wW7n3qtW59ArSIn72O/BZyDTgvHDtcdh3cXV7b/Ho5/MrLZWjtK2VXXX00kPuwRlJf8Fq3LTo+&#10;oYtPRGASnxkrhI2gALxr214ZQxFaxpCtoiLJGMqnl48Htm9p0dvcqZONNBr5VJ277twpZ0d6P0am&#10;z3iyw/2S9ulmgzL1kFFIMuPIvuTTr20E67mmchEafbZ6N/3s6fbSCiIyXruG1jbyQBoISEQjOvL9&#10;OdGQLw4jorx84PjddX/RSAkZkc8LCYgo231I7Ttv/HnTJc8Kz7m6WSHahusSkYRo8mYd8jIJRUJW&#10;h3m4ayVJh1+7AyEADCiAARABEiEX1/KVuwZkVr8BrURF9ACfAFiAXDlykQKESMk18pGy0qdPAqKS&#10;POXytOFaG/QAXKAH5LQJ3AFodLJPvwL47AOqfj/jqwF+M4MYuvr1j2z6zAeO2k1/tQU85TvS2yUG&#10;baqv/87ZF3/QrQ2gz8fqazckR798/khCImyMT8hpk23a4cfUT9/53FF72o9P2amMDdqWRy7jxK74&#10;wbWk72TZj3CQCWI69J0n20saoiLEIs/r3nzANuOBjN0rxowvMgYWFEhIe8ok59LdydONXBCLe9ei&#10;DTkl4snLCLaf3c92DRBQSKibQmrk6bLz8BkyMsFNfKvwLyIjBIJQEIu6QARgKfNiAfCR5GeLBTAh&#10;phAR0gOQAUUE53kEPUDHKlydt86fLSOLlTTenW+/P5p9/2q5fKb3jCrkRgdgcu4Hos4nd/W22hCJ&#10;FbO34/JSAwKy7YaoRDeufdxUGXmAlle6ySSpj3zIiLAA4Lqn17StQCTl1W9t0v3R0sPy+9n5T5FE&#10;/M3OEEUAH9i65sNja9eU7ft2lFc3vloOv/RCGXpjbVs1I6OLH/iNUb3BO3pXJv7LAsOiQJvakYyB&#10;cY7f5CEavtY+cjCG/E8GiYhAyLGRLCI4/eor7Uve46d7223GevHkibJlaan01foPqh42qIdMEsU4&#10;zzavxYR7yTUf0MEG94t6fIS0EDWS1C/3ScYZmfmE0f5nftMiV4sH47z+2G/axBCFeL6DNDwrssUm&#10;chE12bKzXZfoKM+OkJC36PIlbpNFHaSGbKwA6bPnbdIpR0DaoR9prSQjyRYc8jGOJiGCMnGtLB2R&#10;Ed1zs8eXgRrgAGdgAhCBCSCxYnUdIgBWgAXAAUuAFaIAiAAu58pCOvICnq4BXkAxethBJqDvPHXZ&#10;oBxgxWaJHFsBnLbVpUt+dNAPsAGn1XtW7uQkdoQotBX9/KGv+kdXQF85P8nXXqIMW1bxlXp8h8S1&#10;BfC1qw0ydDung15JvZAQu/QHGWmTPcolbZLnG7Ly+DX9J08vm+IPNkhk2Etevr64RiDRxS5jrS5/&#10;J7pJQuiSqMgHYIeffLlt4emvRCY+1ldHetlkew6p8QvdyiXts/fdOh+RDiLJvY6cXFtcIRaE5L52&#10;n5NxLyMf93ZIibw5iYzIi6LMoc+QEaAAGP47BtDbTukSUDcBEEAChEJGjnTZjrLSBi5WtgAPeNAf&#10;8AVEQAaw0KcM0GkfIdEDFKP3zpWpRkReaBhaOtOeI+174Zmmgw2OQNPR8yg6gd7FEyPtawm212zH&#10;IROfBkI+oh/PhBCPbTnEkv8pEuEgIuTkmOgIcblGRMhHnc3Pvt6eHdnOQ1h02dYTFa0kifg64M6H&#10;IW79zevWx7ZsLDsP7Cqbtq4vgxV0R7euK0evbW5kdOn9gfL7mceTUV5c4Gt+l5APHyMmSbvaN0aO&#10;xktCQIAf4bAHQZFBDsYSIZBppFnvgdOH97W3/ub27W0LgwuVVF6fnS2brl4tc8d6P+Q1Ptp2z2QR&#10;E2JyTpf7zbV89wY/KXMv6YtnWc4tWvjIWCMjvjLm1w4cbG87ejnFVuvec2+0CYI0TBwTw81vEniJ&#10;AOmIcnyt21F0Y7WXz/qIepAM0nLMiw15AcER8SAx5ONcQlgtullBRNkrN/kcTco82HVtwuYFhksD&#10;exsIAAVgCTSAqDxgCZBsLwFEQEIGCAIrAAa8AJaygKpr5Y7AMmSiDQAoAR1ASAfgDKgCygAqXYCS&#10;Lba3gD9AptuKG6nkTTd2Ro/6dLuW6AJ2iEhf2EFHytiiz47yA8bq0AOIlZFnr3LtWeHrMx3yyNHP&#10;RrargyDJsp1OR9fKkhffxV4+lq8v8vVPG8pc84mjNtiT9vgvdkvO1eEP5Ww0vsZVvnK6tCOfjLGh&#10;j35jzu/aRzC25JCOD6N6PoR4Xesj4tEf/Yp/6aZXfzNu2hZZISP6yaZf2if/1unhtj0nIRtRvi23&#10;RPt5mw7pZBfAPW4uZPElT12LL3mZj+bfp8goIAm4THYT/PPISFpJRogFUAEO+YAsuhED0MvWHdBR&#10;37OifPUBIAFAeX5AC0ABEuC5UetdWpxsnwgaXBgtrx/bWPpO7WpfJvB8SWIvWXWstPVltm9/Iw/b&#10;c4jEd+cQEEISvXiLzhFZiW685OAFBAn5yM/zISQjWrJV5xoRqWPbz5aedpCdcz+6XRkVSV0/O+cL&#10;ICwP4LOdH0dPH2u/5dm8ZV3zzdCh9eVEXVEgo9l3B8o/fc4PXpEGfUCe7pCdawsD0YVrNrgWKfE7&#10;e1wbu27EakyzPaeuc8k9MLDu9fbW34OzvY/WPqiEtn92pmy8dq2MVBvpCrHRr55oRj7So4+9ZBCd&#10;PLaJzNjl2n3kN1qOieCMs/ay9ehemRmcbAsJi4JDMxsbgZgEQN8kENVI8h1NAtGPrTkkYoVm/xqp&#10;iIgckZm3fZSJtCTEhpBMNNciJORERvSF/LpEZGuDHhPPpLXCZI/JLJmYeciLlG4d6D3LEAFZzQJ4&#10;1wDMtgyQACIAEigBDOAhAciQUcBSIgN8gJztOKCkPmAHdupIyslqKySSRB64KwdgCAnYsUcbQAwh&#10;pR16HZOAdOyjR//YASyBY/ohL9GffgJsSTvq5RmXevKcA1/kFX3aUZd98gPsym1fsZH+bn39U66N&#10;tNftG338RVd0p9y18/jdNT2O9K/si/YleVLGio/iN1GKc23yD9vYyO8IPy8cuD/0ic8QlXK6te+c&#10;fj6R2C6xKb5ybxk3W3TaUR4CZxc9S3sOtMVSFnjmjyg/97T7Gbm4f93/7mfyoqck8nnpgSwZ5PaZ&#10;bToJgAEvb279IWSEcKyugSqgAzyABWiQAbQBOu0hH29EWd161gSE/RiWXscN3/pW2fSd75SN3/52&#10;e4Y0uX1b2X/2YHlm14tl/c61Zd/pXiQEmBCaTw15OYIeZKdMm7PH+1skBKisnr2ejZi8nOD7dcAL&#10;qeS3SaIckZEtHwTjeZMtIM+XPFN65efPta05H131nEgdEVF+r4SIPrr22e/RSQAeISdS4S9+CDnJ&#10;B9ZHB2q7Jw6W3bu2tMXB6eGNDcSQ0fw7vr6w+te6RUVAXBsimoyNaz5RlmhVW8AdSWX8kYD2+Y2s&#10;sUQYISSEke0y49r/4ovl2NH9Ze5Cb/tOn06cHizbb94se2/dLLN1bFJHedcu1xYu+h7SQzr0hqjY&#10;xSb1Q07k2Og+Mtb6o+xS9b03Hy029l96o0U1Jgm/IYtMGuSBYJAQGaRExspN9BPSQRImXrbluqvA&#10;TELX0UdelITsjJOVoclLt9WiySjRl0lrJWnbAmmq7/rdGt0BBcADLIAGcAAMABWQAArgB+QAWIAw&#10;gBYCCcAHBIGbfPqdS+S1AQARRXTJd00H0pOvLtALWAM7IMYm7SiP3pCQ+gBOf9it7YA7PepoR5vI&#10;lr5sFwVM6aYHCSKj9Dvgihi6pMJe13SQJcNeeaKnrl/ZpB5Z52SVSeknm9gohUBEEaIPdUJk7JSc&#10;y6efv4C9trUrkdeO8+iTp72MmTb5RlLON5HlQ332YoI69CANfXXUvnb5gby22NNNZPiXXrr0n43a&#10;Q4Dqk6FjYfsnW2zmAULpLsrc4+ZB7nVE5CjZfkZGFoXub/e+hZe5Y57YhVgmo6ycnQMLwJ7oYjUS&#10;krLdEiADeAAuwABsAA29AApwAEPA071GTgCFPsTkNW9vatkqzG+eJCTjT9f2PfOrsuGpHzfCnK7k&#10;pI5IChFKHqwjNoSG5Nh2t9p0Zm8F+0o8Xt9GKkjDFpytO8S09hfPt+2dRDgiozw/kmzJOSIcD8m9&#10;sIC8/KYF0S2/PXf9rUpEdypZfJYopBA0vzkio1yzlW+MgW/S7TncV/Zsq6uM2r/+0d6v+N0EY5f3&#10;ND8CZP0XRfKZbStbnMr4ovW9ArvxAOjAX556xoneLCa0jyTIGceMKeBHCsrYjgwk5/JszR3buK4M&#10;jFbiOlsnYW1joUZBnhu9YrvwTAXBRyTmqK0Qj+RcHfn02opjs7K8Zu5cXbL6wh73Bj/pp8VI893Z&#10;i208ls5dLgcu9/4SAvg7Ig5RiwgICVjZZRIhICs2+dn/RgyIy2Tz6rYjHSEiehGISApxITs66XON&#10;vEw+bxOZdHSp41y76oasTG76XR+6vH4ZJICdBCisggEF4AGcwCQrZoAfonAMsIe8HMmHJABWiEIC&#10;ZDknS4dj9ABUupXLA5psYSOgQhCRSaQlIQuyAXEAy36yIQHX2qAj5CMhHO0FfOmmw3mAlw10soEe&#10;CbCKFPglYI8wHPmVjO0o0ZL6zskhC+07py911eEPwMzO9MG4KCOnvbxqrb/6JV+f0i82OCJZ547G&#10;0Vg4N8aJZOhXny464wOJbWxgC/+qx+d8Izqig61sd3RNn6P6bFPmyH4RVnRrkz5+ceRDNrL37u7j&#10;jXxEMe5ThJJnRojFeUgoKa92d4lINCSp755Hbp7HLpORCS45N8FtewCsz3tuhDza9lkFzwAXYAUe&#10;EqByTR/SAX5AF4GpI6+7DacdRIIAbbmJckQEwJJt3phCUP5+QJQEgPM2lfrsAcL0htyUyXO8WW26&#10;fHywnDlwqr1kALS8DSfq8WadrTcklK02W3K230Q83piT7wUHLyd4XqRcpOUZhT/eayS0+Gb5eG7h&#10;sUQk8ZP+8AU/ObJRCpHf6T9Zjp0+3nute1/ve37bTzzTQOtMHdQrDz79L6fdxN+Ihd/oNg50h0SQ&#10;gvEyNvwH+Mk7KgP8yhCSrTV1gD8yoDskEnJQd3T9urJ999Zyb2qyRyy13R3nz7V/gp1cXGiEQZf6&#10;+qwtRENWO/TJ1w4yZJ9jiEo9drhmmyNfWXAYb1u1+jt/arT9YHn8xOAyAQD9EA8yQiyIxpaaIxJC&#10;QHkWhETkmXgmUgjDpCFHhizSUd81MjM26mhLtEUHG0xABEaHSUsPuxCfCckucvLlTc7ta4BjuwUo&#10;ABwpYA8ggBEAW0lGroFkVtaO6gAeMgiCDJBzlAeoQjTaUQ8oOQK4gJgEvBy1TQdA1z4ZSX16JPq7&#10;9odo9EtflAV0ATZd7ENCfqck0aFf2gwZuaYrKcShfTrIsol+9jrXJhl+ALKIwxHIKtcXpESfcz4k&#10;S5f2+ILN8Su7Abr2kJ96zuXRSb+EHCTtu0Y89LJNO/rNbkd1JbrpI6PPIcKUOcbPjt6cS2TjxQX1&#10;1BFVqcfn9GkjY8gXxlA/4zvnjiE55KxMn9X/p6HzbSHs3kUm7n1HJGNx5v53r7uWsuWsjjmYnQRH&#10;yT1vcWaOfepHryvJyAS38rTN9bjoKGQE6NQBshKQCLAEEAEW0KHXtXbkISJ1ER9goTerfHn00G/1&#10;zR4gBtiQjTf+kJlrsvTRIbKSry1RgygJqSpznNq5pxzfvKfM1Ggmz4byA9i89m2bDknlW3bIyfOh&#10;/GhWni08r3dfOlWjhMV75XeVhP5ppk6gVQiim/Q/ZMR2ESLf8IMtMXlXDx9qb6l5m26gb0fr787R&#10;F3orjN+eK9MP7q+qW1If2fObNpCGZywA3JhoTzmSShRGxrX22eJcHcCPBJCFa7rp6ep05OdjB3aX&#10;+cW58l4lDwRy5eJ0OfDwYTn23nvtP6n0mR5l9CIjdfMcyn0jTzLO2pWnzH3AppCgfrFVu+x3LSq8&#10;O3a2fflianykHJzrvbSQ6EbyHMgLCogEsdhWQBohDmRFzrk8dUU2JpXnRwgjEZE85/JNTJMRwVnl&#10;2aZzTU8mnjpWipmYSEj72pBMXnqun+w9QAdqQAUgAQdgAYiAhbyQUIiFrGNW1q4jC8QBPXngopxO&#10;8tpS7lwZMJPoV1c5YPJWFpuAmTaBWUBVfgiPLoku7QcYA3au6aAbsEtW/wBPuT6GjNhIHiiSi+2u&#10;tZs22Ooc4JJThxyb5GlfHbpFAs4BuGP6wAaEIk8d9aM/7SIkfpLkh+y0o115OadLHYk9AX86lKmn&#10;HX2Oz9mXdpWrR5cx5S/txs98I9/fRMjz8oLoOXL6o9/8qk9sk+J/RJWxk68dhBzfsZM9xr/5ui7g&#10;3bvu06QssMwRRyTkXoZT3W0614mOcszugLnhbdZPkREiMalNfMCOFAD455GRcoREHnAAOgDj3HYL&#10;oHAOSIBInj+Q0w7CQHjOQ0jIw/Za3pLa8aMfNWAFUGylj5wtO3UkkQ/CQjYITpLvyE56svXI3pHX&#10;Xq2Af7is/e6PS/+G7WVo98Gy86UNbYvOsyEEFWKyVZfnScM1Gho7cLKc2n6gHH5jc7l08Fj5XSWA&#10;xz2/WS3xCcDXH2QA4PUPcYtMAPXNwYEyen6s/c7o2Po3Wh+2jPa+edb/2/fL+Yef/JB2ZTKW0RfQ&#10;1h7fGEtEbbzkA3f+MD7y+Clj435gn3zniIetZNnp2nggFzpHtmxqf5H+5vneVttH58+XwQcPytH3&#10;3y/vVZL2LIge/VMeomGDI1KSn2ty7iV2akN/EFTuI/5TbkzZzM4LfdX2qWtlbm6iRSfIwmotkQyS&#10;sM2AMEIWCADJiGiQiW08REWeDAIx2URIJlC2Jeg2GRGYFaJ6dCMYpEcvWcRDVluSPMkq0RZfylyz&#10;9eqmvrbaBwpAIOAKcAIcAAdgAH2AIc8xIAloyJOTD7wk5cCFzu61OnTJJw+s6E/b7JAPwANmiXBi&#10;UwCSzpAReT+kFBGEsIAu+YAe0AWaAWcAGzKiU7sS+bTNZsBOn3N5AFd/6WY33erRyQ59cA5w5ZPX&#10;Zr7gLXLJq8/acURcyEIdb605ygfw+VsG/STvKLEJ2SAf7cWXjsrk8VteTLENxpds0He2x+9+yOot&#10;Oe06alP0Y3w990JAjn6bxT6/00JI9PohrKhJGZu9YUcv/7CTTXxgzCxUnKvLRikEzm5jxs/uW3Oh&#10;S0ru/WzJIRnlXkpAQtmmS8o1GRGT+nTCtc+QEYBwDYREGCY6EAOGqxGSFTsAAxQBV8AHLAALXcAD&#10;iAA4R205B2CA2TnQBCjAUnv0eSZk6w7ouQZSwFB9wGMrz7X2Eaf6QFibiZjk0UdeJBVbHYEwGc9N&#10;prbW1fGzz5ZTdXU9tWtHGd9WV8WvvVL2Pv10mdyyvRx/8eVy4FdPl4s7drZnV2yzdWYVvxohrEwB&#10;WYDMfkDL11LXZtfNJ6PDZeTcaHtmdGrj+vbD3zdOPVWeP/5k6f/4t2X03bceS0Zs0i/6jAdSdwTw&#10;jnytDdfGgz9cWxgYb75x5Hs6EL0xpJeM8bCFRg97kYj+8OPpkYGyUKMj5U13jY72vflmWZqbaySW&#10;yEd7dPIHffyDcJAcnWyjn2zuIflk3VsSIlLmvn317/++59PBakuNjC7MDTfiQRZudmBv+w3JOEdU&#10;CEpeIhNklAgKwUgmDYKQrOhMPMlWX7YgTC7HRETIyIdTkVlIS5SF8JIQjwnIPqRFhm1n5+pKds+J&#10;Bj5AA2AkWggwAMKAYAgEcAGQHMkDPDpch3gk+tSTJ9EJkLq6gCId2gBC7JAP1OjUvjqO0ZW85JNH&#10;GIBZQgb6wAY6oldbdAS0Q8D0RE6iT7lz+hN5yEc2ZJGLcn2mTx+c8wW9fNcFWT8GRQ7A3Y9FERKd&#10;QJlO4I9M2aPvh7/7VKujjF752qPDAsJRGyGhjFvskZyrA+DJOcpzpINM+oWk2ODLEX68ylf5SgSi&#10;RKQS2/Z942ftNXn2qeP/jtb+yd+2qNb/Guk3vRL/8Re/Gw/jZ8GAINnLlkTi7NFfbe+efLkRinvf&#10;3HB/u0ZGrs88PNiuE/0oJ5vtPHNFGVn3vmtb0+ZTIyOT3ISWEn0AC79yB9jACemsRkZSyAN4ACZA&#10;GEChE8AAE8AGRJRrxzVgdg38gDIyAoK2X+gDMGwB5IAUGAFEhJeXG8iqz14EKgLqPk8K+WiHrdpx&#10;7YOqZPRRm7YGXSMt5Cuyotvni0RhQN0zLOXe9EOiq5FBN3mzLW+3SQgMKPMLX/ETonTkE0n/7pyf&#10;bM+Mdh7YWS7s6ytLRw+XZ/d/r/xkz5Pl5G9/W4bff2/V9iQAT0eiI+f085m2jIFzQM+/xhsZqKsM&#10;kQB69dlJhu+jj8/l6wcfqE/Gc5szB3aXifnpcnd2tpGLsrVV55Eb19t9oE31JHZqV5vy3S/sUk/S&#10;nnFX7l6QZ3GhbiIm5+4P5cbGB3LvTi+UK3cmlonHywQmA9B344tukIN9atdIiBwiQSjkyYhust8t&#10;QqIDkZhgyIR+0RDy8swIefnNkW07hITw1E3kE9JzLs9kNInZII/uE1vWtBU1sAEEAAkYAIYAiDIg&#10;AqytaAEigFEGMMgDO88QyCjLFh19yXdNDyBEOuqHjABS2qQrOrVNNnKOscu5o6RNOqz6kQBwU0+b&#10;2laXPkfgHTJDlIBPewhEPXJAO+1I7FZXnrZSxzkA57sk/QPW9LAJKIcc1AtZ6Bs5+WzSNn8iOOeO&#10;ZMlpm03aU5d8yF9E57kXeWVsiGySfLokul2zT2IDYohv5fEhuxAwfdrhK/WNkyMZnwOKTuUiJOV8&#10;zx6+J8d+dvAj3ytnP9+lv+SiSx6CPnim9xJPCMicSLSTiMfcsdBKpC9lJ8AcdDT/zBN1vH1KTyMj&#10;IAlcHF1LJjjgBtRZJa9GRFLISD1gAsCdZysHuAEVYBKCCuk5qqNtYO9NMG0BP0RCxjk54OMI+ICQ&#10;ZwTaz1YiGxyRiPP2A8yqK1FQiCfklygMuIaEkIw6dJAVfSEjMhIZnx5SBkxXEoGEfPQd2egXX+qj&#10;fose5OuXfsjTP9fknAPc+3OXyvDkSBkcPVWWjtSwd9fWRka/Gawr6XffLSPvvfe5z6YAc3ynP4mS&#10;QkZsyNiwUZlrdjrqm/HiZ3qAv5QIhj5+JE9GP/jT2E9dvVj2X71S7la9dN87M1o2z860e0Cf2SNq&#10;0jY76A1RISBlaTdkpB5ZR/cFvezMvaCMLXx4/uhw2XbolUYatt1CSLbLAD+CcDQZsi2HkLafe6Ft&#10;m5lIknyrOhNHnazoEIkJFQIz2dT3eqofy1rl0WvLTj2kpT16QkomrImY1SPi2jT8mzK3dU8jI2Bk&#10;tQ6QgAEQAghACLA5WtEiGedABMAEdIBMQB6IkZOAK4BRngjFtXbUBVD0axsoBujoIIPIrJ6tth3Z&#10;pV2JDFkENPzky23LCJgCT+1J2qCHrKQ9dgJOukICgNA1W0Kw+sJmSTlZQK0NeYBWf/RfGRlJXwKq&#10;2tamvPQpNrCT78kGqONPsuygP/X0OWOTbcVu4m/1ERPb6AkJqCfJU19yzgZ94g/l6mmLfXRlzLMg&#10;UWaM9NOLEvGL+u6hvMJOHvHS4Tpj6lyK742rc+Qodf3Ytgoney8p2IbLTkEiHvPLToPyldt2ZKWQ&#10;lmQ+2D3wFRT1GhkBEsnq2bVkUiMHE/+LyAhwAyd16EEoSEcK4AGwREjABnC4tmqXR4eVdXQgHfYA&#10;SXkAOmBEl3KrYe0jFBGHcwDJFvYiDNGOMu1ow5EuYK1feT4FRBES2+nTb2/s0eXtPZGSa9tz2kE4&#10;q5EAsGYXsAwRsVXSF/oQgn5I/CC60Gd+V0b/4sz59oPXhcXZRqYXd28vz/Z9tzw9dKK9oTZcyej3&#10;q7SfxE7AnoWB/mhf4r8QDXuNB78YK3ZkbPhfnrr6FOIgo7465JzLd7RAuDwxWo7VyO3y5dm2KOCH&#10;AxcvlIVqD50SkjHu9Du6V5ARnY4hGu2yR9vqxW9ssjjgm8goJ3d3aq6MXT7SyAZZIAPnjogCMQF/&#10;xCMS8t05xIF8rNKs3sj47ZEJJjrKxHJuAjoiJcRiYtHnxQi/WxIh0Uuncu2KeugUMYmk6BIZITWE&#10;5Xj22v5yv6/3o02ghwwCoEAM+AeAAFbA2TUAATTygKZ8eQFPgA3YAjAAKMAYAAP8SM2zCdtVnk0A&#10;Okk+oKZbAnTAU5ltLORz8Nv/2J5PnPzxM420An7sy8ofSAYAA3h0aZ8+ugPUAF0/2Kkf+g5E6Xat&#10;r/EBmS7QsykAr39skO+cHSFN7acOeTazhzyfyWcTH2o3Nmtfe/SwYSURrZbYT5/2+Dr2p9y5fOX8&#10;xrfGTDv85pj+6oMyfnRfqIOM9AHxZIzZGhKjj359I0+fPsrXb6n7oVh1yef+4IfLd082UsmCCok4&#10;IhVHcyLEE6JajYycu//NK3POvPhUZBQiAo5AFJhLiSKA5GpJGYBXByBk5Qtw6AUurgEfsgA+QEO5&#10;a8AJhJCWBDABDl1sIQts2OJcYifSsFUnX8RBB4BiL5CyVUdGNCNKQkCIByHIpxvJADYytvjoUe5v&#10;LAC5b54hMaTm1XL19Wc1AhBNxJ8hIGCsHX3iIwThWhv6RN5Rf52TQ5CXJkbK8Uo8C+fPNhv59Jnd&#10;3ynPV6D/dvXZ4Afvl48f/S3Fagkx8IG+aY9u9jjnV2CvXTY71y4/qpdoxDhlTIyfvBCPxA/GlJw6&#10;9PDzdI1UD9y6UY7dvtVeYqD74rEj5fKp3o9t6dBWiAWZqK8N9tGLKOlFzvrgHlMm8SG/KnPOr8bd&#10;+JK9f26mTF492cgEsdhCs+VmWw5B+OJCnu+IYHyDzrfoXJMxwZCW+iadSSPRZcI5IiMyJpWVIFkr&#10;PJ8YokOkFDISDSUiQjrkTcLsp9sCpO/6dO//aQAB8AF4WVXLe7eCC3AIKAMYZa4BhfMAVEATsAIj&#10;8vQBMboQHdCRtOXaM4Y8d/DMwbZNnkvkNWVHZEPW16H3f/PnjYQ8SPewHJjpg3boBnoBedfK5LEx&#10;xIIUyOgb29R1na0usvLl6YPIQD8BacA27dCpjk/i0CdPXQAMfJGB/pKLT/VTfTbGHrLaop88WUfl&#10;iUIlQE1Xl3Qel/SHPrroXk1G3+iM7owXMtCH9Fs/QsL6yQf6KuJjo7racm+QZ7s8fcw9pK78bAvr&#10;VzeKdE9knBAefYtLg+2+te3mHpaQjrSSbLpHhCQ5t/iKDuUWca6XnxlJziWkIpnwwPeLyChRCHAA&#10;LHRltQosrHqBDnCRRzfgAiDABRABKKAH8CSA1AUo9SS2IDhtsVXUIprJVh0AtjoHimx3VI7wtAfY&#10;kYooB8mQV47UbNEhKWTC3kRVCEqZOux6XFSkr2zUf+fsY6tzfQaUoi/lCNW15FybAVY2jZ480p4Z&#10;zQ2eaO1La/b9qDx3pr98rdo98OGH5ePZx5ORxF5EwH9In8/YwS79Y1sWCPzKHwhLHpv4XuSDGIwX&#10;G42lPDISf5ALgdHrnhi4Ol/2P3hQbs/0nkN5lrM4+snvjNwfxoLu+Mi5REYdtsSP6iBw42zRwW/u&#10;T0f3HllyjhN9dUV26cTycyGvjYqCkI3IRYSS50UIRJ6/iUBYSAXJiHREMCIjJOJlByRiAlntSflS&#10;gzLbc0iNLl8Jly8vW3P/6fv/ffmTn/6bVmYySianSShqOn2nAuCp8QakwAJYAQwrYSAQ4gEswBIx&#10;AFAARQbIAI6AZHQAG9d0yAMsEnDLNpztFxGNN7d8XNMDcMDlaKuNTUgJ0SAeUZDnLuogu5AHG4AW&#10;/XS61o622cYWuiTludYWwKULMOoTctVn54CWHH8Aa/3VHl+QcU0GoKqvn+yjU30JuDqyNSCrjkSO&#10;PDvoJcc+oE6XuuxBWvoikeV/vtXf1YhltUS3NhDTauUSG7VNFkGwQdJfdihnL18YvxATGdf8wFfs&#10;0pb7wL1jLKKbP/k/94CkrEtGGTt61aFjYfBQu6eRijmATBL5ICbnjrbpIiO5z5VZdCXfvDEPREYW&#10;aY2MViZgIJnsv/zKV9pk/zwyynZJgAMge67iPCtuIAt0EBeCACqugZu2AJqElNRBXADJNb3OARiQ&#10;ZAvgpEvbyCTbdAhEhIM8/L8REgLk3oAjY/Wsjva1AxC9yCAhL9eO+qMNukNE+rAa6Ev6zDagqT+J&#10;QuRJ+qDNkDtg1b5zftI3/kaGCGtyqL/9cd2d4dOtv6KlTX3/WJ4+dbB8v5JK/0cfVTKaXdWWJH6n&#10;F3hrA+mwyTnfSxYAbAPqbNZHBMPmLC4QDAIyPvKRKWIyJnQgEGSUCMli4NL4mdJ3/36ZXFoqHz1a&#10;jJBTVz/5yNjqL5/HJ2xmp3Fyrsw4SGTJ5Dr3Hj9Kkblz6nQZHO09x/FWmyjIDS+JemzZiW48F0JK&#10;CAlRiWSs0pARAjFpbD84N7lMOMQhSrIdgajIIC1EpC0EJNmq0x55kY+/p0B43379z1p9ExqxiYxc&#10;j87vaWAAJAEqgAU2wCDnjlnNOgeIgAagkgMkWQkDshAYwAmoAFTPBTzYBnSeKYh89vzDj1s0hOQA&#10;naiHjHoIxttc3jZDSACOnQE8dmiTHSE+5QBPX+SHdNgF5IAqwOvmO5eQgz46KgOE6ZN+k3Gt7wgB&#10;cSAyW3P6qO2AK5no7xKPMtfxn2v+QPTs0g+6+Ud/tElv+klPyJOfVyOVPzQhKv1kE1/zsYRk2KI9&#10;/TO2xogcex3jQ7bqj3N9N1by+JX/jSm/uR/4R/2MnftIPX7XT22pK//s2t5fhCMR82FlRJRICbkg&#10;Hsk9br6ZM4mOkBEdFoQWec4/Q0YBUwlI2b4CCpn8qyWAoDxgB6AQAHCyogZqAQugJA+QZYWtnnNA&#10;B6ACmMAvW15ATBlwtEUElLSNJPwOyZt0vtjg6IUDEVO+4uBZlH6QR4QiIyAHePUN2QB7BEQfGVt8&#10;iZboQHLsWQ302R479Z3v9FOeo/7JRzJ85Vy+fgJhR7LxO9K6eHakDI6fLg+qr9itDwe2PVee7N9f&#10;flZ9ceKDD8oHly+vak8Sn4XkHPU348tWbbI912TkGStjgcTI0xOy4QN1MnaJdhFNxptvF2u93deu&#10;lv633yq/fRTxsiPy+m+M+dwY5B7LYgGpJCp1Ld/igzyfuafYyjZ1s0DpLYhOlMmzh9sEQAoIBiGI&#10;VpCRN95ENfJFTJ4ZISDnnu8gF5MIWUge1ro2gUw2k8t2HRIxkZ7a842mAxk55iUGZJj9dNfk1DHx&#10;6ENIibYmhnc3MDH5ARxAAiLADxE5AgcyrgElwAopAQ+g4RpI0QNYJIAmsvEMCNk4im48G5L6/utP&#10;GtGIgmzB5fc2EjB2BEQBdTq1gVBcsxWAywuQkmUPwCbDXvUcyYaI9BU4ktc/R4lu8s6zvRf/6A/d&#10;kvrIFhEBWqAZveS1nQhB28rJOwfQUmxD0onm5KkvT5vq6BciAtpdQtLeaqTyr5HiR/bziXaREXvj&#10;C/5hL7tc86PEx8hWPt/wCXuV8Zf+0c9+MiF4OviBvP7To12+utZ3YJlYEI65gVzcw7mXXcu3gJMQ&#10;kLmTvJCROfCz7V9r5GVOfSEZAVCT/8uQEYJQD0gAM8ABLOQjAwAGjAAbYhEVATQgZTUOoMgopwfw&#10;JToiA8SBnSP9AEjEk8jG8x1khEBER+ySPPsBagBNpINYRE0AXv8An75a0SMy5IPI0m/y+rEa4EtA&#10;nE0S4gkR8SWfyldf9MEeYK8MiOon0KdDXUCtzfnx4eJHrzf6T7Y6jVBff7n86uT68mTVf/Ctt8o7&#10;Vz77RfBuQhDaSiQSMpIX4uHH+Dp+V64u2+XnnjB2xswxpOTc+NBDp4VC9J86M1oOvv12efv8uZYf&#10;MjLWyo0tX/EN/cZWMh7uK/byTbbl+NE4KSdPnzFKROs+k8hOD+5pz4MQkMgoz2zydp2IBRl4cCpS&#10;CmmEhJCXchNIngmkvnrkbDGEWEwoz5xs0YmQRFva0a6JS7etQn/q9/Mdf9/0m3zsMIHH3jxQ3hvu&#10;fQ3apAegCCfEIyEDYAjsyQAN+SEfAAqcgIrVfcDE6hiZICM6rIZ9ScGv9v32ZNfXftie/8hDVMAJ&#10;sAVsAaBr7bBHW9rVHnByDsSck5FcAzj1rbyBJTAEqnQAUgAH9FJHffIhIv1LlKMttosCyASI5dOh&#10;TMr2EgLVniSPH7ItyB6+0T+2ayc2AWm20qnP2udL5c7Z6DzAz7bYvBqR/GskumOPvmifHexng6jW&#10;mOi3+4ZN+mLcnZNLnnuAb/mKT/SVD40X/emLNjw31Gd6tUtH6/voeLtv3ffmAnJBJuZCFmvmTFIi&#10;Jfe56zwrSp45YS4sPzNamUx0yeozW2oBiNUSsFQOBABRIgRAD/SBGfABds4BEtBxtE0EVJASQANw&#10;ISEgpRzYkaVfPsCmSz0khziQkLZEM4iIDfmNDwClA7jpFxuAFmDTBvBHZqKprd//ftOV7TQkgMRW&#10;A3u69RNw6x+9uQ7IakOZfH7kT/aTRdb8pX15+kovGxfGhsrkzLly41RvW4us6O3F/ufLr6sPemR0&#10;5TM2dRNfaR+YG0v9N77a1F5sVsb/fG9cXLM/z4dCTuwLAUnKjRXfOrpWn/3qnNm9q2y+erXMXJ1v&#10;44X82EQHffplnNRBVmxRjqTZyo7mi2p/xovejJnIiT8tIhJ1Jkoa27G+vHbqyUYIJo2XFqzQ3PQI&#10;KFsEiEgEIyJCGgjHxEJAth9MNpPHUZlz22+iJ3J027bwr7H5Qz5khAQ9g7J6FI2xAyGRoYMdJmNr&#10;50a9/x+BObDI9lqiDmXAAnhKQCHn6gAU4ANkRDW2oRBQXjgAxEDValgkJAryexQvHACoLigB54A4&#10;EHSu/YA2GckKm50SoGJHyJStknp0JHJQnx55+rYSePUVwAJO1/EBG+hgkz6GCNgcokGm+mwlr6/y&#10;yLKTPwKmABbp0KEf8qSQnHraQVjGImQkhaCdq882/aR7ZV/+tZL+pf30gT+QBOIwpuzmH/5gu3Ky&#10;yp3Hp3zBP/qlvjzliaT0Wb5y7eq7a2Ob++1237F232fLOmRjbkhZxOWIuMwtCzh5eQZr/tidsDWu&#10;/pciI4D8RWRkVaocEAAOBLHx299uQANAkQigoQsoAy1HAAQEgUzIKKAIKAGcawAF/FyzD7CJIoAR&#10;4kBGEjACTiGiLjC79uaYVTkwYyfb2C666vv5z9sPW0VXdIigbAshJfZ0dSWlH0AWeANMIMt3t6v9&#10;bNRv/SInX16LfKpPRGt8op28iccnZBdGTpeJS3XSD55qevOs7Y3jvyw/r+0d//DD8vALyIhd/Kiv&#10;aVsbIRu2xS4+5WfEwkdJGQ9l8Z+xcEROGRv1yYVokJ12Xqv2H3jwZvlwojd+2lWuHcSiv/JCVEhI&#10;nsRHxgpZkedH9ot0+dDY8SHfGHNjxkd0XNy1vWwde65NHCQD9BEEUrGCE9mYJNnKM1lsPYhokAfC&#10;CBlZuZkw6jk3gdQnr75J5W/KvfwgOkJW9NgOVAchIcD//JP/sfz5L/99IyH5kgl65dLxBuQmPaA2&#10;6d+tYBIAAEApD0A7AnvnQAjQiDys/BGMKALAyLfFhJiyLWc7Th6wIQNggVhAHhgFkByBGtDVDlsQ&#10;ijI2sSPEE3tCRpJruvUD+Llm02rAm4SUHPU3EQCgBLgSAPYDTESLcLplbETM7NMvYCpPvxJlqKMf&#10;7GEbHyAp9RGacwQtHzmpx252qCelb8pi73+LpB98oE190B/2a1/b6T9iNRbsl68P+oqkjQtfGHN6&#10;6FQvunNf8Sffqu/5oTJt8p97C6m/d3SkzQsLu0T9SCfPghIZmTc55l5XJpEzB8zHbI2bb5+7TQcs&#10;TPREPqsRURIZkQUiAn70ABJgByAQGlCVLwEqIJaIJUAF8ACg9h2BHpAKMMoHeMCPfdly69q4koiS&#10;1Nc2+6ykgZcXHGzNISGE5JVuz4vYDATZtZoubQB6oEknMNVXJDRb7ds4c6nsmb9c7lbgVc5WiR8Q&#10;EDBlK1v4gq8AaogCGfnR61y9lpfIaP+OF8q3qh+R0d3Fa6valhTyF4EYW75zRP6OyEkfJLL6wq+I&#10;hM/1XUpeyAgJIyJ2qWNcHUNGzrWFPPbs2V123blT3p7qvRTBp/SEyPU5ESEfWNDwlzYlhKSec/eL&#10;+l3b6Ml94lxdCwjR8cmF3pexTRokIhr6zYHvtiMiQRBZsSEQpIKYTA4TzAQycRCZVaAJQx8yEk3J&#10;I2+V5+UEv1MS+YSMPJOyClSfDXR6acJEzORFlu+f6W0ZATtAHxCW59zqFaDIAzrAwhEYKgNAtqYk&#10;BJOIyCo43ykDqgAW+AImYOUcIAWQfdsMYAEdJCRfu3QCP9d0ADR61UUsCDC2sT8JkAG5REeuAduX&#10;AW/9Brx0hizZrE357GVLCEhZytnknJ/I6ZO25fMRX+gj3wFlfiKjjUSKZJzTpzxkxA/s4QPX2lnN&#10;/iTyfKG+c2O6mtzjkvaRprb0my/1hc/l+0SQMaLXGChXR7ljCDMEpo766Q+dITi+Ieve4Rt+iD+V&#10;6/e7h4fL0fneNxfNGxFNiCepuzWXHQBziZwy88GCL2WOy78z6iaTGZBIwBNIIZjVyMiktzLd8r3v&#10;LT9bAnBZidMFcICJVax8WygABrgCIkAYkLJiBiqAhyywAWwBPwlgATz1tMEGoJjIjB2rkVEiD8BM&#10;h+03pIPMkCgiEmU5t+2DXFbq6CZ26huQ1k/2IJGL1V5/t+2P5aRttV1y+iKSk+IH/uIX5Yli+ML1&#10;0vhomZq7UM7v6b3KrH/sOrdve3l6ZLh97+3OF5ARv/Ax8qHfub7zgQVAHvonMiEH8NnAx/ooKTcG&#10;8vTVWNGtTJ5rOtlJT/rC35M7d5T1c3Pl5KXpNgYS+URTxpBdGWuLE+PIN3SSdU2GHXzj/kGA2kFE&#10;bHPvsI1NdNF76sr2Rh5dQjIZsn1mAthGQEhIRVSDaOQjDqRlUjkiKHWs5mztIRtk5KsLyMjvi+j1&#10;Zh5S8sICXchGu0jQG3Xf3/BXjZDYYRKee3hkOeoBqsAbwLmWD2gADPBIAppkAaqVLPLxDOjEj37T&#10;fu9jVWu1TFeX3OhxjF7nwAboADP6ssKWsmXFHvqcAyRkoh697NFGN3J7t4IdsAZsyhCbPO2QWQ10&#10;VybtsA9Q6itwpE97yBEB5wUGZJGoUBvktMduBKvM745ECfLoVC6ffMiO3kSLIVu6vPChD/whX3vq&#10;NHCuelazPynEhwToW03mcSkEw/eIg42SceQP7etzl6i0wzf6QTZjSTa+IYvE6e6Ot3raopNc2uNz&#10;z5DouLPzaBm/39tWs6ATJSEa8wTJmCPu95CSBZfyPGcyFxEZeXPJUZL/BNAIcCSZyEnIJWQEOENC&#10;Vp62tZCRaxEUgumSEb3AQ91cA5GsdIEf8AFM6skH7vLYAegADRByLt85kgROwCcEyC7A6m241cgI&#10;0GkPUOkH0mK7lxVESJ41ISYkpZ2V9buJfvYFHNmib3er/buvL5XXL18umxYWyoZKSjtv3y5X6rl2&#10;40PRkaNr5JCtvZCa4+LkmXL11rUyvrn3Oy4+tT01vWN7eWZsqOx78GZ589rnb9PxK58kEqKX7+jS&#10;ZzZon/8cles7Agio0wHwjY26yvU5C4SMC1nnohbkgUiMsfFeW8nz2FsPy+8qEaWcvHPjYszjQz4J&#10;GWqX3dHNLvKukVoIiD10xXZJvbM39rfIJNGPSWLyiICszBAQUjGJEJG34BCKyMbkMUESUYWc1EUm&#10;CMkREYWg1LXtgIxcIyoTMfvk9H7njT9v7VolWhXeXOh9aRt4m/gBIKCNMICFFS0wBBQAAeAAVSAH&#10;YL0B5/dBwA74ZzuGrLoAE6ADmOgm1wV77QIwtjhXF0CRBXLJB0zyQkZsYadz5YBR++oAezroZ+8X&#10;AXc3AcsQoDZdW6GzK1uHIRXkEZ9I8RGSVoesOuySr06OdMRXrtmtTkgOEQFpuoC0314pV5/O1WxP&#10;Mnb6oP/kHVeTe1zS9/jfuX44p4c/nLNRvjHQljz2stW5cTPWxoUN+aiqPDr1Wf/dJ3Ra3Oi7ul2/&#10;ake7Hxyti+R3ei8tWOBZbLmPkU62tRMpuU6enQBH88qcsJDzfJUO5NQiIxNZsso0gZNCRkBl83e/&#10;20AN6fj9kCjCQ/1ulGSbDBlZcaujLp2ABogCCOeACOgADmDuCFhCQsoAC6CRgCF75NHhmv7UtUIH&#10;ptlyY1e2fZLUBVr0qCPCQFqSera/sjVn1d2tu1oCliEhfQTk7BianW3ks/7KlRYVvV5l99y7V/qu&#10;Xy/3qhw/iYyQANLLtmXGQH/1i77Z0dNl8e5SObOx90qzOtmKfGFfX3u1+90acaxmXxK/6lciXCTI&#10;/xYX7NCm9vQjpOgc0fCzhFD4XT/5FREgKkSRRKYbJemn8aePrw5XAt3/8GG5Nz/fyETiZ7LGg055&#10;bGST9unlG2XIn34yytRTxvYQmrbk56je0KXex0iRASIxMZCK5HdFohhbaSYEIhHdyPPDVHlITF0T&#10;yIRBXMrlIxak4tmRurbtvMiAiOhxJGsSWkFqU2TkuZJXvNliUi7srfdyBQGgAMyBIwACLgAEEDuS&#10;AX6RteL3o1O//7HqB6bIBbAADdsqtucAC3nAqCy66QVIQAgoOVcvhEIekEnaFQ2RCfFYZSOa5JED&#10;YIBaO4iITdpR39H1aqC7MpGz8mc3+1xnxc4/zh2VAUvnZPjGubrZpgxpsUcf9JWd5LsAD3BzTVae&#10;dlzTqwxZ8xG7tCt/Nfv/NRKfGk8+1paxFpWJtNiHFP0A2WJEX421L4or80wQeSoTLbs/3AciZnl0&#10;hXREPCEsOhCVsTdeEp/zgzFsxLS3v5y4vLkt7hCSvwwP+SCkLhG570VKFnUiKYs297y55NocyULx&#10;1VO/KE/cHuqt7iWAFDIy2QEKkAUua7761QZswB4phYSSgCXCQkbqhIwQVAACoCQyCjHJB4DaUw5g&#10;HAGcckATkAk40q09+dEDXAE84tNGAJk+dUUDwBLZ6QN50Z2+AGeREpIi0wX01RIZfeSnRDIL9bi5&#10;RkCiIn+3PXbxQrmHWKp9d2of9Pm1fXvL3to28lMHkNLFPoQKoNmJPC6crv5/cKsM2Jqr/kWayEjf&#10;RrZtKyPvvl1+9zmfA0rK4kB7bNVP44iYtIncHBEBG/UJkLsfvNgh3/ggapGkxD5+p5dO9b1On7E0&#10;HrlvjNlEPb5YSeTc7RvLZKPP7g1k5JpOY4uEkJ768uW5j+gJ6bOPrbk3tM8W/lSHrHG/fnmgEQlS&#10;QBC2ykQryMa53wX9dNvfLf9YVXRE1nMf22wmSt4QyqvcIiPRT477Zl9rxGViOdqao8ORzkRGyIge&#10;JCiiMnGtKE1w4J0oBCgEgAAmYlAuuQb2gMQKV0QEfIAFEAkRqAM0gQ099EkANW0AHEk50PHQHyi5&#10;Vo6U1KFbvmtl6gPJkFXIie6AZ/Qrc54j21YD3pUJyCMUfUpdNlqpiwaV66P2HBGJPASSh/DImG/o&#10;AOBIBRlJ6Sd/ylcOdOWxke/ok7SZRQACRoAZC3l0sRlBSd1+8AG92uzmf1Eij0D5VX0+RTzIBiFJ&#10;fhsmauOn3/yHP21j7VNOL/7RX5b1f/Zf29uS7Hzq3/5x6wNCQlCIyCecbOf6AfMv/s0fNR9ogx/0&#10;iV/5wpjyPx/yO1//8+mpcuHO0fZ2aLbbzAuRjd0GCzJvk5ovdgfsLJgDju538haGyMiOhLloIafO&#10;E7NzF8vdwR4ZrSQkCUiY7IDDM4YuAa1MgA0QZZuOPqBgm8gRsNAFQOSRQ2CASUpEBWgAEnBxDnwA&#10;EqBxTg+QDBjRAVxDMOqQZ7862Q4McYk0EJcfv3oLz3MiwAuwVwP0JJEGPQBYG4DXOYA8Ue3dvLhY&#10;tt24UUHpSvv8Dfv1A7ler/17qrb/RrWRD/iDr0PEjuxDNkhp8fyZsnTveiWjlxsBIEoEHLJazb7V&#10;Eh/Qz0fGR5/5gE/4mi6+lBAXO4yFc/LrvvGN1q722YdIveSx7Qc/aC9+ICFkbvzp4E+vybtfvBTi&#10;HtDWlqnzZduV+bJU9fMjEjaWfBGS4S9ts8k529VXxi5jncUF/5OTR49xka+cnY4L40fbb4ASkUgm&#10;C7L54aa/bsmLB667Zb/s+2YjL6RhkiCWvI4aMiFrwiElE1EbIiWy3qJDemSQoYlnWyLPqERSVo2T&#10;S71nHkADqAEBABQCcszqXwIqAAOQSMgnRJQVO2BWRx59jiEGAIpUtEVOHXoBn/YCgBICAMLqqkMn&#10;HcqAsjwyQIydgMs5ecShbfKu5csDdF1gBo6iDX0Q6SmLbKIpethGv3b1mZ0hKG3zi7K8RSelDUBL&#10;TiJHP9IKeagTP7CPvc7ZRE49epSxgQ5+5A9tA2n20OUaObBXO/JX9vmLUurxM7vYo10vU4hs2Gsh&#10;4hzxSspEQLv//kdtu9a9Mfzky42M3/gvf98iRGTEVnW3/c132x/viaB8AoqPyLBbP/Sd//le5OQe&#10;YlNIemyu90/FyCXPjcwLpJPnRHYElFvQiYzyvBURIS9Hdf3kwlw7NvRGJaPFy2V+dqrcf0RIQFwK&#10;KQEsJAFogBNgWklCSdmqA6aAgh4AoW4IwjUwRCSAFRipB7CcKwOeiZKschFKwMs1oIosvfQ7B7SI&#10;Rv1EGXTog3K2WeGLhoCobT2g6rmRMiC5GqAnAUTt0clXQI/db9Y+7bh+vbxaI5WN166V09V2ZYAy&#10;21gD1b/P134crb5kOxsRGRsTYeiHskZKkyPtBYZz1Td8jmgRCjnnq9m3WuKz1BURIQ7gnjFFdKJJ&#10;PtIXY8S/+ieK4iu2SsjHuOq/ozLjaSzp9dzNfUCfPiAmZXQOVjk/gL157Uoj6EQwfCNpD6EYZz52&#10;7zkaE3LOyYX8Ez1rP/cHufjSyygX+ra16MVr10gFYSCaH23+m5aHqL63/i9blGTrDDGJZlybICIl&#10;0Y5JZCWYLQWkg2xMMvl0Ix51TS7nJqcyr76GjKwOfaNOuybzlWuf/GgTcJv8wA/YASCAAByAitU+&#10;gMlWC1CSrG6VA2MEI6kHrOmTD9icOwI7YOMYQgFCgMY5IFceQJSnzZARMALW8hzZqn1208Fe4AbA&#10;lKuH/OSzK8DsCLiRC4Kljw5yjmyim55sH7FNPwB0l4y0QZ4d2ki0IilXlnr6LU+bwDn9DUFpk/10&#10;OfKnOhIdZPlUm9pHTrFHueSc/+Rrmx/1NwTDj/FB7Iyt2ifHz3S51o5r9rE3480vfMhOfkQ8SN39&#10;5N7gB3Zr05tyniUhHZGT7V19MEb6mKjI4kC+a8fcE+q5J7V39sredk+HcBAQInIuz7ly11LKLOaQ&#10;EjKSLOZEU0/v+WYZff7V8sT8jSvl8tJcuTp9rgFCN4WMTH7gjow+LzoCmmSAHJDNyhZBAAkABUAA&#10;FHAD1uToJqOeyKALikgkwA4A1ZXYhTCt4Mmri2jIIDf6gGXatrInK4merNoRkahI3S8iIkl/2KUN&#10;9gNIdkxXwPesaE3VgYzGKwEBxICr17N/dPBAefF8BYKZS8t9pC+reWTIbrqR3rXJsXJhfrqc27a1&#10;RSMIRTlbEelq9j0uqavf/GOcEBOfsIMNCNDROPOt9vUTyLPHOOiHMuQqX5Kvj8bGGPEJHQgOMTg3&#10;vvRdOrC/7H/zzTJyfal88GhBgSi1m/qO8vmE3kRQziOHyOSTcS8ps+3q+Z+2tO0e5aujLz7TSANB&#10;IBoPTBGRiAgh/HjL37YvItgqcO1TPs6RiiMiM1mQjQhIEvkgKnnIJtETcrG1pwwRISzbFOpkZUjm&#10;b5/7o0aIoqSFCz0CALQBRMACCEQNQAWA+HGqlW/2+skCH6tiwEQGCAMVeUAtUQlZoATQgBxAUYaI&#10;AF2ANKt+4KWcPDD0lt6GP/96swGgIUKABLS8VpxnFraO5LHfatpK3HMNfWKjttRjQ4CYDdqLDdqN&#10;rRLw1ZeANHCMjKPERrJk+JEf6A3Aa4dNkUcO9LAVGUnk4hs2AnL+BeJ8qr42tcFWbcjTLv+yQX5S&#10;2tInfdBH5OQc+DuXtOfIJvnqsl2+vOgwLiEN5+4LfXWfICW20OM+EO2QQyz06Su76bPlh8DIiab0&#10;3Tjpp/Ht2qcun+urcjbRayznr5xoBGObzj1tkWX7LeTjfs9vhyT3PiLyzNV2dZ4l2Z5DSC9u/l5b&#10;aDUy8taW49JkXd08IqJuZAQ4s23zRdERIFgZHQERgAp0gQ4AoVc78oCipJ589chJ6gNLugGM7Tgy&#10;8tkHlEKc6gEjZCMKsLL3rAX4Orditz2HiKzyvYgh74uIyAP0ECTAddRWVvCHLk2339J4XoSUzlTA&#10;BsDAdrHKvzE8VH5VffB8vb7xqA4dwBS4xh8hCWn88IFydPBYObNlc+sDQkEmyFUUstobg49L7DAe&#10;IkcEoS/GF3g71x7ylBfg51OEIx8BGUPRSMbGUR+zOJDHNvnIgSy9SMn9Mrtndzl482Y58OBBebfq&#10;lZ8tTH4ki3jy4oJjSMc5/Y6poz4595X7xmKDfxC1sbeVuO+p3tac50K+kCD6QT5ISB7yES0hGJ8l&#10;8YUExOWZD/JyjkxMIlER4qGDTkSDqGy5mYwiJuTkhQjkhGxESF50MAGtBE3IH2z8P9sPXz1jujnW&#10;m9wABkhYfQJyE1PEk79q8MWEPIQOOKrjGlCkvlUxMAVowBUIAitACjDlqR/AcwRSZAAw4ANEAbAA&#10;IBJkU94oA2LqsI8N2kRKbGY/wgR4ZAGmcsDG1pBRN7GTjQF8CdADY2XpS67ZDjjZS1bf6Ncu8Oy2&#10;AVSVq+tcn/SPDkQJtOlEWsok/lQWX9JNJqSnjnHjO/5hRzdpR2IjH6ivb8rSB9chm/Rdvjbpde7I&#10;Z9qki03xP7IU3Tgad2OD/C0M2E8upBafOk/fjZu6iE2+vNhOVrvpBx+wj19dDx3svWXqZQXk4962&#10;jZ3nQogmpGP+2Fkwf5LsEshDWubL6W2vt+ddTwxNDJdzs+fLroO7y8y1mXJzpPdVZoAkAclELyY9&#10;MgI6K0koCWEAVRENoANYCIfOABhwBDL0WunLB3oICSgBHjq0j4jU1T6AJI9A2KIOkqQTMKlLLitl&#10;BGQLLiQErICWLRwfVwVayBPIrQTwLkFpV0IgbMu1dq8Pnio7FxcaCb02O9te6R6+ON3KFsdGy6a5&#10;ufbFhBcq0K6ZOFvefkRA2hQF0Af0+URf9IPu2aFT7avdwxvWN5v1wRGw8/8XEejKhLzU5Utj6sj/&#10;+qQ9dkgI0hFBkEEQztlM1rXEdn5OH4wFfcaMTxMZIQ75+tVf+7y3RkfXZ2daf/WBH8i6R1KPfdpA&#10;cuo7R4bk1WOjcUbKiNp4IqEsMBCRzzrJ+8mmv22/7RERIRfk4bmQbToREhISMbm2PYesvNAQ4lIW&#10;gpHvOttx8pGKiUgvckNoyEqUlAjJ5LOCNEnJkvmjH/wPdWxfb6ANEKxU7fWLNnwx2wNq0RDAAfAA&#10;IymkIwEeEQsyAlLIJGSUVbvrACFAyzldiA3QiRQADZAFWGSUA2fAGBBWj7xzMmS1pY0uaJGjjwww&#10;ZmeitC4RSWTVJa8doK9t1+TpkK+tkJRyfQnIIgVAHAKJbvLs0Qf12EKPeohL/+Ql+rFdiJjZq0we&#10;H6pPl7rkkSx/6xNiZgM5Mux1Lt91fEKHxD759JCVx24EQNY1fa61x9/aQSBsM1bqioLcI76qIbJx&#10;/7CbfHxFv3tCX+jUb/pjk3bdf/ynP2RiP3+pi6j4ij5+ujR+oJFNFlnubQs2UZBrpCQvuwKiJHPA&#10;wkwklDdVLeY21TnyzqGhcuY3r5UnkNCJ4ZMN+GYWZsvM1Uvl9lDvT98kRBEyQjCJjlYjIqm7VYcc&#10;AnwAzTMEoEWvFTiwAYRd4kFg2kM2VvLK5GtfCumEYJQjQEAW4lJPdKQcKbl2Lk/kBLwSPWlrZZSh&#10;DfqAIDu7JMR+bTgC2+s1b9u1q2Xd/PzyCwz7JsbL0vFjZX3VtfX69VbmN0enl5aaPwO0+pyogr9c&#10;A2PlQ3tqyD1+ugzXiMjvn9iLjBAAAP6XREZJIRhjwnZHBAjo9ZEtiYAQJEKVxyako8/GhZ3spYOf&#10;1HVNXxYcfKUOsqFDvfFaJoIcrz7RR+3ou0UIgiGrrjGV537TpjFQTp+23GN+YoB8QkC2W704YfGR&#10;Hy8b+2d29P5jyPaZyEUEgyhMChNFtGJyhEzyRp2IyTViQThWcuTyYoKEvERZyAXZITB1RU3kJVGX&#10;iefFBa/B2t7QlrL5/b1vpwEXhGKrC6ACB2AfAJEATIBBmShEAniuJathcoAGcIgUgBbQAU7yAZw8&#10;euiT5LHD6hoIySOjfSAFwAATOaCEJJQBNcBFBqgBy9jAHnbTo39ZhXeJIonuJO1rTwqQ0ie/C+jK&#10;2KGNADmCIC8/urVPnj/4QFLHNVkgTxeQ1Sfl2nZ0rV020+FcIh/fJE/7xiJ2y2OXPqnL9+ogUG2y&#10;UdI3NioXnZEnF/vYwa9JFgvGgJ+9jOCFBUnkakGDjLTLBok92tAuvc5zTFTumr1k3RdZkLhmT/xM&#10;h/zZy71/es2OgfkhCjK3kJB73RxTbo7ZjnMuITB15ZtL4zO9HwRPr9tanrBFd+Xm1TJ3fb49O2qE&#10;NFfD+0ekAWCAf8AhZAQQPo+MyIZcAApwAjT0ACxldAMjAAjMgJYyEY3tF898AF62f+hBFHQDQVt2&#10;CEpdCSmpKwIC3vkRKxAH4I7y6QZU6q4EdSAsH2gDPnYDcb4IkCMwfXF+vdq1/VFEhIyQzt4rc2X8&#10;9EDZfvNGe80bGb1cgfZUjTr1Vz2RAN1AGQg7Snytr8e2bSxHTh0tR196sb3pF/LlX/YhiK7dXybx&#10;rz7Qbxz0yTjon75mgUC3ozzybEJajq61jzCMB7+TMyZ8YsyQhjYS+dCr/tVaf0f1z7F799p/HBlL&#10;+ujSHn9oWx33RAjLOTn3EsLZ/sMfLn/Y1hjzjftBee5B12yYuHOwTRBEYsVmIpgsJo+XC0wQ228m&#10;lOgHaXlWlJcQlFvhSSYYAspWHhn1TCoJCVn9kbNNh4jocK1NbSNB0dLPtv1d9dtgm/ABB4AWsAhI&#10;AIMAC1BwTcYzA6DjGEJyjC7gEWIA4tGb8qS0A2RynohBm8AJCLItRAAkHbXvXFsiPPoArQS4gCz7&#10;6KUD4HZJKAmoA3z94w/1sgpPm/qgjwFNbZLTprbZB4zV4SN66VSufkiDXWToUEZH8uhwrow/yLNZ&#10;22zLGEgpD1grYxMg13969Vseu/Vfn9jCLnrVUd+5fD6n05EdqdclezYqz5auKFr/Je2RZQ99IWD9&#10;0Ub6kvbo0wY/GGey6Z/Fg3znbEo/5PWPb2r3vfljriAhUY45YnHnvndU7v5PJGSOmBfyLAwR063D&#10;x5vNZ/dtKU9cu71QJITkuZG36xDS3MUaZj4iI4QAtAAOAviyZCSFfIAJIEYYZBJtOQIzwASUrPzz&#10;XEiZfDrIqht5wOhIDtCxL4QUW5BStuuAkwgpkYWV+kqwZifiIxvytJ3IBuf8EIJmB/CTd66u2jdc&#10;nm3Eg5C21LR1fq5di4wQlB+/3piYaPX4gW/U5xfgC3Sz8hexDfftaGR0rm9XI1ERnX7wkb4C6JX2&#10;f1HSF+2xmR2JcPTHOYLsRiDGEXHrfxYUZJXxh7r08D+ddBtbOsjZ2kMo9Clj+4Gh06Xv7t3ydiUd&#10;JKhNetjG/3whX50QorbcE8jHG5D0uCe0QS9fZjwQH12x99zlHgGJRGwVIAXHEAhCMXmQiHOEYiVH&#10;3jFvztma8+KBFPmQjYnl2kQzAU1E5yaha23aqnBNzqTdMPLrcufwiQbmgBD4OAcKJnxAHBAkAQaA&#10;AfCABXCQRDSAhR51o8dRAn7AEcnID6hokz6gBeTkA/QuIUhkXUvsAKLAURlZtgBINgNJdsvTVgDe&#10;ceXbYxJwVI5IycT2blshZIAbnWyNrK0r17Yqs+WkLn8AXYnv2EuHfOCavkshDj4ir752+U7ftOPI&#10;DvKOdMa2XKvrnM9EaoiJPAKgS3/j2/iUD1OfX9XVFpvYSkf6rJ4+kPMcUdSpz/pi+5YObTnqD93R&#10;Swc/8zedzvWTDfL0MX6Rci8452vtv31gsAzObl9+QcfiyhxwjpTc45I5QMa97tpugGgo23stQrqy&#10;tX1eyPj1D2/skREiSnQUMvL86MpY720xIGGyAwATH0h1Qb+bQkYS0AhghZAABNAAuEAO2MhHAgCX&#10;DkACpLQNiBCRtuUDTbqVIRWk5FwZ2+iRb7sm23XaAqp0K0M2gHIlWJPTlggEECYiYgub2cJmfZHP&#10;bnlLFYjvVAA8unC+7Lp6sWxfulZ23rpVdt6+1bbtRE3H7t8rH5zvPX8B3gAbUNOFiEJ+dLLx4oF9&#10;7S8kRndva6TKNwCZ7YgU6K60/4uSPvERgra15YicPXvRd22LDPWNLcZYHp+IePjZePEFGYToiIjY&#10;78jOkFkiG/UQMLvHDh9sX6e4XKNJPlCPXeq4T9TJwoK88dS2SAgpp11y7jV+0Kfcl7FHe3TevnSq&#10;RUTZSkAKfmyHQKzmHE0chCFCQiKZQCaMCUQGMSkLUdGTCIuc50GuTUirwExMdZEfOVt+2vKm3nOH&#10;flAub9rVgMX2XIAVYAQsAc/KBDgAPYAgByBEQIBDHXmADKABZXIBYwBEnhzAAkCpAwwBJQAEyM6z&#10;bZQVNTAlh/hsKwJBCZh4gcFWkYfoQBIx0KtP7AN6K4lI0h+69V9bbOYD9UJGIRT9ZjMZR217zgGQ&#10;9d+1NvkpIMx2vlBXX7OVF//yjzYkefxDXpk22efIFuXalkeeTGxMW/riXD4C4E/5ScbGkS52kJNn&#10;bPSZPc75zPNCBG+71XV8Jc8CBJn44aujcm0pT//p4lPj6Zh+8J3x01cyXR+QU86PxpFtUsjo/p4T&#10;Zf/53jxJxO85qgWf3w6ZC+aVeSL5zV2uyYSIzJ+Bo+taX+c27i5rDv/0k206yTYdMgohXbp6qSz2&#10;P9qOqhMcWJj0SOZxZCQBzBCSFEIK+QAKoCwPyHjF2sNmuskiHrLaBUbeJIsNAS6gQy6y6gHrvFEF&#10;aJER/VbTSElkAdi0vXJ7DsBpn4ytIiBJLgSEkBAeIHZUJskHiPJujQyW0ZsT5ez96XJudrLMjAyV&#10;w2fGyhtzc+VMJaT36jnbPYQH0lJIGjlqVz/5bHLn9nLmwngZ3Lqp9YvdfJtIj56u/V8miTr4TR8A&#10;OQJKtJlo1djwM+BvRFtls2CQzzY28hd7HY0JWeShLIsG7dGnn+paOMzv31fWj5+pN+ZSIyPJNht/&#10;i2ha32tfRUF+t+T5j4WEcjr1m15ts9HYsA2B2c6kz3jk/rp14VSbBKIbD1f9DkK0gmQQFOKwFYc4&#10;EErIyCQLIZEnq4yMB7UmUyYWckM+yhGPshCWSXhsYcvyA11bgZ5HfeXH/1NZ2rq/ARfwzSpY1AMM&#10;gIYyoNJNgAggAmBEBoxTD1kADaAFQJAG4HOtrjx1yWgDCMmXF0IgD0TpAmJATsrLEer5Uz7AhIRE&#10;Qllle3bhOYa8gKcydVYjIgkoa0e/gLE2kIE+BRwD5GxItKEv5NTXFnvkO4Yk1FVOVj8REp9pQ9/5&#10;N22Qdx6fqEePdpFyCEYKOGufbKIO/XR0TU5/QhB8QSc97Eh7kjxJn+lEqnmb0gsViEcdevjZtTa0&#10;hzCQFXtC2mxiu6RvfGJM9N0iweKHbbHZ+NPrHpKH2PnSwkJZfMiGG1sPlleO/rQRjPvbAk5UZJfA&#10;vZ9tb8miyzwyxxCXeSRaai8x1LyFPb2/pTixo/c89okQkS26bNN1CenCTAWSEz1iMLmtkrNiXUlC&#10;3QTkkJJzR4CKOBJVhJQAEIABLkBJOdACcEAGGGob2ch3BEDKsx3j6JpO7QJZIAacEJKjv5kQAai7&#10;EqQ92yAHUPVRe8CMnRKb1As4B2Dlqat9EYV6ixfPlMlKRlMPLpU3KxldqyB68t6d8l6VB5ISMrKy&#10;12d90k965DlHisjIP73OHDvS/CfiAL6iJs9J2LGyH18m6YvFBNAH4MbEeMoXJYWMYof+t35VOxEC&#10;8iUrkZNn/PgLoalvjIyFviJZSTvGSlsnDh0sz1T59ytxkLNgkK9P7i+LCW87im7VIaMt7WTrTz5b&#10;jJd7S102kUk0xr/XLh5vKzaTxeQxORCDySTPREFSts8Qi6OyTDaRDBnkZYIhHeQW8srbRNrwS/Rs&#10;0ZGnw7VJSs65iUvfkYvV13WiAyPgAZwAFpBBNIBEGSAAkMAAaAMV5/IAinP1gB5AAlgABbAod01W&#10;W9pR5gig1HWtbTKAN2AIjLQvL2ANLLO6JqdN9enRliQ/OrUBwFYjIYnd6iIiurWJBGOftl3Tpd/I&#10;VRkAS78DlOrynSN54M5uPmMzOXURF18E+NkXX/E5PwTE+U5dOtlIng762aYsMo5sdVSXDvbxJZ1k&#10;tAv86aGDLjJJbNVvtugLG9lnXOlGGIn+6EIuIiN1MlbaTdJndUP2kjp8KV+9vBWoLO2zUVvk2Mge&#10;7SKpqZc2lb4La9viLM9TkYs5kd/lSV4EQkCZU+adc3OK/J6hl8rFNVvKpbV1blztPb9d3qbLCwyf&#10;IaP56XKhrtCv18lt4ge8gNkXEVI3ZXtJfcACLAI0AC0rY4BLBvgBNm0CRHlWzIBUfVtdwEh9IAQM&#10;6VAmkhJBICGkBOyQDdAC+gFm0ZFr9tFLBzDr6mU3O4Ed3cCS7YgJqVilW42zsa3YJyfKhdtTjZBm&#10;7/RW8B9XABVB0B8ykgCrPmsbgJLVPt2ze/vKxRqZXpoYaiSRFxhERchIXpdkvmzSLhJFRPoiIQ/9&#10;008+jr/5nxx/sFP/JX0hz9906Rfbu6RgfCwQ9It/kJt898zVOqa/qT5869xE04d89Mvbll7LNmbs&#10;Iq9tMnTxHf+wi61IST1jhTjJhTyV6+vNm0PLLzD4YZ4J4ca3fSZKkY8oEIjtPCSSvW71EBB5JKKu&#10;axPP5DKx1LcF5xfn5MnmeZN9cu2QS5mJSPe54d4v3gPiATB5AAhgAXug4JoMwAFSjsAWyDkC48io&#10;ExCiA3CRQRABmuQ7JysBS23R7RgiYJc84Jl2A1BW5UBRW/SzJzYAeJGT7aCVJCTS0J522Y4g6I1N&#10;+shGwC7RJ59/2IEcyIaM5McGupTrq37Qqw7byCpnY/yrT86BMZmVZNMlM2SoLp3yJD5yHXnn7NIv&#10;NgF6if3K6NEn9mf8yTp3TP/l6wf/0quPITN1kRCbvdqt3/oROf0I2ZAxDsjEm5q2Ur0Kri8iLGXu&#10;HdGVsbIQ0r4oV1QWOUTkmdTUi70/owzp2HrOPDCH3PNICREhoSzkzBeLMgsy5aNHNpW7tZ2rJw61&#10;cnqe8DFOhCQqehwZTV2eKrNjpxtBACmgg4ykz9uuW5kAO+ClA9AAMuABfENIgMa2jDz6AQ0SA4rA&#10;JuCJpCRgBXyUAUVHNgE2oC1KogdIAq8uMAdUAX22itgTYgNwAWnts5cPJPbLA5KSskQ71y9PlnNv&#10;XixTD2fK/aleNASQldGtjwFVIK8txBTCkje9c0fz/UT1OxIS1Ul5S9B2ZLcvXzYhYP3p9gVxOMqP&#10;L4wR37ORv8nwh2t1HV2rw379k+fcb3yU6Yd8feVXY+cecD6wYX25WNu0cEA+SMWCQduJcvmNDvXU&#10;4W/3gjE25nTzuYgsxKUtPnT/SJMX+hp52EpDJiIYLypY1SEj0Y2vDJs8ebZjEnkoKwoy0RCROojE&#10;Np9r5yKh/OpcXfLRY8KJvBCTtpGR9qXjNY3v3tRAJKAlARIJEFnBAkYAgxCAngTMgA3wyzlwcw5Y&#10;6AFMdNDvCFADUIASSIdEXDsG9OgFgtpyTS+bAHTsYxdAzLOugK8jIKMfwGvbtbohInWRkXK6ASbi&#10;YiNdyEIbAXd9CQg7p0s9/kmb5PWPHvolZXTwnTryyAJXJMR+ep2zEwiziR76tE1Gm0iEPu0Cbvny&#10;6GSXPtAVciGnTLvGoOtPupVrK/7NePJV7Ix/1M8XLhAGUtGWseYzfiDfJSO2KiMj8vHWnd8h2fqj&#10;R8SDXPKcL9t+9Bo75KmO3zFpU12y6lzd1PsbFfPGwswcck8jInPF1px897+5Jg8RmVeiKXUPza4v&#10;V7f1/mn24MRrbZ7Yun4C4N1482ZZuLP4qW269hJDTdNXKqj6RtrMuXL1ZA8QgFPICLisRjyPS+RD&#10;JgBF6hISICEHiOQBIzLAMCQmKkA2iAYwIQyygFF5fnPiCKhEP6v9Lgegq8seIBZglbSZqMyqXjts&#10;yQqfLUnaBuaigAaiF8+X+Q8XyuUPrpUro73XwUNIjhJisrUHTBGRushIfe34Jp3xOHnycCMgkZ4I&#10;QrTnGdgfSkaSiEEf9UOkov9AHukhcv9TpV8hofiWryxEkIX+Ih8+oivXiCqy+p0IR8RFp4UGn7Lf&#10;OOsTEnJf8Ql9IbXcA5J7jZx89rtP2CEaNTbs4kfJWLKDT6/c7m+rNgmBIArPj0QsVmRIyYRBJPl8&#10;iaiGjFWciWUCZbUnArLaE0WZbMhJHZPTxKRHO0jI5Esd5SGsk0vbyt3Dvf+iAV7AKADnCHCsaAEY&#10;MEU2zgEWWYAI6IAP4AFcQFUd50A9+kx4AAWwyIQsQhgAlE5tsEUeUFfHObANsNJB1jk9iINMAJWt&#10;AWsp5UnATqJTX+QBW/ZqDwjSxRZ9kwC5dtlAf8DcKj5EKK9rr3Oy+g+kXQfk9ZFP1KWHzxyBeoiE&#10;vD7SpV+x03na4Tc62Kid+E57xiqJjvQj5YiC/ciCP1zzJ1IgIwIxPolS+FQiJ7k/+MrYIxc266/X&#10;vNNHJIRI8iNefQ6xaFvyTEhbiEfbknryfHUDGblH3Q/qI6Phzb3f5ZkzmSOSe95ckee+FzVZgCEp&#10;RIRwzKu2k3BqfevD7QMn2rUfoZtfT/j6gre2EJIIaeVLDLaKGhlVuYnps2V+BRlJXbL5ogTsEukE&#10;sICTlJU4UARuwAbIACjPSgAxAgJwgE2EELCUgJAVuedDPvlDnp7VABk5kZXYAdwAHRvoQjoAjX0N&#10;bPurfdU2ZfIArHxHsvKQHps/On+uzL09X6bfvlzmTvVIjW0hIiAJUJERggKgrrVND5sv7q79rguE&#10;HXu2loO1P8jIDz0RLCLmw9X69WWS9vib7Y7GwjMpPhah5MsGbFGmn3xkbBKJZvsMgUSGvyRjg0D5&#10;3/0hTwTEbosDecYIqSJDiwtHZIyI+UL/Mj7ZntWG9viMr/ixS+J8rJyP428fdTQZQj6IxI9ZRT8i&#10;Gp80EeEgFqSR6EUkRMa2g4nlrSARkTomkNWeevkwpDzlJp96JqToypaG9k3MbFX0z28t9/b1vnuG&#10;IEIsABPgSYAGKAOXJOUhDdEFYANaATo6gCrgBJDKyCgDZoBNe84D5MqApuuAPQCVD+TYBgCdy2OD&#10;c7pCFOyVD6CBDPvkATH9CDnQ5RwRRbf65AFdbFCuL2SRmj4E+OWpi+j4T370k2MHe+WxQRuxWdI3&#10;QK5efO2hfog8dZTrnxcybIWR8eKGKAWouyZPX2w2NlkwaJMNQFy7iZrYplx73bGwLYZ8RC/0kkUi&#10;SEOb/KO/8vmYDr5DNnysXZ+OYg85kQySCQkhGt8ZRDLKbbGqa8tOdISkXOeLDgjJvcRuOtnC1m2n&#10;n2sLKgsvc8n9jozMGQs788V9n2u/28vbq8hqy9iz5dr23t+dHBtf30iIDLJ6Avkgmztv321/WbAy&#10;OuqSkbe7xiaGymwFCOAAVD5vmw7wrJYPeJAMEAsgdskIkCkDQgjHEUCTAWzISDkisooHOkhAmZW3&#10;B99W3Gyzcl4JxvKALhBELupazSMkx6zMnSv3dxBnb50ro4vjZfp0ndD9vU8cKY9dQDSr8t9OnS+n&#10;54fbm3VXFibLw6HeMxd2AlKE4ssB+gXYYz89bHacq33j+1c3vlp2Pdn7cafnKR7sq6/9lf36lyR+&#10;529tWVwgEONpXPjVGDgq5wOyrrWLmOQlQtE3vpQsJDz3yxapPFGqN+MsEJQhKVGO8eJrY5ZtUtf8&#10;aoz5Qhmf8o92EDh/IXjnyEi5MV3z1a8uR5+OiOnqwkB7VmPSZPKYAFZ2ohUEIYpBMiaQLxCbOPny&#10;glWb+vkTPuUmFwLK1h+CQTYmGyKStJPfLdFHRmrPm85uKkub9zfSADIhHiABcJ3LA0q5RhiOgI+c&#10;8oA9UAopJCIx2QGXBFQBiiMSoRdYOgdirumlX31gByCVAWZtuE475Olih2u6Ipd22IIMATGSSNIf&#10;ekMQAJtuoJe+BtCBtX6HaMhqJ7qV84F+qKuMbWzQ70QvsVl+gF0dMvqLnBCB/D3/8OMGwsCbHfpk&#10;nEIAbED0bFIWghNlICvA7y8ayItakAs7kAJ/OQ/ZkZG07f+HtOl/i9Rf+yd/25L6PlTrrx6QhC9u&#10;I66n/92flNf/9GuNFNf88V83fzhq/5X//Dft/IX/9BeNYOhRz6em9M/Xvcmzx9F46SN/yHOONLVj&#10;nPSP/edf3NDbZqvzSCRkXphLjuaGBZtriz7kkgUaeXPMnNu1/9lm8+BvXiwHZ9ctP3eyYGt/IREy&#10;uvXwdiMkK/JESJeuzXyKjLzhNTbQe8VXehzhSI8rAzLIDLh1o6OAkVV6VuVAELAASzLkbfUBUwAl&#10;KgHqgAdQahMZAVMgtRKEbYupjxCBpWugqm36tQsk6Uc0zgHv2I2zZeBqj2Amro2XC9UHfhScqAgY&#10;AkEAObe3r+wb3Vt2jPa1Oovne6+jK7eKB8R5LiYfyOonUhBtsON0jUxOnRksL7/xctn6i581IpKQ&#10;GHBfbdvxyyTgra7+8XX6yNfORSKukQEf8gvfk3euvyED8nToh3PRlH4Zjzyz8zwICfm3YM+SRETa&#10;Us9YioDo5RP3hPoiQGPDDn4RcWrTePNvxsuYGz9lju4TOh1DSvfPn26kY2JYqSEQE8lqDjEgE1tp&#10;jiId5cgknxDyGwqTyeQymURSISFH16IquhMVSSYtAlMPqSGiPGMa6e99kduEBwBAFTgBAWAM4AAo&#10;wAsJAVMACiyAJ1AMOQBF+cmjN7rlqwdwXGuDjDx6AaP2tAN8ERnABLzad8zbV2mPLVb2dIdQkIV8&#10;fVFffkgmJEJGG/LpJoNE6GKLRAb40aVM0iYd0cMm/UO42tOn2KqfyES5vrCdvyRkA9yBsqM/mUNO&#10;IgigzI8hHG3Glvis2w++ZC+/KeOLEKI26UFa7NBPdiE+EQhbEA87tI+ARCqIAqnt/LsfNDIR3ZD1&#10;oVzfneMnr3s/+T//7+1P9JAdHchMX+ne9bUfNn3qIC+RlbZEPOr65uHGv/hGs0dSF6E75wNtaBP5&#10;OLJfVNTseLX3xinyCeGYO1m4mQO24swrizPzBtmIpJDNkSsby9Trm5td44M72pygRzK3nvBMCNHc&#10;e/d+uf/em+XuO/fK9fs32ht2iY4ic/biRCOkobN1Jby/OrSS0ec9M0IMj4ucVkZHAR4gBaCTL2X1&#10;DSgBIyC0ekY+ki0g4CkBMcAGGAHvSjCmG6gBfgQCxOiStMOOtAtkkcONo0fK1Hh/I6KRSkon50+X&#10;sVuTZerKmXKtv/fX2HQBQLZZ5fefPVK2j+wpw9fHy/C10fLu+CdbR1JeVtBfbavHL4CcT0VuG3Zs&#10;LM+/+kJZ948/bRFRyIgvVvbryyQ2htT1n+/4HMHwXfquzwjW+Bg/MvLU0Uf12NAlcFt77ENgolLR&#10;G1JBRs4RkWsLEPL6i3zoN67kbNvlRQbl/J/oR3v8ZbzkOfIdQmKfMZD4PqRO/72h/vZMx8QQBYle&#10;sm3muY+tubxk4JqcSWWi5aOoSMa1MpGRyWXCefHBtbf07JWbeCal1aEjMkJMtupMYgkR3jjeA1Ig&#10;BpgBl8kPDIFwQM6RDOKwQpUH8AAfUCfrHFiqC/ycJ+pxLgGZkB19AJxuwJn2otdbWkBTWwBeOcBy&#10;VBewakseOW0BZ7roDRCTc4wOsurJZ6dz9cgAQKDPZnLqBNhTXzvIwFECoHyoXlenZx7sUGaLDaAD&#10;U2DsGHKyOkeU/IJYQmx0a9cxZfTKY2/6qoyN3fGQlJEH7sZU32K7MvLy2W1BQo8+S7bQ9Ms/uiJI&#10;kRYCQU4iHnmeC4l2jBOSQUiiHn31h3kICdEq01/15CE5vvBD2pAgXyEb9rOZDXzCF+SMsX6QPVnn&#10;9WtHftHmTp6luufND0QimVOICkGZC4gJ0Zhf7v1TxypO1zZn1u8o+y+83hZsdg/MJzKNjBCOV7uR&#10;EVLKG3aio2zVISNpfPpsGZ4cKaeGT5bzOz7/JQZkZNsG8axWri7gADwACvgAOCADrOUDIMQEwAGS&#10;bR955AColTBZ0ZRkpQ0YgRrgXAnIVtkISzlwBqbaA2ghH7oDmMradQXqC9PDLdIZWjpTJu5daIQ0&#10;eWeq3Lx6vrVFB2K0FTW84Y1y6vJgGb9zvkw/nCnvnR1vdiKkEGLIIJGarSxHCTiv27a+PLe2hua/&#10;fqp9j00i+4dERXynf9rTH5GMoyQfCTnnD4SBoFzzVSIgeQgLefKTfvARAhAJ+aqDLThbp3lmpx9+&#10;1IyMEBWiER0ZO21GXt+ybYmcjKNy9hh7Y659bSInyTUC4ksySEo5W9OnG8d6//YqekFGyMcEMaGQ&#10;C1IxgUQ4SMW5rQUk4sOn9sCRkz1yRCK6IWObDhFlu04dky9f8yZPhzz1lEsDSzvKeyd7X0BAAiYn&#10;sgBywACoIgIABggAWMhJmXzyiAWIAGpAAtQAi3MACvCy6iUL6JGJ+sqBIiIIYahvFQ3Y6ZTnXD6A&#10;ojfy9LBbWUBWHQAbex31ybm+kqPTkS30Af+APXuUd39g6khem+yWnGtL+9ET3wFkIG31D5CBqr6T&#10;1xeJHCJiK/vTL31yzp70ybm6rtkixQexj938o58SW+hSJwTLDnnGTR88j8lWIXuk2KKeKIc8veQQ&#10;ikRPoplEVv56AUF5XkQvOeTBF86RmSgJEUnIcXT3xrK3/6Wyf2xt2X7i2XL68Iby4GjFgr7esyHE&#10;Tafx4eeJrZvK1uFnGnGYQ3YZLLiQDiKx2PPzCPPJws1CLIs8hEPOltzsG70fSI/2bSiDt3e3euaG&#10;RaDdiydsuyEZhHP7rTuNkGzZiY58naEbHZ2/PNX7RE2t44vSIycOl+lH23WrEZJ8AJPnSyvLu9t1&#10;ISRABzABCpABhK4D3ECMPDkASybbPXSJiKzAva1l9bwaMANzCWDRAfAckZ4j3YAsgOeobenmxbPl&#10;/O2pcv7BpXL88qly9m7vN0XnlibK6PYtjYzo1RefCfpg8mx5f3JiOfrRH4AJXAG76EOf8i+piBRg&#10;izJERS+vW1Nefe7X7Rrg/qHbc9oN4fCtc/3VP2NnfPgVEbjmUz63oGAPgkS4+sX2+D3EREb0hpRE&#10;RghGFMfuTd/5TtOrLeTED9qjWx1y/CCPTAhRm2S0lXEyBomOyCZK4hvExLbcK9LD4dPl5MK2Nmly&#10;0yOmREJWcyaXlR6CQjy252w9+HsJZJTtt5BRIiR/r2zS0ZfJ6QOqyMg58qGbvJUiEtxz5uXycF9v&#10;Gww4AicgBLCzwgZayhAQcANUAT8pQIl8kI165OUBuBAV8LJlJS8gSqYL7MCPLNABrIBRmxIZ1+rE&#10;Bu2wl84AtXw2q68eG7XNPolu9bQHoBNBSOQcEVEIiU6JvHYl9bXHHmDtL7aBrm0pJEqGbkDtHDDz&#10;g3PArj6dZBKRyI8/4gvXbEifQrqxF0E46mcWFHQaK9f00EunvpNz5K+Qk6Nxo4uN2gHS6vGdPmqD&#10;LnazQR45/RPpeBkhUY/+I1hlCMezHnUQiq1IEZVy0c7A8KZ2T3u+414XtXvhYGON/Nec+FlZc+yn&#10;5aU9Pyy/Wv/1MnJtT9k++nwr98q2nQLzwmIsuwNIyP1vXiEf80QUZF64580p9/25Yzt7/dx1tOwe&#10;fGF5YWhOWQSaj0/0jw6UQ/2H23MhJJPtOs+PFu8ufep7dV4DR0i268gOnR0q5/oe/2Yd4EEMIhaA&#10;2y1LAjiIRHkAM1t2gEVy3gVNYI54HAEkgBUxeVYk32ob0a0GyhJAVwfAAS4gR38AzHlAVxJNkXHM&#10;yvzy5dFyaOpY2XP2QDk2O1AOXjjWjmdHj5ah119tER+gDmAjKOfaBMbaAOLyEJFITUQF/Xa9mgAA&#10;//RJREFUvPVDZPHSGy/3Uo2OtL9aX75s8nIFv2pXEqWxRf/4Qn8d2aothGVMHAE9sgD6UvLTB75m&#10;twgIKSEXBLThW99qixF9pxtRi5Q9SzKOZEVMoi8+yXZnxpxvHI0xQmKX8cr2qv6EjNw3GS+ysU2d&#10;8/ePti0Fk8Tbb3kLztFkMTFsw0kmqbftbD/4/yITN9GSiYjATC71kZHJaCLRY2KbtMhHRITgsodu&#10;spLbP7CmAQsgcgQ2QDggaDWaaAL4KgNMVrRkJAAOxAAdeSAmL897kEWiDjqsdkN0gDFkRC9QDJEA&#10;RPkBY3W1Qz99wDqkIAE8eXQDUfXo134AO+SpDfn6Jo8eSZvAmW1siF/IqiMBV298eaZCv75KZNkG&#10;tNVhK6Jhq8iAXnZqh4ykTJ+RgrZFYuxX1rWXnUiIHeTZ51x/JX2VR7d853znXD3n9JFlozbYQ7c6&#10;+sQWW4b6GGJKHXarR49xdM42BOz5Eh10imLYHjsREIISIebZmOgKeR3pe7m9TGPh5L5EFl7Qcc/n&#10;fkU8/ojSIk10n//uclTPnMgCziLNua0797g5ILnX28sKlZyQzeDsjjK/blfr/9yRupCo0ZI6IiP1&#10;kZn6T0xcmlzejkM6nhUhpMe9XYe0REeeHY2cq049M1guVjIJGQGmEI1r5ABsEZIyeV0ykpAMQvI8&#10;AwABRiACwIA/gERUVslAC9Ars9oOcDoqsyIHeIB2NVAGZMARqNHhHIBpN8BMV/QCO+SjTF0g7siu&#10;7b9+qvQN95Vfbn2mbDq1vbyw95XyfN+asnHfG2V43evtRYO1X/tae3iPmPWVP0Q/HtTrMxJFRBL5&#10;pINP/7Ks3fhqeWXD2nLw+IHyT6v05V+SEDA/SoBaP4G2PvIFMOcLAI649DeE5Zq95PRbHeSkHxYb&#10;optsxXk+hJgQjXGi1ziRz2LC/WBrz3Ydgkr0K1KjWx12yIs97GAf25EWgnS/eGYksVU0lcWMMrrk&#10;X1w80ogH2dhqQC4mhIlptedL3P7Z1dFkM0Ft0fm7CFGOVaBJpa4XEBIZISZ6TToTGRllq4JuR3VN&#10;TJO0TczDGxqxII48UwAmVtaAKsAGfBxNYOeAGkAFEB0BMFAFYMAJcAHrgFNALMAWINauegFbdYGh&#10;etoMsKpHRr42Q0yxQVt0AkU2kFVHfkg0JBX7I6OOczY6qi8B0jw7QaLs4gOAym55zrUhsYl9dISk&#10;kYwIQd30j92ukVV06qcf4iIedmifnWxWxkZ16YvPXcdHZNlAnr+0wQ5y+h5SV8ZG9oVotef5FSKS&#10;p576ZOmj1xiJbLWTdtloESCPrPraYKsXF5A2HyEs7YWIJl5aV7YM916sEbW7XxGKe9aLBPKREtIx&#10;J9zbIRxEpcy8QFDqI7Lc8+q6v+kRGakn6lK3b2ptnZO9L2iwcfxyX6uPgLQhmTNtm84WHZKRLl2b&#10;aUk05EWGG2/ebFt13ehIebbrPD8SIY339z7uebGCTZeMJNdIxKo/QOzYlYkccAYowAmgZEUNeJwn&#10;olAOLAOigI7OvMUF2NUjq44yoK8dkRg523kIMjod6QPWzpGTfEAItAGgFbh2ATIABLY3Tw+UPQO7&#10;St/EwbJzbG9Zf3JLi5Kmh+uKvPYbAGvXEUnyk0hAdMEuAMyO/EEcYG8vATzzTHlt8+vl9S3VxjuL&#10;5Xfzl1clmX9JQvJJ+gmsQ8b8qL/AX38RML/zIyJAziIa4yPxIdJEshIiWv/Nb7ZnP/pjTBCS8UY+&#10;tu78VgpJGGvkRk+iNfbwue3VEKaFALsc2cFONrEvpEgO4cij21Gf2IvM2H5m7JM3d0Q3X3/lK410&#10;/PV4/pLcEfkkIrLdFvIyuawYTSLPiEwcz5is7ERHJpSoy+RzNDmTEJ88K0ETdW5L75fzABCQICMg&#10;5Br4ABxA9X8P9b4xB3yAU2QClAFYgATcgJP6yoG9evSQTR2ytmtCEvQHCAOcEuCVRw8dISNgkmvt&#10;B/iBHlkEgpwSNdAVImKro+u0zV7tS/IAKJJO2xIQsw1Fr36qw28iCu2xhz+dR5dydimjy7lEFyKS&#10;zx7n+TKEsvha/9gujw3aBfD6rK6+6Qeb6CHPtxkTR3qMV/xJtyO72ST5USm704Zy5/TrA/LlW3rk&#10;00mfdsnyFT+qi3S8pYa8EK766moPwe/c9nSL+N3T7kv3KiLJvek+da/7o0j5dgvc7xZQkrmBiMgj&#10;J/MDQTmaDxZdIidfUsgCbOhuXxk6snF5UXD3yMlyskZA2jMXzR87CxZz2nvClhuCycdSRT6eD3mG&#10;ZKsOEObNum50hMS6EdL5A30NaIF9l2QkoA2YkY3VcCOumlbKAWwgBlSywgU2QCdABGiQhiPQAlIh&#10;KkCKdACRrZ28+iuSybMW4KS+RLd6bKJDOwAMWIeM1EV+jgBafYAnAUE23Rs+XQ4N7mkkdPjiibL7&#10;zL5ybbT3A9o8YKePXWyWn9U74EZCyEhii3T02WfLnsN95fDAkbZt+vG/Ahnxgb6FeGJHSD195wdj&#10;5sin7ESeSAQBIRnkksjIltxr//APrR8I12LAWCMW14mEREG2UBEwndoNufMNWxAxkuJn26LKEwnl&#10;XmCj8SVDl3uJPgse958j4qRL+7vXPtkmieQ5ELL55qv/pb2+jZxMMpGMSebaZJRMWORk8iAkk8zk&#10;EQ0hoLxJZ8suEZMJbGKrb3XonF6TeP/kqw18AAYwy8oW6AGZAB3QcQ5wADiwyzMJdZQDIeQgTxkQ&#10;Jm/SuwZ2ygBjSEy7aQO40ZU2ApzakkII2nBND+KU59oR2MUO1+rTI9FLPxAmr019DnirBzRDDB7I&#10;5zz6+EWEA3QRjj4q067ryNOn32xUj251lDvXF+VklUtkgaRtOmREB5v5STvKJLLqSXS6zljRi6Tk&#10;p7/0OOorOe3qh3J1kQa9+mELDVmo4z7gK/LGgwxZfaWfDu3pN3n6vSHnqC95S5A9jsjXveY50siz&#10;r5QXD/6oEQDgdy+HQNybjqIcZGVLzr0qiX7c/wgH0ZgvSMY9nudO7nNb2LbBXSM69715ce7moXJr&#10;xye/YZqc7n3t3pZcni1Z5JlnjYwQkcinfRDVd+gq0UiIJ1t1nh3lZQZJnbzQYJuvEdLoYLm4Y3WS&#10;kYAF4AJyeTC9MoqSlCEkgATAARSiQDrACyEAdCTiCCQTZUSnlfTjwJguoAbQAB0wA5DO6aczIKxN&#10;hAb4tJtogV0AFBk50jdZ2z53dH+ZGjxSJnZsbXWBO1uQEbCn11HSPtAE6iIlUYOja5HGUAXRNetf&#10;aWNw/+075fczn+3PH5L4IOSDAHIU6Rgj/kDottY8tzImyJh9ZMnwc0jH69iiOQSKnLKgUM8Y8rd6&#10;xkt+XmTgH20hFL5gkyhUxEo/31oAKOdzSR3tG6uMH9+GVN17fIrgnSNE/RrftbHsPP9yIxXPbdz8&#10;f/Xr/9je+snkySQz+Uwu5GSSWr2ZqCYLeavE/NbIq90ipex7k1HHRCNrMiM6bZh4k5N7WmQSMgKC&#10;wAUom7DAChACc2CFVIBgAF4dYKlOSAbIAzpABcwC+sBNfeAmL0BMLzCjB+ipk6P8gKl6ZNnj2mqc&#10;TsBIBri4tnoP2NMj0R1wBshslaceGwAt0NRn9fzIkxx5ZfLUJ6NddtDBFn2XL0+78mO3Oq71VZTF&#10;xkRfIRRJPj10hIz4Ul32K9eGsdJfdfhHPl1S+gD0s9XKfjboizFwrg19plt9Yx+ydGQfeTozltpi&#10;X6I75+T5RR6/k0U68mzbeWFDvle93U9ITFvepDv6/DPLEYskOrKtlvvePW07GuG4X5EVArItR9YL&#10;PeaG7TuEIw+JIC96lZsv7vks5PrrXJjdtHN58eV4YLb3Vil5cwMRmouITf3lbTrPjRCLiOhSJRtR&#10;ksjH8yNbdkgpP4TNtl4ipLzQMH6i92NYhLIyQgIwIQ5gB6AeR1zqKkNcQCyEZIUcQAVEIamQC3kA&#10;ZEW9EoRTrxuZIAcJoAJk58oSITgiI+eO2geOgFIZGwKMyJBO9iIowAqc6WUfu0QHABnR8YdIQfSQ&#10;CMNKPl+PkHev+l16f2F+1f78oYkf2MQXUojX2CAgdm353vcaOa756ldbn4wJQsozod/82Z812/M6&#10;t/Hi90SS/JM2kJJz/aPLufHXJp/xKT+qx4/GAzl9WMmfnOiWPxG7xJfKyWYblK0WIsZJ/yR1GuGN&#10;j5TR+598U05EY0JJJp4JYrVmy82kcE0WwSCbbLWJgEyiRETISKTkrSDXSMckz6Q22R0BAH23jxxv&#10;K33PRIAzEAI03S0oYBSwIQOYkAoZQARoACaABKBAkDwZYKgs5KGcXrqyGleuDt3klAfAAZ9r5+TZ&#10;AzCVA8MAsnqOISNlrkOO5PRDkq/NkAwCAbzqsQegxxfaiT0APMBNHpipw18SfSGjtEWHI/tSV1/Y&#10;mX7pO30IiM9WklFIRCTCdnX4QR/ks4Eu5fL1nR0iEz6nQ/va0Qc6uj71AgKi0O88O8xWrXLt0E0H&#10;X8rnT75yrn39ce6NQiTkB7ESGdfuEVGVV9xFT4NH1rf70D3sfrW4cp9aPLl2v7tnEYN7WLn71dac&#10;/J/v+Ps2V2zjSfIQjkWXc4SmXHTkXP7ZUzsbSeqb6Gx0dHsjIfWREHvMJe3RZY49ISryRh2icR6S&#10;QUrISFSEkGzZrXx+REZ0hJBadDQxUi7s39uAKaTUJRmrVIABvAAKAFkpkxRCApAiktVAVT6wAjii&#10;FUCPKFaTlYAlIAR+jsDQits2UkARiNIF7JTLA6g5RzSAM2/xITAginSyHemarH7ob9t2qwSDcIC3&#10;t81sIynXP9EAkM9r6cCYDR9du1LeX7pS/nmVvvz/TUDdokCkoX9ZJLhGTnzJduMkH5HYnjN2jvqE&#10;CMjwB/CnV6TCdyFhvrBoEK2IiuhG3pI+ktE+vyN7dUU3xnXX1LlyvY6PcWYvoqGLvHuJHOIMCSEt&#10;Y+IeYJOxMV4fVz2Di3UxUIkFcSCk/7rm/2hEZAJmcphIJqIJZuKasHlbyKRR1zZHfpOElNprq/Uo&#10;zwQ2sWxnZOLS7XnV4JnN5a39vV/gIyQTFOg4AseshAGqfCAJ0ByBKkAClBIQJQes1AVg8skDTLLA&#10;mx7ABLwAIGBUB2hJwJJcyoAqHRIAVc4uK3DAC7DJhIyySpcPSOnWfghBfXlktRcCkQ9UPTNht75o&#10;j1zIR3u2sRyBfMhLuXYBnaSPIYBEX3SRBchpyxGApx0E1E18Fh2O6vOrtlzrU0iSDdrVPt/Ed2w1&#10;nvGj9iTnZBCR518SvXxLJ0LSZ22S5afYpT7/apMsGT7TTvf3RcoRj2Sxg5zkzby6vfxy29cbWSAf&#10;xONed4+7l0U8oqKQDDlzgpxIyDWiMC+QjKQOIjFfzKHc95KI6exC7w8ZQ0bXNvWVnWdeXJ4T9Ktv&#10;sYbA8vzoCYSDYBALQkJEtutswymTh4RsFzl6hiSFkMjnhYaxqTNlbGywzOzu/WYkq9aVCZDkbSug&#10;BvBWkwMyyCJAt1pSZjUOyLIiXk1OIgfsQjqAEIglMnIOIAEaYAOs6jiXD0gDtkBOih7gChzJAUsv&#10;UiBbz1hEFMDYQ3sygB2oh6BseYmIlDsix0SB/60SP7EZYCNipMF2Y+EcGQF6tvIPO/XJOXuNmzHk&#10;G/r4iS+QBV8iE4kvLBbUcSSTCJTfyCIOY6J9vlXH+B+enyvTNxYbEfF1xo19dBgLths3OtwrISHn&#10;8tn1+wtTZeRyJdcayYh2kIfVHpIQESEaEwvZmIQmHhKyfWHSkHGUh1yQmihJHeeISFQlAkJEXu82&#10;sSW61PfGKZDxthOQBUSADajJB7hIAfABpKzUEY98AJQIAkgGOLPCBnYAk5wjIAaOAVn1AJk6ZAOc&#10;dANP9gBqciETtkUWqSBGoMnW5AMdbcp3VMeR7XRpnyxg1L421NG2fsa+6BXRKJNSh7wjP7FX37TD&#10;f+ogBHrYmD7wiedQ5NSXzya2JBrqJnXYwRdk2aN9vgiZ0SlPe2yRJyIiq4767EDwITFJP9lvEWLr&#10;L69b858Uf9OtDTroVse5MdMGGf01/mzwuyFExGfay4dOtU8nfXt/9Ivy061/t0xCoh0RChJBRojG&#10;ucUXkrAzYBFGVnm2m9335gkCocsxpGRe0IHsDs9vLDcO9bZW3VP8vTB8bHnBR4etPs+mEJs55vlV&#10;IyNbc7bkbLUhHiQk0pGcD4ydatt2IqMbb95cJq0Qkuts1+X50eTAkUY0AO1xkQ9gEkWQEyW4lroy&#10;SOHzyOX/Y+9Ou6u67nzf673dN3DvfXDHeXJu1RjnVNWpJlVpK3Hi2E5nu+K4SRw3gMH0IPpeQiAJ&#10;BIi+FUJCIBA9GNybJHXOOGOe9ZnLP9W2snFw7FRsxw/mWGvN5j+bvdbvO/9zzb33Jw2WbYgaoSJ6&#10;xI+YEn8iBjYgYCZO6OSvYtYciabAc4jYCYGTvuZdi6Uoy2wCIFmeAyMh4CHkYC3YgQZOeW9E9CPy&#10;f8qgb/FQOoFkImEJzucCmNrEc3IUD6igo43GC3RAgi2fITuCc3Z5gtk5JxhrwVgCDRs+a2OofsH7&#10;qL7G+9z75r3ZPD4H480rVZ/PkhfkWhrPF4AEaYlT9tz5nRVGNhqAh4cMSACE5+Ph8mDwmjxkAAJO&#10;HhwPqWvx8mQTg4eQTSHvlqyh50EDI/kPjjX9WtnOfnkD1vXNYF0TQQ+shzcwEiLoWaIjQARGHHEi&#10;hq4j9BExoijNjJpAEWjn8qYOM1aCRUiJoXTt0B425CWggrRO+BDrCDF7oKFNscMTU6c+OGqro/6w&#10;p01EmVDJEwioW9vEy8O2eEfCK11axF871Mdm4JG2s6nN2mZcBO3VTnnmgkgQLz159UOcduubd1D6&#10;YpKgXt/jUUc+g/RTuvrZ0Z94nr6gCkD6Ik25jIF69YcNQXl1+8x9/sknTtvY4Pn43hWb+s5DFa9t&#10;8um7Opf/6PE68eK1uB95OyZR7l33Kwi5/z0HwCQfb8jzAByAxHMBG3nc15mgueeTlw2Tu9MTfeWt&#10;He3vKGr3lTV99Zce2PXM+coE2LGZySCIaVMP2PBoeDk8Il4SODkKQMMjAh15gCjndtk5glWAxEM6&#10;dOJgmWzEh4ARNtDphExnsGxFhMy8O/MRsm4C+mkCeJhdE0QAARdCZvZPDKWDX16eB0TgJH9m74Qu&#10;y0bySuMxAJG+WG4j5L7zBDCEFYQCKALPO+R5AJT8gJidauD1MBDWZt7jpwE2sTYOAYU+8ND0R9sD&#10;TBDy+RiL1Kff2sCTUdZnBuggY5zASWBTuvN4Mey4NpbOlfUOSF7gkmd4oL/sfOed8n4DPZ+FfPF2&#10;tNlR+cTpi8/FZwpArp1ry80LoxUuWVIDDQ+kB8qDADCBjgcFeIDJw+thkzfekyU6+XlHQCSeHS9i&#10;LXnYBOEhFjx4lwbbrcWgwTPizQCSBzZLMESEoBDXiCYhJHDKuiZ6gjzE6a1GmAiRssRMOZ6AZSDn&#10;hJywsU/85GErIql+s37HAIR99sSzzY6y6lJe3WmHdHBQp0AAHeUnpPHueCaE0hdRnbOjTerTPvlT&#10;PuALjLQjbeFVAKHyAKQtgvL6ZIwyDsqry9KYuuUXr5/dYKTPIK09QupgR1t9NgEOUMmvf66dg4br&#10;QFd7tVVZY268gcOvIeRz0T+BXeWU57UZO9fSlHWtLfoJMGCe36Uj+MZM/zNhEaTJ99Irj9Tt2sDi&#10;3naPg4D7G4zi4bjnc82DAR73NfCABe9FmskcMAFXlu88CzyfvvPLy93DrUfsMzSGM81zunNqZYUW&#10;GLGpXADGrrLs9PidOSBxDIRARsjynfN9R/fXnwjKr3qLd1QmO+w+4iEd21+mGoEhLoBUIdMIcGCT&#10;QOh4AgSIEMvLW5ormp82ZFZNpAhYhFQAAyIawZPHuTJm/8SucyMF0QQh9ogmTwl8iDXIEHI74kCI&#10;aIKyMoBE1J3zGLOBQTkwUkZZHla3PnQGQNBufdGObnkeJrDDswED465t2qOv+s++/hmT5CfyxkEf&#10;5DN2gvPsoAMoy3A+U2VBIt6MsY194yevMc5nb2wBbWTzprLr3XfL3YmJWU9UWRDLZwU2bLPlM1Wn&#10;vqhTfdou7d2zx+oOODDyMHjAAMSR9+LoAbRM4Vqabd6CBzIvf8EoS3LxiMBN+fxPEiABkXo27Hul&#10;PpgEzIzYjNayCnETT+QjwAJhIpqEKGInnSATMyATCKAgzUNPiAgeoSNQRJCAEWjiSNTUCx7S1aW8&#10;utgI2KSpS7ryEXnt0h7nyrGvLgLOvnjiq4z2iFM2drU9mwrkE6ePhJM9eS05sWmsCJo8xBeolAEW&#10;7Qoo1BFBl0daAGuMtA3AjLv8+goa3WBE/NnVvngn6ky/BHmEjJnxYJfNwEh/0mdl2JMXaMEx7U/f&#10;5U1Zn7Wj+pVlW7q2ZDx8fvrkc9K/fP7ysukon7ECrF+t/kH1StzD7lnQccyvHgAEuIBDvB7nyQ9c&#10;oCHNswFq4CHu9AdDNbBjsrb14IJyf0/rvbnfhONHNlYAWh5ky3PEPvi4NlnzvAFgz+CBoTIwsqsu&#10;0wEMmARGAm9Jmi+4+gFVAMrflIMPYGXb91wgndqzq8Io4jsXRAm8Cbu3nMtLXOaK5qcJxJMo8UII&#10;HfGLJ+SctyIeeByFCCixI5gEkEASPOkA4xixBhDBOxceDijpF4jpk2v948k4z5go49rSl3YAGPHs&#10;1o/OoP3qIv7d0j9J0AfCHQA/yNMSr/+BsqANxkZ7HMWxJRgj+dkPeDJmQkASSIGzyQkwyXfg9eaG&#10;ffvtcn1ivF7HiwOheEE+M9fsG2vx6gRY9vVJuHfoQDn95u76MIAHr8YDZqkOZLxY9WB42DwcQGK5&#10;zYPs4TOjiycFaB5AdrKrzgNtOyybvCnr8lvPvl5G1yyt4kAgCaV1fWJCfImzOIJFUIhyZsTEx3mE&#10;ibcjDzFzTbCVJd7iCDNhIkIRU8IUkdIGgh1hB0Nlk4c9MHMuXXk25fFjmwSdAMpj1k3oiKuZvmti&#10;y+tTXv+8u9BmMPGOBGgcV/3zo/WXAuQRZ/au3ezxYLQzUHVtbCLg7Gmba2OlfQRdfwVtFCdNviyL&#10;aSeBFB4Eowi+PioPOPHuAMm5soDhWl3S1Jd4bdB+IWNsXOQ17uABkgGR+pwrq7/i9I2Is2sspcnn&#10;fvEZ6Yv2CWzJa4wSn/r1W/1LRp6dhQsQmTS5l93r+ZqDe9y1d0Hue8E9L045GxR4RLn3s8QdGHkO&#10;lB05sLK22edqE8XY671l4Y5223cAGE/IMyZomxUFz03P9sEd9X9z7KizEQF0AiKQAZbNO7dUzynf&#10;OYpH5Fw+IOoEUnbYHTl1uEzs2F5nux9ZrvtQmDsDYSY0xJgoEaRugvjHBGJHmIgj0QQPYkXEiBxv&#10;hKhlGU9+59rgWh4CDFzO2eKNZMkOcJ1b3iLGPCB91i+ej3giGyB5n0I4lTGLF4AILOOBfFzQfmBk&#10;Q3+65ekMD4LLx4Y5ZYg9r0N9+ggs6tdP8cYHjDK2rn2WrpXVr4yd/MbeGEo3zuKNDQ8rMHJPDNy8&#10;WcYvXqiAAR/1Ak4FTPPZ5FzwWWRCwYa0eK/KTtwerjDyQHmYeDIgIoCHBzPr5B5awPGQuJbmwRSv&#10;vIeKhyS4NtNjw4MHbB74/lNLy/TKrVUUiQZ4+E0y1wRYIH6EihgRwMyugYi4BCwEOjAhzISV0LEp&#10;H6EjSqDHhjKEjeg7sk+cAJCoESxlxRE+IeIJaBFl+Zb8j3+tECEy3pXw7rSdyIKR77I4Kk8UgcjL&#10;dTsHwZdN7zfk8TcH8vszOXDRPjDL+yt90FZjJI299FOcNP3RXkIecDsS4JwbS2MRyBozn0G3zQtA&#10;I7/APtiAgDHWT/0yHtrGhnPt0QZjLagTgPKZGhvtdp0+ORfYF7TJ58yWz9xnq051Z8lNX42jsWIz&#10;6cqxqX+5h+RlM2MztmrN7H2be9g9DTa8Eve9uM7dcIJnBDwE6aBl8uY9KSDZMee+D4yEumQ9sL5O&#10;LrTTZ3FqVW/pPfpyXQZUB3vq96x4zgDMKkLeH1XPyHujkSP76rujbE5wDjTAwnPatnt7hY/AMwqU&#10;nAMRDwmgvEPKJgjvj44eHimTmzfNAinwmRukExeiBEbOO8Xw0wSQI0psOncEAoIoeIfjmFk2MSNu&#10;2iIvIVU+s3xCJxBfnknsg1XABD7S9Yv3wCMCJWJLrB0DJB4Uz0j5bu2fG7SPRwVq2tktT4L+qI8Y&#10;d0t/mGAMAMQRZBzVLQ5M9BlQQUof9NtnCrD6r375jaMxlS+QMnbaJt4kwFiwYZzlG740XQ43QRoQ&#10;qjtwE3xmruV1ZNf4iAchdo2BcTo70V+X2TxUYGLnm4fPTE/wcFjbtmnBg2rmJo/tp9I9RB4mD2Le&#10;GTkHNg+wBxe8PGgevsPbV1VBIrYRDkLuSNQyYyZG0jMbdyQ2QGCm6Vp+Qkac5Sc2xEq8B/+tRqQI&#10;HHsA5lw+R/WAlbYQaHaIP5Fkm4g5CgRVvfKYjacNBA8MCLMj2/Komx11altEX13AJd3Lf/XzfvSd&#10;DfU7Ei+QSxvlV15/xKmffSAT71oaUEZ01Q04AhgJxkZfwFc/0se5IAIn9uQ3VuyBi76J83kIAMAD&#10;ci5foOdofIyHsfVZ81i03XjoM48Q4G1a8fmwoU71GNd4wK4dXUuXN+0wBvI6Jl6ffBbaoEwg5lq+&#10;qQM7KzjAyP1L9N2j7m33J08/MAAczwbvhbcij3vapCrft/MO1URL/Kn3Bz8CI+HqcPtujTfs89+4&#10;/IW6aYI93lC8LM+Z5W+ABDdx6unZsGNj6d+zs8Jn596BuiwHNJbs8g5pxfqVFUxAZRnOORAFXPJn&#10;Q4O4sQ+9IzCqy3+D7YtxovyR5boPPQUCZBZrBk90CMkfNZt/QCB4RIqYEdPM6tVD0ICC10YU5SNg&#10;YENsCRsvSbsInnOBjQQCmVk+4LDNnmtHHhlPRj2EFojEAZk4YwDAD9tnttjRnm7pAlv6Awz6Dxbd&#10;8n1cYENf1aOfjoAspB/Ojak+6E/eN/mcHZUxzvJqA3vGy1G8cXM05s55U+4T5z6v05MTZfDmjZqu&#10;L+wClbF1zwANCBkT18pIj5cUYBmL8UPbypF7LUDMxOwy8pBajnP00HjYzBw9xH46yJIbb8fDo4wl&#10;CTDL+yNekSWMzp8DAqMDV5sJWCO4RIk4ESpiC0YE1cMqnpB5gIlLRJF4EjrXmWUTOeUJEXCxR5AJ&#10;EsGNCBElosxOxJp9doi5EM+KWEbU1KktEW1l5QWPQMyRLXCRVx7CrE5CGhFlXx5lldNfbVafdoCE&#10;8vpEqImXurRFOhtsOyqnP+zwlJRlP/XrszFRd8ATWMijjLLKsTcXRsZJeXn1QV3ysgc+jumfcVG3&#10;/gQargk/iAJOIJS+6RdQBdrKpq58Ptob4PhM1aP94gDGmKtLnHqlGydj455gR7z8juzpw7FTm+s9&#10;KZh0ubeduz/dwyZOJlve/5hkgQ4ImXS5j93v8lqKdn9niW2uV5RwsZlwao/JhbbtudDuUmXLxC52&#10;PUsmfJ4d9QER23Vr99I1y6pnVP+j6PhohQm47Nq3u3pF67atn/WI/OcR4OQP+HhAWbbLpoZs+c5y&#10;3eGTB8vE9m0VSLyjCLBAYLoJ4WcZCJvZOTHkiRBS55bNCHUgQwjlyzKRQISVJ6AEkagljRCLF9gU&#10;7A7kFdnQwBuw9AY8zglplirz3siY2D1HULu1fW6Qzxiqk/h2y6P92hIA6188kG75uwUgAuPO/rPh&#10;qC/67rNzlA9s1ANA6rVU6VoABHWzBRrGWj8SH68UQIxRvE1tv+Z3/954o3o2xlwZ46Z/+u9afY7y&#10;6LuJg7piNzC6PNz+/xCgeDg8GB5Ga9ZmafnxRz+DYsnNb9hlyU26mSFviA3BbDLvjQDMg+dhNwM8&#10;OdQCKO9CLLOAj5ksQSLUHlhCSLwIFiEkSIQEyAgZcfNwg5gfwrRkI8gb74YgEipiC0oRZMJE4NkI&#10;VNiULi7ejXYpyyaRI4gEE5gcBWnaKyhPJAmqoB7lI9aW5vQXHNgQ9FP9yhJqADI+ztnWDuMkj3YZ&#10;I+MgyKO8oK0EL+3UbzaJtfqVI97iCb286mFT3ztBBDbyKOsY+Bgb/dQ38frPtj7rqyBe/doXWOtv&#10;vEF1aaN+GXvj4pwNtnxO2smW64y5a3m1Vxvk0x55pfu8s2SX84y9vgOTc20YnFg9+703O+qcu6/d&#10;p+BjksVzcQQi9zP4mJh5XwQ8PJd4Rbwq93Y3EAlv7h+t8K/tGTxYl+VsTGDL5I1HBYra4JliU5q2&#10;eK56eEI8ohcX/LpYsgOnwMg5GK3fvqFCxjujbF4IdEAqS3IABFSC8mzHQzp+cKQKkWUbYh1B7SaE&#10;n3UgWiBDpIgc8fQr09pjS7klLwJnE4WdfZbtQMQMHbSIHQEleEROyOzcURrb8vsuDqgFQqCjHt6S&#10;OrJkBULqBSaC3q3d3YI6BKLbLR1EAgH9JOjsC/r+sHXpFxv6yA7IxJY+OLp2Lp8+OarDufwZcyHQ&#10;MRnwuYOROrKE5mgclTVuQMf+5cbG1ju3y+Xj7Y45ZaRpl88VBOVjwzUbrjsh53MTjFn/5PJZGJmp&#10;5QcfPazeIVm2sDUbqLL11EPqobGsYUbpvZHZYZYvsuwnyDd4fnV5Y1u7oyliS0QJB9EikALxIjiE&#10;i1ARIBDJrJegEO0EAiSOXctbBIxgKkOAImbi2XBNwJ2rV1n1RNgFoAhgCJmy8WCIItFlmxjKy772&#10;Em4zcQIoEEbtAiJ2iLLy2qBf2i4Yh7xf0iagJdb646h9xouoaRO7oJt6tEE5gqfd6ohnoe2Ceoi4&#10;eG01AWDXeHfCiD3jp38goU/GRJyjdP3XZ/ZiU/6Md0CqTt5gPjvBuX5qK8gBFxvKuhbPfvomXj/Y&#10;ldcxffPZgZ6+GBf25fEX5dL0zZgZQ8uBB369oP5Rnl1s/hrFRMvfpICNiZV7Pz9u6p4FCkeeipDJ&#10;lvsckKSDlM06lujmLtOJn9zUfsb1Hh/tqxM0S3KeF+dAZLKWpT/PIGDxkEzo6i8w2JxgA8Pu/YN1&#10;swIYgYjj4tVL6vKbMHP7Sj2ClOU73hQgCbZ++8KrNMACI+Wzu049Y7v666yX4BCJh12W+iwCAYxI&#10;E7N8wZSn4t2GbdVLHnmkgBGA8GyIMPGLCCewZZbOYyB+RI7I6pvvFvH8AAN8wMxsn8BmeU48b0g+&#10;5R9mHORRr7I2RTyoDEEm1PqoT2kzgIKC+I+bBBBw+fRZW0FF0A+giQfEBruAIx5sjZeyNoQ4ly92&#10;1M+zVI499cS7EdwPxlTbQdpYyuP86M3r5dSN6zVdeeMOLoCjnk4b6gAtQbrPRpzgfHiit8LDA2Ep&#10;LrNFHpCZYHYNeYDMAuXzcJrZeZCyHOfhk48tD5qH1gPs/MTe9v9kiEJm8gQ1fxlAtAmLOOJKlAia&#10;IzElSgQHvJQNyHhZjgRafgJGQAkycSOoxI2AqYd9dREwYqXOCL16iZw6Axh1u2Y/gkg85QOoeAPs&#10;C66Vc2RXHuXBhihqn2vxrgkzqOZcf/QvIq4+fYk4E1zp+ipe0G72AI8NfdNWbTBujtIBRdvZyPsm&#10;/Q+IjBfvyZg5BjbAaUzT9vTXGBkHn4U2qF+96hLireoHQVaXcWZPm9Shf+ypR/2ZIPiMfD7s6YOg&#10;buXSNzbdEyAZ4LkGc/X6DleFUHPkRQ/Pn1f/udX36Uy0eEfuc/e1iRaPxTVYBBq573ks4ABGoGG5&#10;jjflWXC/m6TJ1wmjo2/2l1OrVtfxNE6bjrS/1sC25wX8eGFseYaACODU4flST4/NBnlfZCMD78g/&#10;v4JT7+Y11QsCIPnstOP1OOcF2bjgHJTAyI+lCvIDVLwjMBIONfVcaESLcHQTwj9lMHPO7D2CSpiJ&#10;O++EYAIIj02cX0TwHgcwiKf8juBB2ByBKiIvH/uW6ZQn0q6JKhhleZJN8HMkpA8LZLbY8X5Nvd3y&#10;CMScyGsrQAZG2qg+fZeuP93qVo6NhABJ/QLwBDLS2ZXObqCnneJyzTNURgAYQDH2ABeQiAMb45bN&#10;GYBisnBzcqLsfevNcmX3rhoXEKkjHpExARvX0uQJgPJ5OT94dG1dEnDzZ8OBGSHweEB4PwIvx0Nk&#10;Q4M0D6AHGLCkmc15aD1IQOQh5SXtu9bMXpeuq6IVb8E/bvodsf3PzKtCzGsQT1QAg1AR3EAogkbI&#10;2BB4WISXEBIzIiUf0VWWgEZECZ105dgQ5CFg4gkiIZePqEbICShAaEOEUF3ya6d0bdAW9ggwIfbX&#10;38SU6PNwAId99YKAPqtbXunEE2SkAZH60k/n8hFqfRW0TRvAiB1t0U95pRNo/Qgk2NE3AJGHt8ae&#10;egMjYi9dH40hAdVXZV07ilOfz0eIbWWcs+lzskNS39nXJ23z2RiDQEZdxlR5NrXVuAjyy+PcGOsf&#10;yBgj+R2BTbz7SgAxdahbmYyZ91SA9PqSn1RPn2fEI/Je1L1qs4LVAF4Ob8kSHUC4f4HBM2FS5RkB&#10;C55LvBgwcc2zkjcg8ixsOft6mdi4qY7du7sPzq44eHYEXpgJHeCxZWmOfecmdlYrengu3hXxirwj&#10;AiM752z5dp3vEq3auLqCRfqS3qX177B/Oe9Xs94PGPGwwAiEsrNO6PSOTpxqZiFzBPA/KxApIkcI&#10;QYIoAxAw2M1GHIkvaPAqQMOM37KivBFLIstWYESYCb/A27LMBxpZnmM3PwnkF695ZfJ2a+ODgnYp&#10;oz6C3C0PIdY+feuESsABBqABIKCiT8oARMRdW+UFLv10BFLxylpeNIYBUCDDnnJ+s045eZSVxjZv&#10;xrkxAw/ltcu5Nhhb0NBHdemHcvLcHj1Q+u/dK+MNTMTJz76jYEzSDxDK0hyb6lO3PM7PjGyqDx9w&#10;2JxghmfpAmAAJ0sTHjCgMnt09BACEyDJr7y8ZpAJ4qbO7KoCSKxByJZm36vZ+v2nK4wIC0Em6kSU&#10;iBBZ545ECRAAi4j6l06BeEkjkPFKCBWRE4DIrJRou45IE0fgI5TaBRCE1bmZOjvyEFf1O9cmIks0&#10;fV+EwBFbQR8ILDvEj6jr0+bvPVnbI46ossOeOOfyK68v6mbfOLAlnQ31KSPohzHUPm0T9Enb2JKX&#10;lyjOmIjXx4yPPESegKsHGOycI5ZEHHjYdA1cyjgqI079GefUD4o+A3nU6zPkjYCvPomTJhgD/TDW&#10;4tMm/QYPQNE//WbXOEkPxAR2QEnflFFWfMbT58sLAirl3C/aMvrL18rqkV9Vj8j7Txtx3Lu8E/cv&#10;AEkDJPete909737OxCsrB51eEniAhvvfNYjESxq81Ns8v+17ujuDI7VOS968MPXwhtgUeEtg5JkD&#10;vrx3rct0wAMk2cBgqQ2cOr2f5etWVA9q5YZVdXfdsy89V6HEo5JnU//muisPlHhKluriHSmfzQze&#10;O717YaKrmP5nhAghUJh15zfiQEkQT/gBhfACVQSeWBLaiC+oyc+ed2HsAZllNIIqTbyX+X4tIb+2&#10;IM+DgPKgoC0gQoz1oVuezqCNBDgw0u4EcfoElGyKk1dwDgiO+lhh0ARjEq9Rn6TJozyvBpjAh1cU&#10;EIFd4CevtgMEaLARmBjXeDHSjTWYy69NE03de29cL0PjZ6uHo4y2x0NKXGwIaVv678j2ncP7K1g8&#10;AJkpeuA8IB4qs0APmiAuPywZz0lZD5EyHiQPo2OF0Z1mNj/8H+8RzFqJN6+IF0EYzVojLMSE4BCk&#10;iBMISRd4IMSHkBFHAXDAhjgSIMJEPLM8QiwJAkhoR8RLXgJGJNXFtuD7QKAJWL7cqi2ElQCy45zg&#10;aTvQaLNAYKWzoU/i2Cae8umX+vTDtXyBGgDJZwy00bX8EXOQ1H5BHFF3Lg0AjIP6lHWu39KNibLG&#10;S3/FqT9wNEZC4JLzAExdxtZ4ios3BBYJxpddY8i2pVdjBybKB8jGUQiQ9dFna6Kh3+oTjKE2S894&#10;KK+9rtWjjPFLX5wDMcgaT5+Re0caOO5c8Uq9Z927vB9eivtcsHTGS+EBub/FgZQJmnsfJHgwACXd&#10;c+C58KzwlnhQngGQUVYek7CDt5tJ7FD7WR0Z6K2wA0DgUtaKgnPPkOcnXhcIZlNQhVE8IF5PNhxY&#10;snMEJjDxPghkAEUeng8vCICyyUF5MLKd28YGHlWAFO/Ir3/fvnu9/LYRlm4i+p8ViFg8ASEzdQCx&#10;RAcgvBmiDTrET57sLHMkdhF9NgAH2PJL5OATOPGYnAtEulubugVLaYQVBAj8wyzryS9opz5pN0Co&#10;Vz/SH30FiwAn4i0dLPSLDUfp+ipIU1ZcgMW+vktjQ13qVR4c5OGZABEbQALIvBh5fB5ZWjPmbDmq&#10;21iePDde1k1MlA+aMmxoP7tsOCrvqDw4KZfy+bzASNrozS3tA9TM1jycNiyAi+Ah8WDyhoTHl/5T&#10;fbA80GaKZnZml47SPeweZj8AuWvXoioGIES8tzzSQOy7P6vLWHbCEQ+eBrEhxgSHiBAZ4kp4CBOx&#10;UR5IiC+xcbQ0Ix8hEscm2BGwLJkBg/LqUrdZM6+MaJk1s6EOeYmkY0RTuwRtIsLxWvSHABNjR3mc&#10;a4P+yqcPEUzllSPS8sonaKM07dY3dQu8HKBxVN44KB/h17+0Vd/lE8cmGAW+QOIYT0d5+dQlaAtA&#10;gk2grZ+go4y0ACtp8qkvfdB+NsFO/3gjWTJz1L6Mv6M8xt6Yg1U8JeMtqCfj5bNlJ8G1oN36bpx9&#10;nj5HR+1Qj3bJ73jg2fllbf+v6v1qw4AlNaIPKADkHgcakzEQELIKYHkakARAkteymmVs97g40AAh&#10;YPGsKFuX2d4aKB/sa38Fo294YfWKeERAxK68lr09b661h13l2QS9Hu+GvCPiBYESAPGQLL8B0sIV&#10;iypIvCsCHXlscgAcRx7UloFGiD98Z8QOePG0/JZdp3fEg/LfSLeacO/apT/J//R80mBGTYSFeEZ+&#10;VZsn4DzLY4TVOREk9ASXqBJdgiwvgPEM/POpJT7gsfznu0c2RRBkQtqtHQ8K4AN0vBLC+zAwUk+W&#10;prTPOzEws7HABg3vZHiErrUbQPxYLGBqq9/J45lkp6Gw8DvfqX02DvLzGJ2zL4AaiPPgQBN4xGuD&#10;9mcJzXiDnb6IFxcYgQlYGF/tUlY+4z/SXK+Zmirvnmrho3/qATNlArMAiU2fizY7V5c2AtLE9cE6&#10;Q+PNeBA8sGZ41ti9yAWbn6z8ev0+BBhZc7f+Lc2sDqyyrOchZefgra3l5mD7h3TEgrj4rxkgslRH&#10;tIEIZIiWh5ZAEhhiJz9xkUZ8CDJbRFqI6BJcAuma+MhvFi+N0BFjws12yjon8p0izgaBFIgi2BFF&#10;+YFGHFvsa7s0Ap907dZGYCG6jjwfs3N1CIRU3erVX7b03zkx1c+0kUATcmnaFHGPIAvaQNyla29E&#10;Oh5LPCRgEeRjUzl2pWmzNOfKGU8BgNTpmCW8ToDJb0z0hV1xIG0c5DO5ECddu4FXv9gRx6bPR53G&#10;wD1iEqDfPhvlBe0Vn7HSv4yTNvjcHQM0+eUV1H/4tSVl1cEXK4zc10QfUADEBMy5IB4UTMgEADLB&#10;Ag0AASLxlvTc46AFYODhWj5ejXu/2pxpnvst7We0frT1vsAodXhm2PfcqBvYsiQY76gHVHg3tmoD&#10;CnD4eSDg8F4IkHhBAQtI5b0QiPGG5Oc58Zh4UkDEpu8ksRMg+cfYW2/fbkMDpPemHmK57iHE99MG&#10;y14ED2yIMKEGJqILPoRcPNAQOGkEmiATb2LvWj5ekH9L9V5IunjiS4S71f1xAXjADCjByPX/HDtT&#10;x+3O7avl9hvXyu3meO/qdPndh2X0hZgTa7AAJkuD2r/0+9+v7620TbvBRjzhByn9SLy++MM/YFY3&#10;WGmH/hsr0DFegTIb4p3LkzaAhDRHQHIMjEADQJIvXg1gGHcwU0Yde5txXHv5cnmz6Z88IAQu2UGX&#10;90QBmn4bf3mASLvATduunttbHyYg8hB6ODo9HS9qzfx4TNa+/23dv9aZnofUw+NBUl5ZRw/Sqckd&#10;5XwjKoQEWAiUl/PeF9l+S5ws6YgnesQFFAgKESWmyhE61+I92IJ8xIeIEktpBJT4yEvggEIcsSJ+&#10;7LMlWOZRhogJWUpSTjqhdK4eaa5TR/IQ83gM2iGeDf3RNuUAQz+UddQOQZuIqryApR4wEievIB+B&#10;ZqOzrYRavL5KM4bxGmOfIOujdO0CAOOhLJEGRpDUDnm0Hxh8DvGKjKN+uNZ//WRLP5QTtMu4qtPn&#10;qV5tUw/70pXxmeUeMGbO2XRUp/Y4sulcee1imw11siPd/ZQJjDZmaU8fHdkxnsoKB4ZWVQ/eMhpP&#10;xH0NGO5T922E3z3PY/IMgAVQBTTu/XgsngUeDJhZwnP/m7iBinLZuHNwZnN5f/BwudU3WFYe+FWF&#10;mDaoSwiEgCtLgupiM5DrARAbE7wrcs6D8V4HQOyms7Tm/U/eJdkpx3sCGctwwORXHNjIJgZwklda&#10;vpskb/WKAiPh3o0/22aGboGQEX9LTsTQkZARWQAibEQ60CLIgnziCTYY+aFUXoZlvnhCD+PRzA2g&#10;AWLeX1VhHh8rtzqB3hHevniu1kHYgYDwEmRegWtiLM21/vCKnIMlD8O5dCBwLgRmzuPlGAMBYCyD&#10;AYU8xi3ngRE46L8xcmQbONjSL0AKjMTzpoDEubot1Ulny5gva4AFRuoBXe1mx+fW6RmpR399dspq&#10;E5A6Z/vicF8Zvd1uw/aQeChtZrDGba0deDxMHkTr7k+t+XbdAu7hNpvzAHnILS14EMWd2d5u4SYI&#10;xMg5j4Fn5LfaiDAhJR5ElpAEQq4dxREbmxGIOyFLIJJsggL7XsYnD0FTjj22IpoCoQMT8cQtIkd4&#10;I8yJs+QjqEec5SzCq251qAugiKr8xDa21KGMelJ3+iROO8CZHYENfdEHZXlf4KZN6UNA4Civdy48&#10;IjbFB2ZsqI9NR3HsqEd+QRsd9cU4EXPB52HsnPNyMo76ol62lM2Yyg9E2mOstFVd+exBM0uwxsv4&#10;+rzYzFgZU2Xk1Rfn7IlXr7bEK9LevDMy9oK43D/GTruVe3P7SDk0tanCBAhAyT0KIO5t3o40QHAO&#10;Mo5gBRhAJR20BM+G+1uapThBHpM2APEc8L6A7szNdvlzerTd4GAVQQjUOm1mQucZ+t6Cv5n1sHp4&#10;NLwjnhEvx7IbL8aynOU3S3a2dFuqA5ls7ZYfcJQFopcXvVLzCTY1AJF80nlV3QRUeGvmQlch/nMF&#10;ouk7RuBCcM3i4wU4ghRPwbKbL7fKRzS9LxLHq+BZEUJeBYgRQrvo5CGk7D+MpwQYPBmwuz9xttxq&#10;PM1uYyi836QTXQJN3CO+2isOSPQFSKSJE3hD+uVcPZ0gBgT9JuyApE/xjvRZOd4iuPBCAsDACBgA&#10;xjlYSAMMdQGRsVbGmKhD+4BEOX3QjvRFW/pXrSzvNOXkNX7i2MkynXJgo61ACbq8W/nSB/Xf2T8y&#10;uyxhXT3gcW5pAYxAyTIdSHkfxGOy5i54CJX30GXGd275uio6hIXoESOzZj8Iuv+ZeXUW7d2BeCIj&#10;H6EipMSHMBErICKIEUPi4yF3lN9RHoGwSSOCBCtCnKAOQuWcaApsRvDMqNUFKkBAPPXBUXu0U/uI&#10;n/zi40WxrU/y65M6CHXA4DqCKa98NkJINz6EV1vEg4x2mv1rk/aId2RHP+WNh8auOIItH5vyGb/A&#10;TmBLunLxBLVHecFY6qdxdZ0xydinT0DjswRTbQcb59pskuHcWAGGMpYCjZlzNo27MYld7ZTuaEz1&#10;xbiKU9bY+Fy0T39zri/OAyNxzo2T63cGRsvxe+3vJrqPTZ4sORN/0DFpAgdLZ855KO5lHg4gAA9A&#10;uQYQz4f7XAAw5cSzJ45XxJ5n55XVT9T2nDjc/pCqZ0ndoJUlP2VM/AIlz43lb89fhdHYhfYLrvF4&#10;wCSbFSzD2Zhgq7f4Pv/g2sAIYHg7gY04Acx4UJboeFSAxAb7H1mi6wg337rZzPj/vJsZ5oa8pwAV&#10;omZ3F2EkxoAjEHHLX9IAyfsSwa84WOoCEst10gFq+aOP1nQ2iCdR7FZ3ZyC4Vfwb8fw4EM3cvlKu&#10;7BmqYg4E4EDw47kI4tUd7wNspOsHYOqfcvKxI56AiwMdQIlt9uId6nt+rUJbU5eyls6AwFG9QGFs&#10;AQiIBOMgnt0EcdroMwBPdbNnXAGFPfBRT2zEI2KbjXhwvEuTB9D0WbD1xr6RMnBxVX0gBA+dmSP4&#10;5Fvidv/4boYlOt6RJTsPnQfRbDPlBF7WrY3te5rMaAmwpSibCHhGYGFGTRQJHHGKsER8CApxIlqE&#10;OWKVOHkJJwA5ilcmHgHRJbZE0Ln6tYPYCURRkKaMpSVHeZRjV52OaYugP8QyokhgtZnNHImsI9vq&#10;J5xsCASVZwQ6wBEPSD7X2ml85EtbtUNwDhDqMb7qFufaGInTPnkEcNEn75YcwYIHQ+SVNYYJ+qR+&#10;fU+c9gMZ++CirPayrQ9ZXgQgmxeMoTYIbCkP0uKV0wf2XfuMXPssjaUxcFRX2iPOGPt8pfm8Mhkx&#10;psrLa1wzOdFHdbw9OFqB4t4EApOleD5AECiBACBYGQAk5+5pIHIOMPGU4hFlKS2bIMBJXuV9YXxs&#10;bEd5b+Bg2TD0cv2CrY0KAhsgFu8rdYOgNmZ3HXv154B4PRv7NtUjwPCMwGjZ2uVl/tIFdekNdGzt&#10;5g0BmGU6sJFm0wLgAJE4ULJ0t3XXtgolS3Ty/N4y3Yfhzq0rn4vNDHMDoSO4NiMQxogvCBE455a5&#10;eDzgQ/h4Q0Se6BHDzNwzu48gP4xnJNxv2vDGzStdx03wWfk83mg8iHhGBDlwEQBCm4i3+rUfmCyt&#10;6UO8B33kDQrxeMRLdw1Slh7tFvSOCazZMAbKVKFvQuoCIG3RX9egASSAEhi5BhL5nAsBjPKBItjx&#10;vkBQHuAJ6PTJGLMrTh7g0SafjbHI2Ehzvvda+97Hw+TowbUU5wGyxOGh80OqPCIw8r7IbNPMzoPj&#10;4c2W1V3Hl1cBI46Eiri81YgIj8jmBd+tIV6ETR6CRTSJEqEhYoSIWEa8EwcGxIdwC8RHHEEmQPEA&#10;xGX2TTTVQ4zVJV7+zMqVifiqMyB0FMQFehE+wbl2gQrRZEubHJVRT4RdXQLwah+PQpvAWpzgmnBL&#10;Bw+CLk4f2GOXDXYJMRvyiNMOY60v+uZamxxdK6v/NhkoYxzY0D5BP/VRHn1Tn3r1x+fXOYbapm6f&#10;izifK69Ims8RDLQjbVDWkb2Ms3Nw0g7X6tcO9bKpXv2S5nMX2JbPZy6k7bkvAiN9ZPfyQH8FBaF3&#10;b7qPeTKCOJMs3gxAJF8mV+7/wEhc8mf7tnP3PrAAHvvi/dSQVYSh3tfKrV3DZdHQz+tzZPImj+eI&#10;jUz8Yt+zJM3zx55nsP4CA3hks8JYI2wABSS8oldef7X8+rWXZpfkvBdyroz3So5s5D0TGzwoS3V2&#10;3sVzAqQHLtfZzPBn/O7RHwpm4USRwIEQMXfNQyLOlusEL/yJaDcbf2z4zbmzdXzmjhmwG3fj+qv5&#10;L1bYEe14BAQXTAhwwAQUEWrCrV+g5J2UnYC8JXByDaqEnDfi/RcYKStPls54TPKDtPFQF/CxCUja&#10;ADLAC3TqMz7KigOpBNcJYBRPJ8uFgAhI6pIeuARG8rrWN2nqM0Fw1CZjoC367bz30Ev1wfIwmJ15&#10;GKxxuzZjsxsp75Gce1Cdy+Nh8gCZ5QnX+tvv7xDHLDcRW9usbWDwPR5LPUSNIBIOngARJPjyEhUC&#10;RngJEiESR3hcy0tglRUIIYELrOQlaOohvgRVYE8glOrOMdCJMCsfqKkrXxBVj7TkY3Pp33+3thVc&#10;LV9536O9gAu86tAnO+ycy8ejADGiLZ9r7SDQhF7dICJdv9TnGKgJ8jqyrU/KGHfl1WNcpDuKN8aE&#10;Wn59kg849MlkQVAnuwGbfgnilM94StNXfXGu7fLxntjQVsFn5PNXv3qNsfwJ7BpPYylot3Yo57MW&#10;53NUp6PPIEG6cdFH/QmMQFLapfHhCgDi754GGJ574kDJ/e3a0TU4CO5jsLCcxotxf/OEeEQBGGgB&#10;kOfGCoIfErbr1G7TA6O9Ze/eFXUXnQmc50R+gUfEM7M0qA6gszQnsM+2+J61W9dV2AAILwdQeDe+&#10;5Ao8qzf1Vq+J8PlyrOW6NVvW1qU43g5vCYi8QzJLt9zHq1JGYMuyn+8dsfGg5brP22aGzmBjACEk&#10;bsSQZ5Cf9CHUvT/6UQXTw3wZ9ZME3qJdcxkjAPI9LZMBY2+Xo3CmmTwQeBAgvEQ3YCK+rsGBMAMM&#10;mAAAwRcXsQcX+ZzzdsBLeQIPZoAEDmwrL02c/OoFK0LPI5GfN6Ru8FDOETgCEXAKjEDKdUAkH/vA&#10;wo5xVw/4KSu/dB4Rj02bpLOtLl6qthgXbWNH+5SxTDc6sb56NcAieFjN/MR5Qcsb8rtemRF6gMV7&#10;kCzn5QH2UJ9tRM5s2LINoSMiBIbQEEMzaQIMRgSK8BFTwkL8iacyhIuwExh2iI101xEfZZwTK8Ag&#10;hN4fqY/YBjgCcERspbMvBDrqJH5ElG15xalPADltCxzU6wu8v/wvf1uFWd9c67vlSG33Xsi5ONeW&#10;KB313ZdqF/73b85+18pYGBdHbdVGY6OeCHtAlP5ovzT2A1llgM+R5+Wdjmsg8ZlYoiPY2qyPyoAI&#10;OAaeEXltMPZgoo3Gkz31ySeAkHEBF/1STlszITGm2saOPMYSLNjWDm2UX7/Z1j598rk4ygs+Pl+f&#10;rXP22HGeOPWy4b2ktu651G6TJvru19zbvCATKRMq6fniKrA4l25nG8iAQsAUL0ZeS3Eg4/nIF2p/&#10;tPyfy89Wf7Nu8Nk2vrj0TS6rHpHnRjnPhufFSgIYAZPnSUh9YCSAYA+wAI6NC8DhmkckzgYGv6zg&#10;u0hAAjwAxevhPUUQeT4zt6/UWbqgvHdFYOTo+0lAxUuybPcRCM2GW+XNKxc+l8t1CaBEZIkn4SSK&#10;nzWAOsNv7Z770CviVRrzAEgY+9CLnZw8UwWY6ArxiIAAeOJFEGiACQBAiCciHxA5En6iTeSdE3og&#10;UI5d9YhXHgB4ir5PRfjVDRbO1ce+pTbj1AkjgHAUpMdjchTEJWh/AMk26POC2Axg1KtN4Ks9vLx4&#10;UUAaT1H/Asw9I8vqw2gGZ8OCpYWsYXvwLHF4kPJgmsWBkIfMw2g5z8zz4I0t5eaGXVVQeAdEirAT&#10;dUIkjmATRe+MiIe8hKpzlkuk5JXOBtgABmEiQkTKkRjL7yiduDoSQOUFAsoecVMPIYuwE0uiSMwC&#10;I/aAJ0CSrj7tU85MX5uUJ+ixzXMgwADEI7RBQ/sF7SO02mMXIRuW5AACxLQLPGNbG9k0NsQ+Aq+N&#10;rnk0gGBcxMsvgINxZVe72WLDuXHIOx4AkFfbtEm6/ul/xoQ9demfugTl9JFdQTob2hp4K6s/sWks&#10;2fJ5ZUKhnDHNZyreZ6Avjq6VSX5x+Yy0J5tWpGuHvuinPPr+u70nquATfhMrS2DuXd4ND0gcwY/w&#10;83xAyP3uPpcHqMS73z0LdWNCAyDBuTibE8CGV2SJjmdkE0K2aVtF8PwADxipP54W8AGRdEE92iMN&#10;+Hr8tA/YgIhlNfAQ56d+eEu8nHhJluQAy0YHIBK8O3LNO4qnBGLyKQNElvyASBzPy38h/T6MmtB4&#10;TffPfb42M/w5w7vTU7NjY9x8Ro7ez4G6c1A6vbf1QAQQMPsHAkAJeHhEPA5xhNwRDLJcBhA8GnlA&#10;x5ENQs57IuA8r3gqyqsPMMCI8IOGOMuY7AEZO+pgQz3gEo8GeIAkMBICIMBxZE9ZUEnQvkBNe7Rb&#10;O3mrYKSd2gSw7KnLuOiDAEgjIyvqAwoqZo2OHmDBzDLLFR4yD6wHzqzPsoeliKyf7zywuHywu90x&#10;ZuZOAAmGc4JFYGzvtlRHlIkI0SKCEcDAhXA6j2gSJbYiboQukEi+CJR4dRIq4uRI0NkleOrK0k8E&#10;j90IaGywy04g6SjezJsXEI8kwJEOumwQZHYSxEnjhehbdp8pCwBgBAzGzjW4sUF8lSP28hhHcRFh&#10;bZAe28nPLljqp3YFzupmy5hrlzR9lwY06rCkyoMDUNfaoYzP03g4129lpBlHEBSfsTUe7OazNcbO&#10;2QAmn5U4wdj4XKSLlwek8pmzxQbA+8kmHpz2OUpzL/GIwJL3Ob1hW51QAYTgN+m8lxHn/v3pqm/U&#10;c14MmNicYzLlvje5cs+7Bh7frZPfL4845wUJri3JARH77ICUZ8Fz41kBmawgABw4ZqkOmHhnJoHq&#10;CqzimfXYKQc6Nh/wXvz2nOU6gQcEQM+9/Hzd1g0uoCKfYEedYBmOMAqBFrARTcd4Utk2DlqW7SKy&#10;bFjec20zwxuNAHUTZ4G4ELVuaV+28PaV6TomV9+4NvtzSsbUeTxT43lud/u3EETakTAbI2OVL8GK&#10;AwVwACPizFORLxAj1ADE45FHebAQF9DwcOR1zi77oMETSZpt32yAkTT1sqEu7QMfaeDDBvAEjoER&#10;++p2BByAARrXPCR55dNnttUvHoC0Q5z+sMumOtgBMG1bNv+n9WH1YJhBmpmZqQGUwANybbbpAfP+&#10;yIPKQ+I1eZg8ZGcPb6siQqQIaoSHgIoz87dsteOHz1QxIZgRSuJG6AMbQktoiJ90QiUt4CFezgMj&#10;s+IIG+Ei6qDh6FoeQTmzaLada29m50RVeba03bl82iNvp7gGdtqvnHT9lF871B0QKcOGMQELXlF2&#10;E+pbNi4QU2OkbmMjjcCrKx6kOH1iL/0EH3ZTDsgs/4FR7GgXW2Dk2lE+QCTqPhNLqPrEZvqrb/qY&#10;/qpXnDq1xzW7aauygj4bB2WNr2U2eYwt4IhTh3Y5lzfx7DuXV3lpyvtJKZOLNd94vAKTl+2eWf0v&#10;P6xxxrT364+Vkzvan9ix+xMoBJMnQu/9zo9X/EtdUuPJ+KURaYBk55uNOiZYQPNk77fq8pv8zkEI&#10;3JKX52M1AYhMzIDHs8LjManjPTkCDU/IhA2Qsjsv712le/aUtfTnWevxkz4EDnwsr4EHgQMpHo4j&#10;GHlHJB/PhwhmqSgA4gF5n+S9krzsAhwb0rJdXB5pgAVCv/j1s/Xcuyt18Z6ObGnfXZhhm9ETFl8o&#10;dVzz4x9XIeom3l+2cO96u+GDJ2ncjD0I+e6XMRfqbsXN7VIVYSbWhJvwZ1nMuy0AAA4wIuIEOV6R&#10;MiDBAwETacafB2TMAx/liHqgJy3l5QUEYq8tvBXpoKMdyqZuEFIXG67lASXnbIGGOtlKvWx7jyVO&#10;/VmqAxu21M8bCszk03fp8ovTLvUYn+GV7Zf7bFwAGA8J6HhIzfay08eMLQ+qNA+SWaTlCg/63b3t&#10;XxAQiMCEYGZ5h+CBkY0MlrMIJUAQL0KmbIQ1y3EEjAgGOgRSEJ9zeZWVh8Cpm3iyo35xbDkK6lWO&#10;0ClLAImna3UAiHYknV3n6nCtveyzRTgjyOpil3gCj2PKy8/TAAweDDHVTlAAJUBil73YBKCIv6M2&#10;GEfnEX1eiLay68iT8f4HZKSzre/K8ca0K5+JtMQ7sp+x0Dbl44EBD2CqQ97UL53HYrlR3frJhqAe&#10;YyYYn4yt+NSVdGnGSl3ygI9091Agpa8ZU200hs59DvpvnHy2F6b31CUv74p4H0QeBEyaQASALEdb&#10;anZ/uwYcIIqn4/yJZV+bjfM8yAtAWTkAENfO1dH5bsqzpA7PiFUFz1eW6IAIvDw3wGTCB1ZZRuRJ&#10;9QCHHXCEzYtxwAGR/OYcr2nBstcqSEDIktzYhfafYAkjeBBK5c3YlcsGB++Z/PUEe1mmI6jysafM&#10;86+8ULeQy//6qsW1/qEDzY3fiIcdXf4fyE4twmXjgOWgB8LIrxz8Eb908HkNd27/x5ZuG0RAKMuf&#10;jj6vk80kgvCCB48gXkREnNCDEfAI8UayLGYsCbnyygEIeEhzJOCWtYi/OPDhcbiWJg8AgB0ogJB2&#10;sOU9D4+MfeBwrj6wU4anw46grDLJL4jTfmXYdK196k9bAtzAzDmQeb+nv+qRR53GxFgZjxObe0vv&#10;0ZfrA2OZwQOcnUeOZplmbL5h7ugB9VB7uMV5qA5e21LeHWq9gsyiCUxm60TX1m4w8kLdbJwYBhAR&#10;dEJHPIkMISJaBIpdokWoIlqOrqURJ/Wxo24hAv7Wh0CKaEX4pCkvqEu8wJag3ersBF7ysUX82NBe&#10;Ho1jbBNqR2WVAU8QIuhZAtMH/RWnfNpqHLRdPFAYJzbUlyUz9i3RpQ3i2GA73wcCHPVIUz97EfRA&#10;IxMCedSR9mqHugCdXefKJGi7o3j9Uhd7xtI4Ke8oGAefB6ioR5zzBLDWD2OqjfILxlNe7fW5sS2/&#10;NHnFq985G/Lr5/Yji6p34t515LGYYLlvefW8IqAAoWw8iCfE83FvW5LjAfF65HWvWz1gC2AcPSuW&#10;/cAnS9rOs1vOxE08+AggI792aQ8YWgKXP++RHE38englxA1cQMJyHAA5AsRryxfWZTYQARchy0Nm&#10;5QSS58Pb8e6JZ8TD8YsM4PL0C/9WvR4w4n2pC8y8mwIty3Vm/jY7+C27znClSbtxYbzcP9PMEppZ&#10;PXEhNg/8aZ0vGYzqO6M527qNS0BUP4vhgSrcgAEovACCS3zBgnADuLEDBAIunseQdzUE2zXRJvbg&#10;IE5+3oyQJTj5lQMNdthLvPzgoSyv1vsdcAQJcdqnbYGCeiytyaf9jtqrP2yagCSoy1E8e+4B94Q2&#10;a482qkMAJuMX+AZE4tXH/v6li8rSfc/Vh8tD5CHNQyfEWzIzNEP0oMoDRPke0olLO8r9wdYrIAgE&#10;LaJBAO0es3TkfVHeSZilE1ViZsbNO4jwCgEMISJCgQ7RIXYBkXoCFGInjVA6RuDZka7OwEVazuVx&#10;jABqF5ttXLucJz/xkzfwFCfYCacsUVQGZNQpSOc9xHPJBgSgMTaEnLjLx6ZAvKUpE5EGDmnGQ3r6&#10;SsilAzwQaSNb8mu3/jgaK/1NH5UHGu0xWdAn9tTHpjFQF3uO+Zy8t7HEp06ftb6oL5+5c0f1Cdqa&#10;z0oen6U8bGqjdNdsaY8x0wbt0062tIu3xE7ar12O8ifP+aUby7qj7Y+TmkzxYtyv3g95zwM8oAMy&#10;lpq9DxL8sggPyDsj0PFeNJtzrAjwXtgTTM4E3g9wmKCBCG9s34ceGODwhMCJx6Mc2MgDSnlHe/LD&#10;nxVyLT84sVffGRE33hGo8Fgs1QGJjQugRPSABlC8RAct3g64KO8ozVKcc7Z8P8nmBuWElxa+XO1n&#10;84N3RMDEE7Ld+4FbvoV7N8o705Of6512f4qgv/o+dzxs8ba7zmTg4mD7txCEnqCDEdF17Ui8fVcI&#10;KJwTcOABg4CFkBPrnANSYCGPQOTBAITYzmaCeCMBm8B+fi4ICARlgInnlHNH3o7t4X7FQbAsy3OR&#10;pl/axT6wsCu/OP3QpkBG2xyly2v8AlPl2FCn3XjacHjlsvLs+kcqVKxzmz2CDo/HA2MpAnw8nIKX&#10;vx5g6R48AJsYHyjv7mw9GtAhMkTDzNo1bwiECKZ3GaBAjAga0SHI8hIXQgQmmWlHdICImBJptgXp&#10;AEBMXbNFSAkbgRPYI4KC+ohXQCcvG4RXfeLUpTzxJHDSxWeJi03l2FN3Zvb6zK6g/YEMAbfhAWi9&#10;84j4668y8inPdtovr7KEO+9blBXX2Udjwbb3JdlQwU4AYLz0oxMS2uecLePBlnh1apc45QEVPH1m&#10;2ujchCHenHNxoMqWcTAm+m681K9u11l2U4+jz9TnxYajNilrrJLH5+azcC3NWOibOLb1QVzS2Jze&#10;vqNsOLWgwggQQOaxJf9YYeSe5QHlx37d0/GW3NcAZeJlAmZ1AGgCIeARTNh4Mgne71hRsLwGJpbu&#10;AAWApFu+VgaIxIMY+yZ37KpDPuneZ3ne1NkDKmONpwI4ltssq9n9xmPKpgReEY8HcEDEUZyywGOW&#10;zlNiA7ws67FpyzfPCXzE++FVXlJ9z9FATbwyc8X2QcEvVH8wee73RPvLHN6cudB1LADpTDOOMwPN&#10;TKsRe0tcvBeeSTwiIkywbXUGIuc8GQKd5S/BtTLOs+zmnMATe+lCYCMPoQ/U1O+abSDgeRD8CD9A&#10;gBaQaReI8da02Xsey7F+zQGIXFu+s8SnnoDHORuAoqx49QkBIbv64drY3T3avhtTJ7CCrC8psz/y&#10;2oLy6pYfV8/Hw5v3RB4is0IPiXdElhh4Q5YXsnQBTF7MTo21mxAIJa/H+w4i6d0QGNnxJJ4Qm70D&#10;EQCYCTsKAQBxIm5EiPDIK55gEVd5CblA9DKLdtQGQkqkiVWCNDBhWxm2CJr8juomphE86eompM4D&#10;A8JN9GJfe4ghsQ5AXUuLuPIi1C0PEdd//XYORgGCoJy+qMNRm/w1uHZphzrYUp6QW4ZTPmNh3PQx&#10;YNU+/VNWe4yD8WNDXv1XZz67pPv8fF7itcuYaCsb6aPxkSaP9qhXvuRVr7jkzbhql3jtVqdx8VkH&#10;Qj5r+eXRb23K55E8bPicnRuTTAj2LH+twoh345599PW/r++DAAh0HHlEQGSSBULudefudXBx3+fd&#10;Dy8G1AIj4AGYwAdY5FOuc8nNhh7gARt5xfOApLFvIpdlOfARB2Tq4j3V7xmBCa+GNwMUPBkgASLA&#10;cO5d0FgDGEtqtnGDCXjxhJRhwzsmPx/E05KXZ+R7Srwh75d4QkBm63iW+pKvm+D+XrBkde9m/VWC&#10;uaL9ZQ2/Pdt4R7bCz1muc32/ATNwEHsAIO4g4zxiTsAJMi8FDAIWnodjAETACTyo5Mut4qSzB0yu&#10;pQdGQOAob8DgGhAAgx3LYurRHp4LePHgAEKcXznnufGKgMsmBeWBI/UJ2qYNgnzSgM+Rfbb1UzpI&#10;vnl4tJyYbLejS1NefdplC7i/lV+376XZBxhoPJweGMt1liwc8+7IriLLc86leRCPjayrIkaULOMQ&#10;OzDyYtu2W2JpqcpM2pGQCGbjxIaYOCdgzgllhI8oZXZM3G2AsGREoIit8gKxC6iIXIRWADQQYIt9&#10;ZdWlHPEDGwLnnJDGoyB0RBMcnEe02Qn0tEU6u51B27WX2ErXP2UAGaD00XhE8AXt0RZ1JE6fXIvX&#10;R3HAaKMCe8ChvdKMk7r1OeOqr4K2ags70tjh5Sivj/okXlnt1XZjFGhpg7GRx1gZD2XYNr7qkl+/&#10;tQU85Ncm+dTXmUcZn2nazU5gExjJm7LSc1+I03bx2mNs2TmytV06463/cPE/1E0I2QnHCzKRskHB&#10;UYg3AkSA4F4GDstt+X6Qe99RnDwgJIAMkACWZwNYTMzAybn88Zosx4lTDxhqHzgFbMBkMwMYydtj&#10;OQ58fK8IIAADhMAGRByBhmcDRN5Z5Kd/lLMBwXZw75UATV7x3juJX7Ty9eodARpoAZB8Ni2wbUee&#10;48cu080Jt9+4XkW6m3h/GYNfpnjn4mT7Y6mW7e7eLG9fnir+20i6WT+RByVCDw4Csc5ynN+SI9yW&#10;8Yg3T4lIgxmxl0awHZVlJ3blUQYkgInYsylvyrPnCF7SlLUDzuaTtMm1OuNxAQP48FTE83qyNAgs&#10;gnziAZAdcaCqHv1zBFxwZYt3JO+9icNlYHLlbB/1W1meF4/NWI2eWVeXJjycHjAPlYeM92PpwsOY&#10;pQ0BuCx58JY8WAe2td9pASFbcImsrcK8Iss4xNfRclLElrgQEmKbJSjiQ1TkIYquLT9ZPrJcxDYx&#10;Ip5goSzBI4zO1U/kXAvEii3CRVwj3ALhU5fZd9pDLJVzLg+xV5e2yavuzOzVJ16/iSHBls5u6lC/&#10;9mmTdG0AEX1S3piwq6+ObKeMdPVLY8u1NGV9n4Yt45L6tMk1kAjKitMmIUDTP3UZe3l8NgCuD2Dl&#10;s5BPe42/suoyNoI2yqtP6mFXHhMRENEWbZLPODqqT9mARpx2OBcX2859rup17ZwNn1+g5PMINI2f&#10;+qVp064N8+v9y8MHIstz7leTJkvP2SVqOdr9Lq9JVwDmvs+SmvufNwQQzsFCAJW83wEhHg2IKQdA&#10;bNg4AWbAIk0Zy3JWFtSZ8vJLAyZQUheY1d10ftR0rPFQgMSyWWDkXDyAWI4T532RzQeW3H727JMV&#10;KotXL5n1kAANxEDG1u2Z21dqGct87ACVPIC0dM2yWpfwwC/CPiDcbux+Xn8+6JMGL+Oz+6tbereQ&#10;F/jOHYl9dpo5J77xJIgzkSbsxJngE2geBsiACABIAxiwAR3XPC1iH/gI8isPBFlCk9e1NriWL9/9&#10;0R72wAR4AMEGh+ym0wZl1KONroED/ByNS4DH05FXe8TJqxw77Ou3clfODNcb/P6Z1ourcU1fAAuI&#10;tOHcRPtnYmaBZnMeMEsQPCAPrjV4M7qcexkMRB46D9fIhiXVQ/BuCISIKVEDHwDIeUQ9AkLECFoE&#10;i6DIQ2wEgucdEw+LUBImAkYclZeXcArilGdPOaKlDMEirISX6BJKIeBjj/ARNzaV1S590B9gVZbI&#10;RkTVwxYhdx1wCGynb66lyesIFuzxGkFMHdqQwL5yGYOIuraxoU++X6Nflum0W37jqbz62AQscJDP&#10;NVtpo2v5fS6u9Utgy9gZF/UmTll1a5P8ri0dJsgPIsoaS+nKqQdMAifxwK8/7MjrOvDx2WYSoLzP&#10;gd20z7jpv3hjZ9zZ0raMZe/yn9fJE2/IPxODkvvVzjhQsqzsPpcHSJwDjecjQAAHQJEuDSACJOkg&#10;Aia8GqAJeJTjVYEOe8Alnl3PE5ueIcvg7LiWjz3XQMVm9Yx4Qt792LgQzwV0AMORVwMgltYs6dnU&#10;8NTzT9ejZTqgUYbn4xq8wMU1IEkTx7blOxACNu+e1OsHWuVn50G/6t01NHnvNB7aF3lTA5EmpJap&#10;vMvw23eEVyDmgEN0HedeE1g/ziqvshFwIZ4I4SbSsWfZTLl4SzwO5SL24kDFOcEW2Im3Ir4zZFku&#10;Qb0Ax540tok/T0ZdlsnAUZ/BUZvYBZfASJ3ygpojwLENkNphY4Q2gqHyyskjqGcWiqf21BnYxcut&#10;DZBjmzcGatq6Z9viCh8PnQfHcoTg2qzRg+ghAx7xZpNmkoDEmzqyeVUVWALpSDDMZgkFERECIoGA&#10;RnQJDFEBFIJJ6B2VJ/a8AGkElF0iKs1yH/B5twF0+Zkhy3HawK5ygQdA8JwIo0DozLRzHUASVXXw&#10;6sQJ6iN42gW63tXom1108gKmcvF+1Et8ia5+Kq+sfPESgYlteRK0VblASSCyxlUf8nNK6pRP+8UL&#10;6jee4sCLDf1hV5q61GsMtaHT8wEBUFBWnBAosAUcnQBKiFepb8aQLUfXAU1gw5ajNPYEaeyrNxMB&#10;Y5A2ic+9oQ92ZRp/wechv3LKAPCmre2yG8H3fmjxyLPVGwIB96zJlPsYhMCGdwQiIMALcq+7/wVp&#10;AOE8S2qeB/c/gAAN+Hg2XDsHGM8ISHnmvP+R37Ut45YI5WEPrLI8Z8MD28qop4fHAjLgEaiAiHi7&#10;6rwrAo0XF/y6bvO2AQFMwApEsjtOOUt5gRGQCc7tmAMqdsGNXe+JlGGLdwVOwidZrgOkdy5NdRX6&#10;L0LgOSx/9NEq3P77aOVjj9XNBr7g65ezeRNe6nvB77+Q8gsD0l33v/BC/e6V72IRVz/aSmzZ8C4m&#10;mxmIMdH2noSAuyb8jvKoHxRACgDABMiU5WmlvEDUgSDXQJGjfDyTXIMRmOmncuoKJEFJvYI2uQYJ&#10;MLXkBir6n/T6Hqhps/aAjjZoszzyOwKcfNo/PdBXdk4uLwMT7XfUBIBjH5SN45UjQ/Wh8SB5KD1c&#10;HhIzNrM3D5rgAfQgm2F6cFJmalf7HRZiDwKEIzNwQklUIm4EkdgQU3kE5wQSIAgPgSGsYONaHsJD&#10;lHlJgEPYQYEwBXjigIhHABYRYYAgkq4dCZ0jocv5Ww0k4x3x5ACEyKmfDW1Qhz46199s03au38rI&#10;y5a6AsQACizTZv0jzMqyIY845dhRVn3GD7iASL+No7FQVvsCH0FedsQZY/0T2GVTunYYV56T8dbf&#10;tFleccbEZ+VaOnB1A5F6wE4eZbRNHOhIj32fL/DoW0Akr7TUJ2izePnZVX/uFf3SDtcZ38Tpk3Fc&#10;uv7pChAbE+xYM1kCIp68a/eq+zmeimueTYL7Ptut3fvA5p4PKOLRKG8FAWTkARB2PQ/iAyzleFGZ&#10;1AEiCAY6gvTksSyuvh6wsTMOHCyrAQN4WF6z9AYeC1csqstyvgtkI4JNCMBlW7dzMBLkBxRf0PRe&#10;KWBzPdZAyjU48bJcO1eG5wVqtn4/9GaGhAZev/2Cvj/iKViqIqR++RuY/GV5dnwRcSLKI5DHr08Q&#10;+dVPPFHfxdiBBkDZhUaUwcQSGGARfeINMgBBgIk4G+BAtHkyEXxxWRZTH7iAnPqVI/Rgkt+eAw/l&#10;2FMv+7wP9sRJU1Y7gQQMAEpb1CE975piT3uUAUJ52dIOdQv6lXdP4tnU7nhFbLIv/tzV3WX01pZy&#10;atOaOo6BmfbLf2nPznLsXn99kDzMHkwPnRmb2ZuQb4hL950MD5s4D9elgXZWThyIHLEmNASVOIGE&#10;YwROiPgQVPFEKDNn4kMwnSsHMLwQMAoQ1EOkszuNeDkSpgg10e6EWoChrtQZsVU3kZMOZsoHDoQO&#10;RAJAsNIG9StLzNlShj39YyvejvawY3t7/+PPVviI0x622Dd2AMqmIA9o8fyAyBgAjrFVX0ReEM+O&#10;OvRLmrrBkgcJguyoDwi0KWBQVpl8NhmbfE6CzwBMQMg2bZ+d/rEhf+wAkH45itMOR8FnwYY0eUFI&#10;vLh8FuymLa5NEgIr94p++5y0iQ3X+RyM4S9e/04VdN8tMqniiWQ7d5bm4s3IB1a8F1DgIQEBaAjx&#10;nEDGxAygPBfygZD0eEABE5vO2ZfX88GWPDYFeXbY6vSKPFNglGdMXA94AABvJUtzoOT30HhEdshZ&#10;SuP1AAZwyacMiMgjgFM8IuXjEbEPYI7Kyyfe1nF52bF050uylvLyvaOu4OkabpU3rl/6Qi7XEWHv&#10;XLLsRGwJcJbELMcFCsRVXt6FI+EmroQbCJImnnciP8EFE/Fss5WlOnUSevAIGIBI+cRrB6CxDxKB&#10;GbuuxctH4MWDgLLinQvOeSzaI6986mJbX8VrH6AAhr9kBy8enrzKa6++Kg9G6SM7+qQv8baMFdvs&#10;3j13qD4Q+/qWzcJI2+VV5+TWzeXEmwP1gZPP0hsYWdLwcHmAPZSW5jxUNjPkha+H6fbw3ioGxJs4&#10;EhJCJYgjoEQqQk1YHIlNxIXYOieiRN9yFKEhnPmJG95TZsFm+cRIfYBAkAg6OLFB0MQTMqKnDa4z&#10;00688wglrw30iC/b6hK0QZw69Un+tCF1EGf9BjLtlkdedpTn0YGR7e6gE+g5SgNabZSmTufAq8+W&#10;5YyVfqkvsE1ftCNCboyBR352iLl82sM2YGuTugk66Bl3ZfOZ6EfGNWX1JXDVd0djZgzlc2RPOefG&#10;A7jARzvYTZ6AyFHd6gt8lBfHtnRBvOtMaOTRh4xtwrr9L9et2sDDIwIhEyffIeIFZXkONNzHYAQA&#10;7m33OdC4zlKddAFYUpbXI/CIxOfZ8CzIw45r9UkT78u20tgWAJAHJiTO5A7QKox4Lt4bgQU4uPar&#10;CKADUC+82rhYDTiAwlIbsMjH2+FV2fQAMN4HiRd4QPIDkndBgRHbgCSPZUB/U5FNE9pgCVCZT7qZ&#10;wbum+xPjXQW/a2hEvmv8lyAQaV4GMSa6YAQWPA0AyU8DgRgxJ/YAEhhKE5Ql7CDB42KzU/DFC0AB&#10;Oo6BDHuOgZI05VxrhyOAgIN4tsVpO6+Q9/VGk8+1oB5AA0N/g8GjTHv10/KlNvIm2VQfsL537Eh9&#10;QDbue7Xca+KlgVeWDqe2bS2jV9pfFAYjD6LZGjiZsWX25gHzYFtu8JB5qKS/s6+dqRIUYkEsCRSB&#10;JbYEktATu8BIcC4vkSMsESMCKT2eFTEEmthVlwB0RI8QgVlEnIARL7aIIfvsOSfagnSi51w5eX0f&#10;SjvZdBTU6wgwoAiUhJyoa5e4i8va88CCPXAMaPJeC4xANstvxofn4lw/9SOCr6x6tZtN42Mc5TMO&#10;xk7b9YGwG3fg0q/OIA/70n0+7IOJNH12jOBnbKQbA3Voo74HQNLj+WgbG/KBlTLa45g82poy4sUF&#10;Uqk7IBLSTvlyLZ+yxkA72DTeIO0o3vHxBf9Y3xHZuMAj8t0i58BjYmU7t0053o+6p93P7nkeERjE&#10;Q5EXsKSLAwvek68zABCvy8YIzwCAAZBlNtcBExtgBGbyaJd8AuhIYzsAjIfGfv2nVx5OIABEAGFD&#10;wy/n/aq+0wET6QBjWW3m9pUaZ1kt0OHROAcaaYAEXkAFQMnHrjzKqkc5/1Tq54QEUJO/G3Q+Lrx5&#10;5WJXcf5LC0DCc+BFgAdRJr7EmjdA3KWDBVDIpwwBJ/pAwmORXxrw8FIAI16Y8kAALOwo6yiId1Su&#10;AqGxJS4eC4jkXLz2AJLrAE059WmPPNoPRJYmbdoIoLSHLXm1F2zBJvDT35GpdWX98Xnl7sH2vVGg&#10;zNaNocFy6uZAfTAsK+QhdO1h9bC4tqXbi1izQg+TB8iDfLOvXZ4iCmDgSMQJByEEDXHg4pzAJETI&#10;zNrZIDRETz42LD9ZGuPxuGZHuvzxLNTDjvLENjNqgiY+UBIII+ESH5FUJ4+FfbbBwjkIsO2oPWw7&#10;qidegLYrA076ql1EkohrH/hov+U5UAIzNuUHUGOiXCAkjQ3iq15tU5+6XEszBtpPpLVfPcq71ifB&#10;2Pos2CHq6b9A7BOvTvni+YjP2IENW/I51w7pAZB82ufaeTyX1MNurh2BKiBSRl/Vr2559c9nI+iL&#10;POrXX2A2VkDvs/G5KyvOmEwu2VAW9D9Z3xfxROye4x15VwQE2QkKOmDBu3GvAwMwgQlv330NRO5x&#10;nhBAiLP0BmKejSzlse35YFO8fI5se3aUBSPPiIldPKF4RZ4f8cqDl4mguB6/1D12of0FhmzFtmzG&#10;U+ERBRiW0+QDF++DxAMK8Aj5RQYQYss570lZXhEIKZ8vz6rXLz2kLkE5v94AXJ9oZ10Tbt+7/qXZ&#10;6v1pA2+BoBNowdIUIQYCQkzQCTYh5zkBkOt4FfJKI+zK28EGAGwCESDFW2FbkM7bCSTYIvzKO7KZ&#10;NIDJEpz64yk5sqUOnoslRW1gS1l2BGACIHbAS5p6lBMAkH0wvXFouD5AV0+2v5GnHerUF7A6dbW/&#10;PnAeIrM3D6KgjIfLg5bf9PJge4A9bGaC7+1p/3ohAkdYCEYg40hgCBoxIb7OCRoBIzZm38Qn4k68&#10;4n24Jj7EjJCpg6BKU54t18QyokccCRmx1Dblkq6doBIRBQX5nINMRFUgikSaUCqn/fJqk/al/a7l&#10;U15fAhueEe8p74LiZYCsMhFf/dZHfdFWaewK6gO3iHHGTtBX14J+upZfu1wbK/n0XUg5do1BYJOy&#10;7BgXQRv0R7qxMRYZS3HaYozYSLsFZaXJAz7KiJOmbUKnXUEe9gXjHOhqs7EXjKk0fTPWjuIdL2/Y&#10;URbseqp67YBkqc53ivI3J4Te/Q0W7mtACmwSTLgAB4iySQEsAMdzAFZs8V5cg5xy8oCO/OIBTjzw&#10;gIxnBHzY8Xx5lsAvXpS2BVI8sx4bFEAAhATgsMHg0Z/+sHoy0hzBiEfjCFo2NNi8kCU8MPFeCYy8&#10;U1IuYBJADKDkASgekOt4XL4c69caQM3GCNDqBp0Hh1vl/fMTXcX5Ly2AS6e3AE6EmbATcyIPNgEO&#10;QY+oBxLgIC/g8IzqO5ZGxNkTx7Z8xB+ILAVaJmNbfrakO5fHUppybLpOWW2TByAtIYpjCwC1Le93&#10;gEfQLr+gACbxstgMKAHHuXh9urN/pPRNLi/np9r8gnzaB2ozR5rZ2rvtTiLBw5FZn2UJD6hlDzDi&#10;IXnoPIAepHs7WuEjMISOiPEuCEZm52bvESECQ4zFExP5pAUW4iJwhJsNIWIoTR7AI/jyETZAEohb&#10;xDGiSLAieo6EV1u0w5Fozt0xJp6IEsYAVhs6xVp72Vef2Xs2OoCHtumbNgBRNi6oU/vZACGBbTa0&#10;Q36A0vdAkU0gi2cWqMjDlnaJ184ItXYln76wCWjGXT5xBF9edRgXdnJUXpulGQOwFNhQVrr+SNdu&#10;n4s09RnnwEle1/po3MUpK+QzEaT5/IyHCYtxCJCNpX5qq6APuX/06+jiZbOTJV9yBSNg8g4JgLyz&#10;cR/bRABC7lsTKve5e9nRvQ4w+dUFcdlYAC5A5d63sSGbFAIj8MoyneeGffY6J23qTTqb8Y5ylA6I&#10;PQCTn/jxTgc4AMr7Gx6Pdz4AEQ9IfunZgOAclBzBRX5wkTeAEyevX2WwFAd44AVolgXVbakQpNiy&#10;e4/n1R06Dw53bs38xf2Y6oMCISfK8ZJAhFdgOcwSFWjwUgTLYI4AFtiAgHcz8gngwJY08FEGNIg6&#10;QMTzAYYIPQCBDJgEQGxIY1sAOLa0VwCmuoT2YdvZU9516rJzMGUAStvVrw6wcc7D4yE5Hp7cVLaP&#10;LSmXBvoqrAJa9mz8mLo0ODtb9CBZXvBQmcllDd7D7oH2UHnQzfSIByGKwBESwkk0CElEl3AK8hA3&#10;YuNaPktYhEj+ThEWR6QIP8GSV3mCFvEiRknTDudEitBJI3rilXFUXnvkJ5BZOiJu2qS9jq6V1S/1&#10;aA+hdyTCRFcebVafc7P3tAWQwUMgpnbH2SBB0IFDPPEGan1W3nWgoW51sW+5T53arf3qTv+cg4c2&#10;q1c+8doqjQ1H/VKWXf1R3hgGsMqzL6Qun5O2GZ8EZbU1Y60fyupT8ohnU5xz6eqJp5TPJOdsaqNx&#10;NE6WOrVPG3xG2mMc1Mume0w94kF8fPumOjlK4JEAgfvTuyIgcm9Ly1Zr6aDiXgYD174gG89HUMbR&#10;PQ9E3j8FRpb9wCN5HMUDjXj1gJk2SBPfCR/XQOb5kv/U+4M1re6mAwrAAANfZrV85ud9AAFUwEXg&#10;uYiz8SAeE0/HRgfplu3Ee1fkmp3Yz3sjdbAJQHbqeQclnd28U5IOSJ90I4PvHX21VNcGQgsuRNzS&#10;F88IPCLyI/Pn1ziA4OUENgQ9AQQCHTakK2OTAciAivSAQojHI4AW4CgDTGlDQARs8dzY0oZsdQcp&#10;9pw7Ji/wqEN6YMoLyvJb0nmHoANG187srQ/cqcH1FUIpZ3xcv3P0cDnxxs764ICQ4EH1IIOQ3/jy&#10;YGeJwRKILeGEhrAQJYLhRToBJyxEhXg45xGIF4g2kZPXLx0Qa3n3PzOvzsalESKCFFElRMQrs3Zx&#10;xFQebSBaEUv5kk6AlVGvNkqXj1haQhNP0NiPgArKOrKtjDrlCfzE6TfbCdrNi2EzQAIbfbIjUBuV&#10;ZUde8bwpedQjXr/Z1SZtF0+gjSE4OLKhbepwDtbGSVnX+qc98rBpjLSfLXkj/LkOGAR5Y4M9eTKO&#10;bIkX5DMWjolTh3zGMXHaZayASJu0mb3UJ046sLAPNAG2vFnCFYyJdrvPtEu7hamDO+sSmgmUwDPi&#10;qfBY7A4FC/dtvCNpQGAJOtCQFjgJPBjQkI+3BT6BkWeEXaBR3tKc8uoJjJyb2HmOstogeAYBSBlL&#10;ewAkJL3HOxvwmLdkflm3bX0NPBzLaMACDAHI2IWzNY0XowyISOPxSAcj8ZbpvC+S1zXQgY7y4OXc&#10;Uh8g+e6SPJbxAim/HO6LuMD0Sb8E+9vxv5wfUf24YFt4QBTvg5i7Jta+awMYgYxzgg8IvBPBb7jx&#10;ivL+xrWQMtnF5toRbNTDq1IXG7wY18DEvjj21O/XGRzz80A8InkACCSUy/ZvfQEwR+naASggxBsS&#10;px3iLM9lI0d9F3bkYDl0c2s5eb794VT5eYjy2cRRt9efPlAfEDNLD4t1cssdHkSekYfRkocHzUN5&#10;4m77Log4EGBiCyqEhcgRE8IXSBEvAkeEeUNEh/goaylLWryDiBobBI9guY5oCc4JtF1p6iN+EUI2&#10;iWNE2JGXEIEGJvU4FyddHYI6iag0bZWXfWkEVH71pKygvfKoi2BKA6BcS2dLHmnigUsbMkYRbnn1&#10;zXgCEVgZJwBzrg3aaOyd6yvRNk6EXpBO6KWnbZ3gSD8EdtKnjJE47cmEQpl4NuK1z5iJc5RH25PP&#10;UZ/YdJ06tEk7BLaUBRT9S5/cC+rQbmOn7crqp3vE+CmTvu7bu3J2E4B7E2SAyD3qHnZuNxwIWXIG&#10;LCABHwE8wMW9r2wgBBJWCWzc8a5UUF4ZnpJyvC1wcfTMgBjgaAt78rKX5TvAyVLdXE9J+3p4JOBC&#10;/AVLckA01oBDyPsf5+CTJTvLabweZaV7x2PpDpwCI9fySgMWaX7XLmDjCQGRfGDEPjj64q33Vn4B&#10;nDf1STYzvDVzoas4/yUGAi0Qcx4JQACTa8Ltl7JBwjWIOArAIp8AAOABImwQczYBDTDAwzkvJHFs&#10;KONXIHhQgQ14gR2QSE97xKddaQuvBWhyDXSW5JQRtCvLberlxWkfGMUjEq/Mm03c6Uv9ZfTG1nK+&#10;r/0X3OzmcxTUdWasXWLwUHrweEN2Dtmh5KdWPHTW4c0wT9zqr+ICCIEIQSEexJGARGh5RvLwgvzM&#10;j7yEh6jZ9sxbIlzevQQKBJtgRfjZiViKc3RNpFxnlk3oACSCGoGPWIMCW9qqnLTYc67N6o2oO7oW&#10;L915BJ2Ypj7jIK82aa/+OmqHc20xDvoMxBFa/VSGnfQVeNgj0qAmr3PeljozHs4d2VC38myxq30C&#10;AWdbSJv1JW2f2x/ngvb6vORhW9/Vo6w6Yl+8/PIoL05ZbREvP3hIy2ebc3aMD/AaQ/10L+irc2Pl&#10;XvIZGzP1s6VN0pQZOdECyH3La3GPggBvyXl+kUGafNlYAArgBUziHQHEEWDAA8ysDIAVGDkqb5ka&#10;dNhx5AU5BkZJYxdwshwnBEaAB0TyeqbUXX+BwRZuULE050/beCdAAxZjDTTAxmYEwIjnAxri5BF4&#10;O1nWs7zG87E0xybbvlfk3Dsj5WduX6l1sWPDgi3k6nWtbrYByXslYOsGnm7hzq1LXYX5LzEQ2yyX&#10;gQmvAjwcxflyKaG37MYrASHXnQAKrAS2gMixLm819gk/mKSMI8j5PlD+HsJRHZYG/YyRY+oEptQD&#10;kGw657HEk+IdedcDGrwadfPU9ANwlAsE5XNu6Y6tgOfK2Xap7upYuyOPbW1nW17lbu3fUwbPra4P&#10;m9mkh9EOJTACJp6RB8fa+olr7XdWiIX3GkSRSBI/okuMCI0jsfFdnvyaN5EnOEQGHIgMgfLynxBH&#10;TJUlbBH1iJB0IpijPMRLGTa1i1DJq6x4wihNXK7l0Y7MtCOQjvqjLyDlms2UEyLS4tlgSxntiS39&#10;NBZ5h2TWr//O2VaXfgv6p636rM6MhXzaHE9LWsAvv3Ptd2082HQdOOtz2ipNYCP94bnIL69x1Bd1&#10;Gk/LiKAIBMqxkc9BWXHsxHbGKWMuXptcg5J6A6e0xbUx0Q/Q9m5Nm8Wzoby2aJs+qjue4P/cf6qs&#10;3/9yXSYj/rwgUAIfkyfwMHHK8hrBd+3+DYSciwcZcAAWRx6UCZkvelsh4A11ft9IsMQnH+AoFxiJ&#10;0x6wk8br4WUBkDKOAmhqVzZL1H96BQ0w4JnYxAASAYINBpbZAInHJM41aOQLsvJLAyJgAiO2pNl9&#10;Z/nO+yN/KZHvF7EPWGMN7HhNNkywx4bg18R5UXbZ8cYeernu7o2vNjF8GCxVEWheBeHmPfBseCFE&#10;HTQceSFEXRpRjsciLd4H8QYOEPF+B5AIPbvKqUMZefyKgh1vvCI/VxQPSRqIxLNSPvAANGAQXLOp&#10;DunyZbcfwMT7UTcQscWzkV872ZDHeyN26nenThwpR2433slN/5PUekXpY6BqHE5uX1s2nV5YweMB&#10;9UD7Nnv+78hyhAf+2HS7QwpMLJVFHAmFGbUjQSEk+QKofJbszH4JHuEhYBE473FcEyGiHhhJd03E&#10;5SPeRJNIRwgJNRjEFuFTXhvY1LbO/NKIrKUo5+Ii4urXH30gksRRe8EhQbz2qNfyGdGMMLNDWEFY&#10;34FEXdoW4Vdf+i50tte1JTrjpM3q9uVZYymftrGjv9ogyKscu2mDa/2ObXHSjKU+Cvoij7zan2AM&#10;tVk/5XetvLFnA5DV71qdGT9Bfa7VKbBvnI2HPqcPyhs/S5ag5ztl+qs+R+3w+atDOcfUp/53Rg6V&#10;NUdfrhAg9sTfjjjvjcAITPLbdAIoOQKF/PGggMA5QIAKDwZs7KLz00J+k5FN5d37ysebEZQHNlDR&#10;FvDxnMjHpmvwc862fNKAS1nwE+rWbp4LyAQQPCBgEMAFVMYaaAiuwUTwrgjI5AMgR8t3ltbYAyyg&#10;4Q3xcOS3i44d3hHoyOvdElhJ43nxkABOOo/Ln/6B4fUuf8H9e6HJ85nAyK80fA5+qSG/2E0wiarr&#10;bvkeFAg7kSa0IELAwcCSFg8EBAArL/OlOxJ+eYg8jyl/BW75i8BnWY9tmw6yqQGI/L6eXyAHO/Hq&#10;AAn1q0cZsAACwbk6tYtnJX8Aw2sJYJQVB1DGQ/vZBBJxYMsj03Z1GDfAcWRnbLoRteZhePNE+yVc&#10;9pRJWeHqroGy58CKCiOzQJsVbJ2128i7Iw+vB/fQeLv1NzNaQkNcAIc4ExjAACFiaXkuv0ZAdIgU&#10;oSFymT0TVAJJeAQQIEyEKyId4VNGXOoHDiHl5XEkakScGKpLPWwSRMF57CadQLvWn4h2BNpxbpyg&#10;DdrLZrwKfwioXvYDt9Sv//JK6+wXu9IAjHdk7Bx5D8aHeGsfUdY+cQBvrGOjExDGyOchr/ZmbJyD&#10;is8g3p5y2qYMqDiXL0F+eRy1U758jmyyLWQikv7pszGR5vNyr4CPseEtGrvsGlSGTUFftSN2jTM7&#10;Gf+bB/ZWKBB0Ag8MAGRJTfC+k2cPLLymbPcGCnHABRQCiMQr8oy4x4EMiHxviVcUz8uym/KAYjmP&#10;vbyLYieQkibOsTPddSD2ERiBi+WwgEgQx7MBDF7Q2IcQcg0evCDgyHeOAE0+NkDJH/D5bTv5/FeS&#10;TQo8H2AS5BXY4vUIbNs8wS6bYCQOnOzw8x7pYYB0863P2DP6MwMJfPwKN9El9F62W8LKuw5CSliJ&#10;NRHmDcUzIMICaAQ48ZQcCf/Gp56qIgw8BB5oAEk5ws9mwCRNvPoBA0AAwTshvzrO1rZf/KL+4jgo&#10;5JfFszSnTWyyoSwQpW36px7p8mmLEABpY44BKtCoGwzBRxvVqy7eXaArANb1I8PlUDMjPHOtEc1m&#10;zNQTmLGtL+xc2LW9bBl7vYLIw+0lLs/ITDHr76fPtz/ZQySIMAECCF4RD8fP/oMPoeI9+SUC//4K&#10;UoSK2BIj59KdEyoiQ8Ai7ESOkDonRkRTekSQYAYIxItYSo8YSs8GCWUikLEZ4YyYStOGiL08yolP&#10;2diNyAr6bklOGnAYA6CQpn/q6fQ0AIUoG0N21C+wL015YNen7MzTDmnO00/2pKtfeXnY1w4h46At&#10;gGLMBJADMH3UX+OnrDyxHVvyGBsQEgIqZYyrOjKGjvHmlPM55v0X6Aj6JI80QfuNRWfb2dIOR3Wr&#10;U336r73irkztr7DgYfDiCTzv3bIaGHnfAyTuV16N+9kkS754RbwVgAIDkAiMQIdXBGaOwAVm6mEP&#10;iBwtw1nOzlId6CgPcNoFXLww8Ap8nKsXmAIi1z28HhABlgQg4pXwkECIhyOAATjEM5JudxxviFfk&#10;3Q4IsakcuHhPZEs4ryjlYoNXBVjsKssOSPGUshsPxMY+XMrzr7TOP25Dw+071750MPKr3N6dWPLi&#10;mRB4nkmWwYgpEIALEfa3EkTWkZh7NyNdPnaINy9HXktnRDjizz5YAY5rR/AAOGWVUbdzHou86376&#10;0wocXhDbSdMGy3KW0rb8/Oe1fvYEdQZu6gQnnh9AAIWygRfgqkdcvBk78bSFB6ZuY+TobzLEWRpk&#10;X9DX9PnETDM7u9tX7h5ufx4IqNQdsOubsO3EogofD7DtrR767FDyEI5NtO8yCIflNhCKR8QjMFsn&#10;vgSaJyTOv7YOHj5Rzm9v/0k18BDYIMp5h0TIiBPhjADW2XCTJh9xJ+TKEib5Cax0gqpdPIqIHJEk&#10;Zo7yOioHFuogegRdHiGehjrVT5zjoQnxFIinOhwJq+W17PBjWxl9iveirkA4MJHXWGm/fvESjBuA&#10;KAPcxlU/BOXVzT67+qOteTflcxFnDJwbE21Qj/akj8rrnxC46JdxSTC+yhlzNp1rt3zyuxYvLmPq&#10;KF479QtAwElfxBkn9WmLfOBtXFyrJ58XW4GRdugzG9p7a+PuMn5rsE6W3I9AYGkOPIDI5IlHDySW&#10;73g23vvIDxYBknNlwQNQwMI1+Ph9O3bc/655RuoKjNgFlIBGOV4SsDjyhMDIUX72cy3EK0p6D3jw&#10;ZgBEACJA4JUIADHWAABQQAOUeDQ2PvBWfFdInJ1y2eYtP2/H0ptlNu9/vCuSzzkAycMDUoY9dbGf&#10;5TrXYCUfWKpLWwDOEmA3EAl3r5zvKupf1ABGoEOwCWpg4UjwCamNA7wRIg9IIKScDQrEWH7CDQr+&#10;GwnAxBF2Ai0PjyoeiWtHAq0e8TwGHolyznlG/kcpHpBf09Y+9QMFALrmuSgnr6U3wGEbsLRXvTyY&#10;QIq3pA7gYgswsiQoH7ix6W/Uwcm7KcFuPTAExmyY4FHmu0v6ZJxG1zbxZm/nG3Fqxk4wjoJ+qUuZ&#10;XQcW15mjB9gDaZmOVwRGyp8da1/AEw4CTOyI5o4fPlPBxCsKMIjNpu/+rH6vqO/ylbJgxZoqSMoH&#10;RsSWeDonXISSRxOYECCiBkpZUgK05CVY0ogZAdYeAumciImXh4gKZusRVsLHnvaqRzuIuqM6HdmO&#10;MKpPu5TL0hlbu378Qm0rW9KINDH23kj/AghxqVNbkt9YGUvjJxBe7Qam1AFe2qkN+q5N8ihrMgDA&#10;2mh82XDOtnqNm3IgIs65/rrWBunGqhMAgmsh4yBPYCTO5+BoLJVLm9gHmbRPujRjJz8gaa++yWd8&#10;jLsxlK9zzNUpn3Ntvj98pPRPLKueULwNy3LuVb+mkC9qgxEvx8YFQHEPy89bEc8rcg4KYBEwWA1g&#10;A4jYUTZLc9LAC4xcx7MRAqbACKAAS35fbgUy+aSpzzkwytPDAwIfXg7hBwdAAgDeCIj4Uz3nvBkg&#10;AQ8bH4DGxgfLdADCGwIh6cCmrHiAkp9HBGrqUd/M7Su1Pu+IABGAwAp08i5KnX7HTj7vtiz5Kd/V&#10;O3rrZvndn/K/jf4MXhKo2JFmBs8jAgdQIeKuCbMZPSAQektXwKSc5SoCS5wtn1kG8+6HKAMRAQcK&#10;tnk+8vJUeB55l+Na3ngzxNo14ICdIxg4qgcslHdkl7BbXlS/+gAEqNQFTuoR55x9cAQiR6BgV7pr&#10;QAUksAIjdvSVfefGQz1grK7s6uM1uRZAbd3Bl8ue5mGZPjpQ+wi6+gla2YRxenP7XaM8jIIHyTKF&#10;2eTk8fYXDoiF90AbvvOTWW+IJ0RkCKJAiC3RAcPw6OGy7uy5cqM5V5agER3vlgiUPK7ZBgLlQY6Y&#10;RYgimMTNuUCYA47EZUauDHudIFI+y0fxQOQjnERZvcTfuTZKix1lBZ6IvhFJ/dZGtogpcSW6QAzC&#10;2gIAysmjfdriWr/U4SgPkGqH8mzGmwAq9aR/0gg6r1JbldEP5dXBFrvqUL9z+fVD3WymT+zZWSc+&#10;9vPZxAZ74lPGtTZ0wkhQBxAJ0rVLPFv6KF3dxt/YyQdEgbe2i0udgnLsqNvxnZGDFSKW4Qi5yRJg&#10;8OAByhe13bO8JcABITtC3cM8HB4Sr9+9zFsBFO9IQUve/MgqW+owMbNJwVKedJABI/aUZccRjEAG&#10;fLQPaABHHeKVcS0vaFnKy3UPUAAKr4Snkvc2RJ/484DAildj2Uw+3wtSTrrNCZbqQEh6ltjADERc&#10;A5F3R+zKCzBgBDiABn48NFBSn/xABkbsgBi4aQcoLV2zrMLr92D0p95J92eCEcjEi3DtvZFzy1ng&#10;lDyO4jvPCW2nl8NbIMg8G54HGPE+iD1Bdg5MoAN68Z5AQxBH+C27AQIQsUnws0yobJa/pLnWBnZA&#10;iOAnD49EvCPoAgEb4ARC4ANSoAaiyoDG2p/8pIJKOyxB8rRASQDmeESgmI0UwK3eyb3b6oN4cGZL&#10;uXew3SShferVNnknNm0sG5sH0LZuwTq8h9jDZlY3c7iFBjFZ9c+PVrEDoWxfFvJSmlj2PfaLKi7b&#10;Xnq9bLhypVzra9+TEBniDV4EDTyyZMO+uAgXETP7J1REk0gKhFE56dqjLUTZ0TUBU5d8AlsBnrQI&#10;LJtEU53KpY6ILBEUiKO6gAiQiDFb6lCO58KD0Sfb2bVffASb4LKrjwRYWmzKow5lHfVBPcZTWWPD&#10;A1M2y33GOBA3Nmw7l18ftMt4OBevr8orC7bqESfoi/YbT59N+i6/PmZM8tmI1/5OL5M91+K1X/+l&#10;Ke+z1k/tlR4Q6ZdxUbd0147sa4f6Otuwf++qKuBAY7ntyd5vVXA8u+n7FUj+5RVETKiyHRtEwAEo&#10;7I4DBnABAx4OwJhsZVv4muMvzwLJErV6QIVdR+V5QCATGLHj2hEk1WlzhdUE6YFR8mRb9yyMeDt+&#10;4odn4lezxbm2i434854ABHC8U8pfknsfJC+vCaxATbzrnPOEgEgAMXUBFLCAFsiMNZ6O68BJGfYC&#10;I22woUFg19Kgbd9zNzO8cePyV9u6u4SAyzHvW4ADLMCI8AMU4PGywAggOpfxgAAwLMfxQCyHAREv&#10;hD2AAgRinw0JvDBeDgCxKR4kQMfSYzwW5cW5BhMeHSgBJvipN+ASL58deykTT4in5n1R2sQrEq+c&#10;9rMFONcHd5e9U2vr7PDc/u2zmzSASB/UD2RrBn5VHzzgAiPLGh5KD9nVg8NVMAnI/mfmVfEiZLwY&#10;O8n8NQNwmN2DknhCNdm7vWy4fr3MDB+qgkOo5Iu4EU3CRcwdxRElIiUPYcpyFTFLYEdb5BfkJZoR&#10;P3W7Bh5CSNAIcSAiv7yu4xGJF5STX1nCSWzVF9AIqZe4ArI+GYe809FG7QNCbVefvhof6ZantNO5&#10;dvCCjI+lNmOpvDHWDu03DtqmvQTfkU02HLWls+3ypE+u00fpyvKK1GecXGsD8ddXNnkrzjMmgjzi&#10;HPUlUAnQ9IkN5Ts/J3GBkKMyYOtcO33u7CtvfJxrl3hlQPPApY1V1E2UwMLXD7IN2/Ka90XeH5lA&#10;AYL7FnhAyf3rCD4mVgABFuJ5V2DEQ+INue95SYDGC1IO8EBN4P10wgjoHIGLPbbBRl3ilbdcp+3K&#10;SBPk7fH+BRSABjx4LoGJc54QzwSQxOc9Es/FNW+HdwQOwJT3SdIFv+qwpHdptS0PIAEbG+oFN0ee&#10;TrZyq9e7I3bUx3OyBMhzW7x6SYXZk889VYHVCaP3ps59BaMHBFABG+KdXWZg5EiIAQOssnQGXkRc&#10;kF8AMl4HT2TZD35QoQQqICANcMAMJCyluVYelHgb4nkpQOEazJQFOHYtuTm33AcKgMCzEgACyMAF&#10;+HhGYKW89mQjA5vO460p58grUh4sgWni4I4ycn1j2Xu6t5zqXV3hLI86s+y48fVn6wzSWrxgFmhN&#10;/si9ZiK0Z7AKJsHg+YCNdxuOgvckWW5xTYjq7rrmesuVq+Xk3vbXE4g274JAEjX2iCHBIj4Bh7js&#10;VhMXMc2MPuV5CwIBjFAq07k0pqyjeCLnyL64eBDKy586xMkTkSSe8Yi0Vf/YUSdPBoSyi4/Asqct&#10;xsO5NqSsc6IrPe211Kafli/ZIcLitcM4gIi6tNHRWLEXjwbw0id5XesHO/oQWxF35/rFnnICO8Yn&#10;cAuQtCsw0pdMGsAWPNmULyH59NM4AZXPXpo4kxrtC9TVqW5jZXy0TTntlP93TX+ONuJNzC29+WdX&#10;8AEOkydLdrZlW2IGkXz5FXDAAJRcAwTPCgh4OvJmec7OOTbYNBmzRKesEA8pmxUCHgH8AE5+11mm&#10;UxcvSHlQyneNnAdSPbwLQm+DAACBAQiMNd4KUAEHGIESCAAOoMRDsaSWTQziAcryHTtA5EurYKUc&#10;IIEV22DEPgipH4hAhy02nnv5+XoEK3ks6zlXL7svLvh1rXsWRndv/GnfF33Bg2UoIMj7JnDitYAI&#10;gPCQAiN5gcQx3hMYAYgNEDYjLHnkkQoCgAEI8BKUJ+pgBBbKeI8DMllCcw0SrgHIch+77IEb7wfA&#10;2AEmMBGvLkegASBpsWc5Tnl2BedssJXreG/68ubh0bJ/emPZ3zyYNw61X/oFKra1RV1bnvtFWdXM&#10;FD3gWabzwB66s61c7x+sHhFhBKXsFiPERIsoeZdEiKTf33u0XFq3vbzdXA8dOFyGjrbf1Cc2ykaI&#10;I26ZDRM+AkkQxQMAQLhWnoASKPmJvuVA4itEWFOe2BHMCLP6pMvrWvsjvASQGBJ3M3dH5VKPdmqb&#10;+uWLkMpLXAGEZ6ScOqQJyrNDkB21PbP+BO1SByBZ+mRH3rTT+BJ8bTQejurVJuWMS2DBE1O/NOMg&#10;nzpyrd1spn3yGgPlBbbFsQmY8qT/KSPogzb6PE0wpAv6L2gLG+LyOWu7MQcafTWWxs1nZELBljYK&#10;ymqntt/eP1LFHIxssPnJyq9XIPGKbC4AKLCxG9T9CizgAQi8e94LWDiP1wIc4OA9EwiZhAETG1YQ&#10;4mHZlQdWgKa8dqgLgMCJDXDiMbEpX8CjLmXiFcnHq5JX+3p8h8cXUnkjIMKbAR8BACyfAQWAgBSP&#10;BSQcQQagvF8CF3mVV44XBHDyWNZjDzzYkQ5KYCSAjCU/9i3RAZl2ZWkwPxPkqD7t9Kve2hUY3Wu8&#10;q24i/FVoA9CAihf23jkRZO+HvI/J0TulLNF5f+RckAY0vAZbp4l1749+VMEAAqADajwssJMWcICF&#10;ZTNHUMmGAzv6AiSgAJa82wERXgyQyGe5LUuCyqvfuTR28/6KRxTvynJclueyZMhe3ldp74Wx5l6/&#10;20DzXPsLFfIArTYpB7Kb9r9alzs8hB5KD9LhG9vKrW3t3xUQDD/1QyCJCLAQGcJlVg9KhOfk8uZ4&#10;/khNmxo5UnZdvFQFlaBnWzdhFkegCBzbZsjSiCJRk981Yc4Ld3ByVJegbjYCGmmEzDkhlOZaOqGT&#10;TmCdE2Dx2kmUUy4zdX3UTn2XF4zFxxuIoAKwtgrAI48+ReQJMGFlR7+cS49QA1DeuxF3dvVTHcpr&#10;V6fnYvzV45qQ6wPQsCXOmOina/mrh9H0VzvYlVcZNtnPuAUEPgvBOAXO2sp2Ahvi5MvmBLZ9TuLV&#10;qZ8Cm8ZGnM+Ddyw+n4lgTJU3Rq613fXB4fa9C2H/6apv1PdFJku+Q2QJDaB4MyDh6L0RsQcgGwZA&#10;wjkgAAhIgAlwmHjxpCzVsQM8uf/ZAiT1smcJzhHslE8cwKjDchzPCIzU4xivSvvlEacsQPbYKQdE&#10;4OEIKPkNOZ4KcHhn432OADrieDBgARI8HufyufZeyOYFHgwA8WZ4TbwrXpAjW4AEXnbQgRt4saWM&#10;a7CRJ0fvkOQHq8eefLzWGRi9P/XVH+t9XLChgfiDS2Dk3HscmxscOwEEPq4FcJIHLAg+T0TgaWQT&#10;BA9KPmIf70SQH0hAIkAi+sqCG/gAEbAQf/YADQyADtTi5fBaAi52QAOUAMR1vDRlgQgks+Sov9qY&#10;NLDyV+RHbzYP0dXmgVm5vPZJPdLk18bBgdfrTNNDaW3eg3PoypZydU37527ExK8rZOmFV5DAMwIn&#10;IvP24IFy8XB/+c2eY+Wd0dNl28yV8s5Q+8JdHuIUoSRCxItYEWgCRfyII6FThijJQ6jUK52gaQ9b&#10;hNC5eOnxYNhnJ0IXERWvLm1QTp7AQZ1sEtgIPVtElB19JdAEX5vl4SEqF/EFC/YSp15HdSmrHnVL&#10;19b9jdfJK7JVns2ka5eyyqm/jm0TL08EXhybgnzyswlgjvIH1sYJeMBXOSAyFgGwsurWdvHi1KGv&#10;zpNHWbbkzbVx1V5/WAhIxop9adohH8iwFwip15FdcfrEpuDzEjc42W484L3wiHwfyLse0AlMpOW3&#10;FIGH6HvnAw42KQCQZTtHy2RgASqWo4GNVwQ88rLtyA6bjoBiaS0wUh7cQAWEQA+UwEcd8nl2xGtH&#10;6gYkR/brBgYCDw7ez/BUQIgHwgNyDQQg4sjLcc47ARVxNjuAFFiIByI2AQ2EBJBhXz3eMwGOXXE8&#10;HBDiCfnrCBDKkp52gGO8LlBSt63kz770XAVfhdFn9RNAnyY0Yt81/nMUCDdhBiPeDm8JeLxL8s6I&#10;WDvnIfGWgMg52FjK460AC6jwVoDDOydLXOxZmgMkYm8ZDTjkD2zARFqW2qSJl275DHyydOg8wIkd&#10;7Qc41+oXwA7QAjVLe8AKaPrEC9Iv7dMHador3fH4+W11Bji6uy0HZsrpi/7u6m8fcHksg1hSODjd&#10;LqMQKEIy8KPnqzgROTNnogQwRJoYEqX7Q0daGB1rQNB/oAw0MJrZ3v6hGqEhUI7sscNGxFF5Qiqd&#10;uEkT5CNeRI2HwmshXgBFXAEjIkrgnAvyK0ccA6j0hc20RRn1yas/YKQtAKceccrECzImAGDJSf2B&#10;BdvGRxnQ1ieiKigXEQ9olefh6Y/NC2wGEtrkyC5b6iTs2tRpS1v1k71OaPg8lBPy2WiX9rKlvLHM&#10;OMSGPGw4itMmfcpY6SNbKWdstSv/nqvN6hMvgJPgs5Lf56tvztmSP2OSPoPRhd4tZfhyu1PNHz+a&#10;IFmay89VAQkA8WQcbUIAARACiizNgQJ4ABFgCCZdwMOmcmwAnGU7YAIiy3XAES/IUTwYaZNrMFKX&#10;a3Zde27UmyU5S4OuBe2o74zyBdR4QeBD+HlJdtO5BgEgsdSW7xEFUkADRtKAhhcEZKCSpTeAks77&#10;yi8yWBp0tJVc+XhQ2qN+IHQENXVqo6PvJgGV8o7eed27drHO/IVuIvxVaD67RqyJLA9HABiwASRb&#10;wbOjLB6RnXRAFe/IjjoCDRCWyQIR3ggoOfJEeB6AkKU6S2OBGE8DBPL9JaCLJwQaQARu6opnBQ7a&#10;DjyW4kCL96UNQGVJLl4UyAGPkF18IMQ20Gh/liRBU3/HjrYw2jW5svZZ3bwi7VLPtp2v1iULnpHZ&#10;olngpuFX66ydQBKqnU88V4WXSBEXYmZpyTITgSKqhOny0UYoxxrPs8nXf2a8vHXsXN3UoBwBImQR&#10;oIgegSXahIxgycPLAIiAQrp47VGODe0grNqlrHYSUPGCOiLQgvYpTyjZJHzqY5s9kNVGgQemDcZA&#10;3yzLaSf4ugYTQq1O9pTpFG/1EVdBu9l2TH5elfEDFLa1X1uJsjYK8lvCkwYsgGhpz3n6Ai7yAZV8&#10;7PqZIbsA/RqGfmiTspZatzzyVP0Zp6V//936KxLy+ny0w2eajSrsGz9tDWRdG2tHdToaZ30KeITA&#10;yblx0K94qPLqo2tjzq7PwNj5TOqkYEsj8vfazQKPLfnHChAbFQDDJgbiD0Ig4l51TviJPW+KV+Ia&#10;ALxPEsAKfLwf8iywxbtqt3e/UuPYASG78rz/6YSRODBi1zXAqcu55TjXPDPgUda5+nlOymmTuJ6x&#10;D9/h8DhyBAJwAgveDuiAEajIowwoyAMyvCXp4BHvCGTicbkGGtfObddmA7DAik1pgmswy6YH5XlA&#10;vDD12XnnHZU2/vjnP6lLgzP79tRZLiHtJsT/aeFzCkPAIezEH4h4CIQ3MIpnlHTjSLhBI0CSDiqW&#10;sfJ+xjKbIK8ACvIAg3QeFFEHE8LfbbIAhOAFEiDgHIDYUC7QsbvNuR18z//d39Wt3bwr7QEqW83V&#10;qT5t5l2BDtA5135tAGEgEozBzT1DZd+N9occLx1qvI2DB2td6ufFbR58ZXZXkS8SgtLh4xuqoBEM&#10;Irf1+09XESbcALD/mXn1fRERI1aERvyl0Z3l2rF2WerM6XNlZvxiFT2CA1oRW2JH0NgXIkTxigg/&#10;wSLmhF6ZAEke9gRl1aV+eVwTUPmUE69ONkFCfABEwMUDS0RVX/Qpv6ggDQDkU49rNtQBTMoADVEV&#10;z07Aou0BnbYpq188FLZ5RgE6e9oqsJN+ya8cAIGEfCAQIBhTNoBEYCs7HQVtFAc6rn05lyfm1zJ4&#10;fT5XANJn/fS5sqcfwAN22qle/TIO+ioYK9fSOiGUoP3GwHjLHwg5SjN2+pH7QV5pxw5vrDvpiDwQ&#10;mSiBEe+E5w4QAAMevBkQsmQHDuIdwSeQCjh4Vjwi28MByHKda+9J3fPieFXeT8nP01KXI1ugIj5L&#10;gjwgaeCjHXmXJF3bpbuWBlLa1EPgBaKe5TTXtmMDCGiAASBZfgMBX1AFHd/7AS9eEg+F56IMiHiv&#10;AzzS5GUDZCzRsQFi3vmAmr+H4DHxnICNHZ6PfOyAFGCpF5S0iV1geu7ZJ6u4EhGz4bli91UYq5Ah&#10;vNklF+EXHxgR7oAIhAg3wXZubI0x4Nctzx9upY7XQ/B5RbwaHghbvCAbB7q1Z24g/OpQf5bUeCVA&#10;k3dT3jnZzt0JI+cApW6bGFY9/nhZ/L3vVe+GPe9+9Bso9QeU9AOQtDle4Njd9nsPp67tnO0LIOrP&#10;ltH5dYYIRk+v/U596EYONsBsxIlIEBziRZgIBmH0O3TgRNAJmXOifHW48VSON2U27y7XTkyU46fH&#10;q0gSVwLtSIydE6lAhygFPqBBlATXxIoQygNE8ilLBNligzBH7AT5pBNUgu2aIEpjSxn1EHpi7Fo+&#10;fQFPIq7v+qTfbKmDDefS5HGurPj0Me+OtFuZwIOXQuTBgjfEhjjjw4byBFoIiNSvHm2Ih6L9jsZc&#10;vDGQ5vPyDg982PA5edfHu1OHvonTZ+2w9Opae9Wdvvm8jRs72q0+8c6Vcy6vvumDPs8FkcBmPgef&#10;l6Ctypp4GB/tBGB5HcF7cKz9N1aCb7OCzQU8drDgYWTnG0DwdHgthN59C0wAJE1597zlNLCyxAc+&#10;lqRBzbsoO+vYkG7JDkgs7wFJdtcpD3Kgw9sRD4zyO4oDG6DSlgDQ5C9HXl71jIAHULIkRuzBg/jz&#10;XEAIEMDBF2J5QKDCY/G9H0dQcp7vK4mz3BZPyjsfALHcB0DO1ePccqAjWPkCrHP51AWO6tI2ZXhU&#10;2eotH9vDS16vokQoCeFXS3W/H7wj4hkRegACGCJN/MFIHEARbZAi3FnmItzgIJ5IWxbz7gYMLJnx&#10;ZIi2PILPQd5P4qUCBA8LGLRDvT5LcaBguQ9YLBE6Wo4TH+AByNLvf3/2O0zKAqn+aBN78miXoE/6&#10;CMLCuWuD9WHa33hIdw7vm/2SLy9r7ZHWMzL7/Nnqb9aHbPBAu9OLGBJFwpUZs2UdIkdYCBwx27Bp&#10;c5nZ1HhpW3aUmRO7y62dg+X+yImy5cLFKmJsAAvhIkAEilARXQIkDSjUF+GKV0HYiR4By9KPdohn&#10;QyBsbKonQXk2I3bxvAizvhDuLDuxH5HmHYCFdhoDaQRUfQIAABc7yoIaAVcHIMqj/sBLPrbUKZ5X&#10;BDDq4q0YQ+fyKxtAAJU0tsWpV1vEKQ9G2qGstivjOu32+Sin/thLH7VBXuOmTpOKwIXHFI+HLW12&#10;9NmAXmAEUg8CUZYq5TPmxkZ9xsdnm0mHepNXHR/sP1b6JpZVEXe/8oxMlHgsds7xRHgx3vsQfpAi&#10;9kAkD3BYagOULKmBB2/H/e0LtDwtUIpXxENiC3icAxFwxJ527JhcVkHFNgCJcw1Seb8ESOrK+6lA&#10;CKwc9amHoAMSceeJEH8eiiMAAYFlsSy7yScAAy8HqNgIbJST7ghG4sAJfECPBybkPO+IlAdBsAEv&#10;308SB3BAJ16dwCcfz+pIUzcxIjZmzt4NEFhAIkaE7WFE0VKRmTRh7pb+ZQggAUDAE0+Hp6TvIMBj&#10;8p6HCBN5gg88xtf7HmCw7GbzAK8lGxjEs+to/NkFg25t+LgAGgDD27I8B3ixDypA6jO1dAaUrtUH&#10;HOoDGenO2QpYeUPiHOMZGYt4R/IePd2+UPUgnTnX/sW5Cc6exfPqzBCMLNGZLZqBDh1qv9RJTAiz&#10;pRozbGJEVAViJ5xbvr6sGm/u/21DZWJxA7BTQ+XKnoFyuxGrpSdOlumV7S48wkeMCFPnOTEMgAhf&#10;luyIo3xElOjH62FL3sDFeY7i2BUIHhsEE5gILO8BAIgxIWQrHoa6ibclLfmAUj7iq42BGkFnS5n0&#10;RVoA5FxbtJXQyscWgKiPZwQOxk6cOp0HRmxL56HJ630PQMoLAKAgBDDSfR7AStDVASqutT+fFUD5&#10;/KTrU/plfIyFa+BSv7YI6mOTPTZ8DgndQGTMpfkcpPsc3EP6n3N2jYt0R7Zj7/JI+50cXgYRByJe&#10;Do/HJMl7H0DxxWzwABbej/y8piyRgUM2MIAQT8hRfgBzDhxA4t4HFWUBBISAA0DU7XnI5giQ8a5K&#10;mjq0VR3KWZLTBkdxbMoPbOK0p8dyHChYHiPyIAE6rr0zGmuAADq8FLvYgMa17/wAEY/G8hno8KR4&#10;Rrwn8SAV2AFOBUgDGscEeaWrRzsCHOfqYReMtIvnpLx47Zge2l1n5V6kExdAIjRmu84JD4EjRjwD&#10;4mMbsO/KEFsiK947CbN8QkiwzMS7CeYXORDXLIUZF6B2NFYABdpgYzy8fzEONinwhsAJmIwZOBg3&#10;1yBkmc7Yy58lPZ9Btzb8ocCDE0wK1A0U4OhzAyABYEDI5+5aHhByFB/o+MzFa4ujcvG6BAAOhGcu&#10;jNQHysPcd3ZZObxqWb1HFq35aX3YPPR+bkXwAA3uW1ZFjLCaSfOEiBnxtaxFmBJG+paVDVfOlT17&#10;DpQLyzaVa6eHy8RQ+7M4G0+PlanlrdhHtImOIwECCYJEvAgfMQtI1EuA1SmdwMsvn/NASGBTWqBB&#10;/Igc4SXAwOrlPdBoM8FlR5p8zgmxl/w8pgAHgAMYgZgaB3bBIPXpmzYQdOIdKOpjvCx9IfrGT1n1&#10;AZE6lGPbUR7ep2PaJgAQ8KTdmRRoJxDKy6Zxi7cEtNLUaUy0V3wAkzjt1yb5tcOYyyPduXY61z7X&#10;jvoWCCW/uHwmPldjJ81npR6fUT7j2DZ+xk6eE4c3V5EHA7ABA+LPY7FcZ6OBexRMTKwsuQGRe1s5&#10;MAAC5UHABgf5AceOPPd67neAAwxwci6v8nUFoYELm7wd9cgHPCBkUucon3P1pE7AAh5tEq9eNgCy&#10;wijAELyH4cXwjMDB+yPxhB8UeDfSvRcCB/mlAYd3PoJzgAE2AVxi19F13gWxA1IBjyVBkHMEIEfx&#10;6nWeoOx0AzDCSmQsz5gpAxCRImhmt+K9QyCgxMmsWhzB9WdwRJXoWfohqmt+/OP6LsTsv5tYfpED&#10;4PA4QMeYGR9LVeKNI6EGE0djJd14CZa+jJtxce5djiMg2UQgPzuAQOhBoVsbHiYAkXby2pzz3NgE&#10;PO0GQIAKmIDGZy4PL07d2qH9ykgDJG0EX+UASFCHMHN8sC5teIgtc7y84Adl+eKnynMffoHQA+mH&#10;J806PdR9A69VYSIwxIvoESvCZsYekbyyrq+sGX25bLs9XbYdPVHjTw+uLxP7tpaZNY33deRkmdq5&#10;b1ZcCVSgRDCzjEaICBIxJVbyqZtHRriIGIEnlPGCImyEkkgTQiJN4JzbAcgGsQYhacqAiXrY5nnw&#10;grQvHmA8iQg7e9qcNsVTky5NvLbPDfKCFluOxs6Rt6LNAMkWSBkD+Y0ROAUo2gxC2UTgM9A+/dVu&#10;7WBXHp8H+/LqizrYcB1vRH3ilEsZeR3V7Qga2mKsnRs/ZcCDHXH6bex9fq6d+0wEYyXOufY4suVz&#10;dH+oW+gcO3ne23WwHJ/eVkWboLtf86VWIAIe75C8+3HPgpX3nEACDABQ33c29y84AINy7mtLcjx/&#10;tsDNaoByJme8LMDJLzqADu9IGjgBD5ioT7wlPZsVgBKwpAtgpA3Ky69NgVTeI/XMX7qgbkzgnQAP&#10;T4kXBBJgAiDxlL71g2/XP7t7/Kknqhf06uJ59Wd7Xnj1l/U7Qr5Aaznviad/VM/l//HPf1JWblhV&#10;/xgPpLwj4hE58nLEAVWgBDzibWwAJO+HeF7OeUzKaufNY4ermBIewuJ9AsgQT8t0gOSYkFn33Pi5&#10;IXm6CeUXPeifdzy8F0JOiIk7QIFQlsIAhkckr3NeAkBYmrPZwDgT/4xZp/25cQ8blFGfjQggJARw&#10;gAI0gnNxPmfn2swTCoiAR9/EAZJ28qz0TznA5RFJMw7gtG/T4tkH0kvb/KlYvgDooZWWmeay9U9X&#10;ESIaxJSw8W6cE68I1IW9fnjy12X7nenyyu52Bn9my9oysX9rublldzk5sKccH2o3LcTLIbxEjVBF&#10;zADGkeBKYx8MCRuAECxiFvEiftK0z64/cf7iQjstw/Fwnvl//7oKv/jn/7//Xnq//lhZ+bUf1HbY&#10;VQZQy/7he+XR/+v/qYIeqEkn4NrMvnapV9u1S7uJtfZJ74SRNnW2T3+UYTt1aJOxBEWgd64OcFIv&#10;KKQtyhgPIZ8Dm8beuFiKy7gRejbVp308UxOHtA285PUZgQNbjmz4TB31EXTYCvQAkE3lBO2V1zjI&#10;7zMEk9h2Lk7bHdVtjAJnbXUPGB/B56rMxa3by8EGRPEk8ksLltbcszYZ+N6RezVQAQj3K+GPd8Sr&#10;ATTQcD/bRccGL0Ww3Ke8OPbyhVb5AcpmCOXBw8RNfu0JlOTRRvUBkvyu2ZAez04+R2nKAmzPvz72&#10;3QoUHocvnvKKeD3gAwogYXlOvKU3v77No5GeHXC2Y/uu0FPPP13TfWcIfByBzhGQAAZ84ompB1yy&#10;tMcrEtSXfK6BSHDOxqmmHTeG2qUhQmPWa5ZOMInSHyOGfymBgHvPEhEnxs55ETxIS5V2qFn6jAdk&#10;2dJSHQgBhqW9brY/TQA5UDQRACLt0iZwBBSfcbwg7eapgYs8uQeARp7cF8qBTt4TZRkxS5XJt3Pd&#10;vOr9WLLwUths0RZXgAIjD+3P13+3PqQephc2PFreHGi/XEpUCBAvIiIkXF69vWw9Zpb5Stl680LZ&#10;cm6iCqDl4PF9m8vN/sHmvL9sP3WmihtR4oEQYNdEN0AhVoSRYIGEYOs4z0CaNshL5LWJLeJHpP3d&#10;ApuE3Pdn8gLed3TE85AsUwGQXYAE2/Zmf5NuSW7x332ntkXb1UeABW3Uz4i3Nkgn1q4Fgq4tBFX7&#10;iKxr7XQUZ8x4ddqnPaAgThsJPhu5JvzAIF79+scOu+AHlPLre8ZFf7RLfkIvHbjY7Gy7a0fjLV+A&#10;pT/O5VMHW7w+9pSXroyyyhmTeKpgE4/VuQ0mjvotb8ZCHraU1U+fYYBkIiLt0sSeChLiDi7uRfen&#10;HZ5Prfl29eq9+wGjutw8tbwKvuUw7394MSDCGwEo5d3vJl2+n2RpjvejPMjEUxKnrHP1gweIsOOa&#10;N5Qg3rslcMkOPnUqI14cIInvPA/MekCClwIMdrABB2+IVwQGzi3ReV8jj40E4gQejQ0IyvNqxFmG&#10;G7vQ/iWEACq8HXHygx7IySfeUT7Lfa7lz8YJaQmueUYXm3a9fazdgmy2S1QIpIcciMzeiU43wfsq&#10;tIHXk3cpjkTZuzXjCEQgBOwAAU6WMsHoTwEhIUtq2UiiTUAjHmQCDRB1Lo4XpP0pK78gH88oedwL&#10;PGdg4gnqg2uwc78A7Nb1v65r5maYHkIPZ77V7mh5zoOb5QtLIddH23cAxIg4E72Iyb1te8ueHUuq&#10;CKw/taBsuj5ZNpxv7vcGBNNrt5TJ0W3l6s5dZaYRxd7z56tYZRnIlzGdC8RXGnGKmIIecBBPccSV&#10;EDonbMSSGJuVy699yrve/8y8KnKZqYsjiMQW3ORlR1CGoItjR9uyJAYahFp66ifw+i4fSKTdzgOi&#10;hFxL00/t0B9iz76ja/UaV94S0KiXTfXoZ+rURu3JUim7bKYd+sMOu47sOtcO7WdLu+WTpk3Kqo9N&#10;dQri1Zc6fP6O6hdnTJ0bX4F9eQAFiEDHWKvLuTaCk7HQb22NTXl8NtJvbRksp+62y1nEmzdigsRz&#10;8dt07lMA4Ynw5i2TARLvBDSUyZIaOEh3rwMRCIEYTwjcQI1ty3g8K2XZAh4TMd6YX1QARBDh0Uhn&#10;M+2TD3xAyHnq1h71uwYu5eNJVRjZ8QYk85bMn/VwgMOyHXAAkHNAABNHO9xAg3fES1I+GxIEUAEw&#10;8SDCoxLHDphJ4w3FpngejyW5a3ev13a4Bh/1e0fEKzo5cbJc3tsKlSW6LNkQ1xy9fCcycwXvq/Af&#10;AchBhmgbKyDnCQG590KufbGVyBPuP+WyJdvaAEQmFpbmQMbnGaAADAiJd+1cGQDVRsF7P4DRN2UB&#10;TTz46KelOWlgB1CWJ+0K5PWtHWx/AsXDCT6ABD7ieEgecGv0ZoeWKzy8h0bXVo+IYFn2Im7EkWAN&#10;DS6tyya2xm4cW1Q235gqqy9OlyuNmN/YvKt6RhcHtleBW3r4SDm1qp39gxk7/hXWkW2eQCDBq/FF&#10;TJ5LxJlYiideEXbtIrDEjOgJzolilsg6RVx+5+Ain5m9a+0JPAJa7VSvvNLUC1LaoAwxl5Z2ycOT&#10;UI7ISnMkvPIaA0c29ElbeD7Ks+09jnqNLTvE3Hnnu7FAQP/nnge6grHU37QFQNStPumBG0AJaYO+&#10;B36BsHKBsHwZX/DQJv3r9JAEdsQ5l+7Ia4xdbdJ2eYy5IzjdOrKvejgE3z0KQryhR1772/p1A/cm&#10;UTf5yXKaOEABBZCw8QYAQMWGA/CKd+UclNz77Etny+TL+yJH1+yCCwCxByI5V6880tWhbiAEGenA&#10;ow88KOfSAE1+7eIp1d10fiMu3zEi/vGGQIIX4whQwBKPCah4M0AjbzwgcGEDPADHeTwrgAE/aeyA&#10;jKNr74XASN2W/oAKuNTBDttT+9pZPBEhNN4TWWKyBZiQgdPyRx+t4tNN+D434XOwjGisCDKoG1PC&#10;bukr3+EBh27lHhQsfRF6m0icd8szN1hOVT/4AYTlOeABJG3TRh6NzxOEQEZbffaOlhClZXu3MvKw&#10;qZz2gB3vCYy0S7p7JeX0d/WBF+synYfQrDM7lcS5tm7uobW84YEEmeGZZga4ZWkZfWlhGVu4uux7&#10;fl7Z8asXyoq+58qaY6/UB5OdhU25tZfHy7pr1+p27vFFa8vZPZvK7sUvl33PvFqW9e8ufavbrcwE&#10;kBgTJstkhFi8IwD4ci2vyLk4L/MFYmhmHdEkwGBGYIlkRBkYAhx1sUGIHaUTQOJIQIklLyJCLh/7&#10;8mXZSiDI6nJOuAEFCCy3yU/4440QVkFeNrQBhOTTT/3Sf0uIjmwHtNoIXMrF69AWfQkY2AYTfdRm&#10;+QNA9h0FUGJTefFsKK9d2q4/6lNXPEVtlJ72p6/q0D9gASMwCYC0U5wx1U8TgYAo3pM61C1dUJf8&#10;2i+9jt/NoSrW7kWeEBj5moElunhCgvs1XhC4dG4oEOIZgYt72ISJ129pzrXgvgUTwUQM1Nz/7ntH&#10;QAGPwAhUXAvAJb/3VYDDEwIcZbQLuNjRhtThmQqceizLeUcDOAQfaJwDCNDwVIAEiOyCA48steW9&#10;TwJg5R0Q70k5NoGGTXBhUzyvR5wASnknxI5NEsClTsuA6nzj3JkqKJbmzIIJGEEiOMSLQBEW38K3&#10;HNNN/D5X4c8MJCIN5rwN3oElOZsViPQfeucmPXl4HiBgiS/LayYIc8vMDcrzuiwH+kzzPsdnF+8m&#10;gLFZwdFnDErsAxVoAoo+uCfYY8N9IT+7+unaveM+kScAlGdkzev1AcoSnHMPqYfZcp3ZozjXZpge&#10;JMsSWXboPfJSGb7U/i6Xhy4zWEIAaFvPNTPM6bOld2amXN7k+y3bykjva2Wod34ZX7imrF+2tixY&#10;t7kuRRFjYmrZjxjzuCzLWbrjEXm/41eseQjEELQIcUBDoIkvISNyIEV8iWBEOjNuNpQl9gSQDfHs&#10;sCE/kXWuLst4bMpHhJ0TXvnikQnys6vuiLB0/VEubVZOnPoIrvdW6bt3VYBA6LM7EQzZIu7EXjnt&#10;FdTjqG3KsAMmRF8bxcebcx7PR7qgrDbKqx3gAFLqdQ5E7GonGz4r7ZJHWoAnT6CU/I7aCizSwEz7&#10;jY90dajbJMJnE9hpEztv7hgpB25urlABH5trHE2O3LOWjN1rEX73Kqi4X91/gngeEi+E+CvnXRB4&#10;AZEjGOQLqu5tz4DlP/c/+0AENu5vEGITIO2OAyLx4gBGfs8JO54p6Z276PQlzxIbysrTY/cbsfcl&#10;U+DgmfBGfMcoy3S+wAoQluW8Y3Ju84K/flAmXlFgxga4AJkAKuIFHk88KVACLWASDzzqzpdlK8Au&#10;ny83Tx2b3Z7NCyKclpMIEBEz87XE9Ozf/E2d3f8hMf0iBF5C51Eg/J194710LqFJy3sdwpv4BwVj&#10;Z+MHUfdeiNh3y9cZtIfI8zxAw/ulLLP5fHgrPh/noKFNyqTd2gsCPif52MryGmgEbs4BKR6RtvGa&#10;pAGmdPcEKKUuno9zttgFRxBSRvuMiSBPXcYbGixr+385u0zhIfIgW67wEDpaI7fLyMPoQfMQ5QE3&#10;AwUm5x4oMz9HD7z81uF3Ng/j8smTZdWlS2ViQ38V+IFFL5ULh/vKpdXbGij2lUVHjpaJ19dVsSZS&#10;BJvg+dFOf5bne0yW5szoxRMugegSQeIuED2zfEcAAgdi6jweBOEmckRUOlF2JNKEkODHw4jHIw8x&#10;J9Z5ee+c7Yi68o7qACr59INgE+vYYhtYpLuWV7+V0yYw4v0pC5TKC/oLXgEQ4dYvwbU+a4M82i4+&#10;wBbYVkY7HPU5+aQZd9fa51yd+qadoKGv7LNlLBzFG1djqo/G1TU74uIdpc3yOOq/duRzdE+AljGN&#10;PZ+r457h5RU8IGTpOD/Tw4OJB+TI87B8DCI8KJ6LpTLevsmRPNmWLc19nhUA96o8PBp2HN337Ajy&#10;eEaU9ww4AklsAgmYAYt04JMuTh7PhLaI8/xI98wEYlmq6/FeBwiAJyBxtCnBX3xbwuMRAZHt2mDk&#10;t+ds5QasQKXT03EtABG7dthZerMUyKPiCalDGd6UOkGPZwRO8vGiJhrbd4+2f/YGQmbBZtLed5iJ&#10;EySz5vyO2Yof/rDGzRXQL2LwHSgiSoDj/flybpazxOmzWb44Im/5yQt5YuzXFAiwfI4pN7ce5eZC&#10;rVtQf+rVJoF3EQ+Dfe/sQCoAIPraaPMDL8wEQpDGFvDEK5JXHSDBNvjM3cDAtmM2IACV+wKIeFTS&#10;2JAW+ICVelw7Apb61HNpqL8s3fNshYZddB5CyxbeGXlA4xlZrvBAelDNKj10Hq4AycPtoTRjdPSw&#10;KaeM/KsunCkLz54t+3a1L87ds8cGVpfzKzZWIXpmz94y/MuFdba9/5l51SMyQ7fURZgJLLEGAQJp&#10;Zk3wiCoxZ5OIEs4Ag1ASuuQnbEQ34k2MM3MXXAcObBNfouuoTWxqhzbIQ+iVY5NIq1dQRnuks69d&#10;zvWTLSIPquDKDnuWGKXJo+9+XonYgxQb6gZJXmKEXlsJtzEg3IReH7RBXhsGYj/t1RZtTTm2lVGX&#10;NB6K9ulX+mv8BJ6W/NoZoCljLJ0DD7vSjHdC8qgXmLRVf/UlgPXZyueoPfLL9+b2kbL5xGsVPkDk&#10;fnR/ZuktGxSyWYGHA1ImT+5Rng7gyEvw5QUE59KACayUZQPIpOX7S54B0HIEI56RiZYdprwetl2z&#10;z3ZgxRsCHZ6QPNriWQmM5FOveOfS5O0BokAISHg33vsI4uLx8I54LuAlPw9Guh9Idc37YYtHZKnO&#10;ubx+fRvAQA3AgIwtsJEOZrNe0Idx7J05ebhc6NtRvR+CA0iW4YibL6gCkBmzQBDN8P0+GXHrJqZf&#10;tODHSF/5l3+pkLCZwM/j+A6O3W6+9+NLu/I4Nzb5QipgEX5f9vWLCjZ08HwC8251/aFA3EGBJ2Ks&#10;QYAnBX7SQIJ950BB8AEHKAMKUACVeCWAADjSHJVjTx6foWNgLJ0d9aQOwGND36UJxsN94V5Q3tjI&#10;68dWtQ8EAFPgSQ9sa72XbFzwoNvCbTeRh48AAIr0PHheHHvwnHugQcns1EMl5KG2lu+BXrzvubLx&#10;2lR5/dy50rutv872/Ubd6eH15fq2dib+ytFjZWS0/VM9ImSWH1AQZCJNVAmwdCJHXMURXvmJWPK4&#10;Nksn0PITSyHQkFcIHIi1csDimuATSoJMqAknUMqvXMAjjzZri3L58qw03gUBDxjZ1FaejzjvxPTL&#10;ePAUlPMdKFvRLQmKJ+zySxOnjfpE9NWpP/onpE/6om59CThABlCyVCefsZLPWBkb/dA+deXofZz3&#10;V+l/+sQGYOTzYCN29VU8YHZC07ky2m9M2Zffufp8XvKKk9/5hX076+4296HJEg+Jp+K+i8fBG+cR&#10;ufeAA0wyKXIvuj8BgvCLBxHXwABG4AUMg5dsBW///RXMTKJAD3jcz4Bl0qVe8AEPz4AJnCObnhX1&#10;yws6zk3gAkPtZl+72ZFPu5QV38MjsUQXIAEPQHhnAz5jjecCHvGgeDvivAfya9sgxMMBJYE9YPEe&#10;yrsjS3or1q+s3zcCJr/qIPCW8n9GAMUTUx8v7Fpj/87I3goeIkZECZMjsQEooka0CJ48AOVXnc2G&#10;uwnqFy34+R79IpygQmD9OGl+JcJYiLNhgCB77wNCrpV96Wtfm/11CSJM6I1dt7r+UAAEws/j4uUQ&#10;eJAEHRAECZ8FQAAV2BB/+QMUfVE/sAAKzyhlgCRg0U7X2bTAm2En4PL5pj0+e0uE2iN4XwhI+g82&#10;8aT1n8cI5sZo3je+UZb98Adl/f6XKzSswWebrO8YZSedmahZIQGwFu/Btkzi4fNweZDFWdJwbebo&#10;gfUAi6te0ZGXyuoLY2XZ1FRZd2asCu8bfY03c6S/XNy0tQrl+oGh0nv8ZLnXgIkYEVQiRbxcE2kA&#10;IliuCV8ENOJnZi5NmYTAR37nAvixTxQDlcQRcDN14kiICbglQp4Kb0adbAFBAlHXJx6NtgQC4ANQ&#10;zuN98fQIOoG3BKmsPEAjLiDyzkg7LElKZz+g1lb9Fdg2fulbgnhHkHBkR1uVDYSU5yUaZ+Mm3Zjo&#10;u36wAULgo02BsX6xqSyoOlcmR/Hq8FmlvZ2TAddpn35pi8/WzwbJry3Sbm0dLMuHnq+TpEyYCD8R&#10;J/DZCOC+c68Rf+ACIemgAw5EXhkgEu/+FJxLU46dqZlnyqFLr1UAsWNZkIfknMeV8p4X97wjkIjT&#10;LpM1cAMe6Z4FadoJZuxqkzRtVNY5MGmPCV0PAAGIwBvi1QCR5TWbDSyvOQcWIIo3JIBO3g3ZCccG&#10;kFluy9+SAxHPCIAAhx1Q8gVbMLKV3Dsi+YFo1fJFVcAIkmUaokSkiJFA+AgQweMVEST5zNp5A0Sq&#10;m6AK/g22M3TL83kJRNiRWBNjy0zE37X3L5bL5AEFfRYXsZZH3uQj/FmOm1vPwwTLon6CR31ssgX+&#10;gYXPRD0+N3UJPg8wEK8tJg8+L5+lsiDpMwYk7WfDZ6n98iinDMjov6N094A86lCeHfeCOsBOHl4R&#10;G9qtrPoASfCeatkPflD2r3q9bDi5oD4Evs3O47EcZ5ZpZsirASQPqmsPlIfOuYfMA+4BJAaWGYAJ&#10;pMArGx4E3zNae3mibLlzp6w7f6GKzxs79pTJA9vK9GBfFfnT24fLkvHxcmhJ+yVPIkq8AQIsiKRz&#10;IgY6xA5szKAJmTQiSMyUFUc0CRsx5x1IyxIdIWYDOOSXj40sRRFhXkSgQXTlYUMblMsSmi/qOpdf&#10;X+QlsrweAVT0WV7pICcdcFzzgJQXr53qBA9xjsYDxIi5/rKjvD5ok6BN4gk9Idd+R30TAEd+cfLz&#10;SjIexhdExBsrYw1MxgKIpRsz4wmI+qm8z0c+fWRXGxKkKaMO5ZXVDvkE8fplzDOpkM9RH5Uf3b6i&#10;gsA9GBC5x9xrhN79xzvhwRN6S8Pu4+wIdR/KDw7SAAAMeFJ5VyM4B5qJ84+Xsdvt34zbFGGCBkJW&#10;CbICENgI6nS/Axr78ZzEez7k9RzwzsS71gbnAKgtIMq2Z0z5j/w2nWAzg+Uy7238HTh4eM/jN+LA&#10;JyDiHQETcIEPCIGZ8uJtbgAx7514QYDDAwI3y3Ug5cutPCZ/PW4Zb3lT35pnn6keEcAQF6JGfDIj&#10;zqybsEWwAIvwrHzssSpK3QRVuH9uqrxz6WZ5/8K15vz85x5In5dA+B2ByFhb9jP24OfzABIBMFwD&#10;jM8vEwj5gMO5eBADCZ8vewACZI4+T58hD4k3Fa9HuSwLJk675GfX/SAO2NiWpo3aIl45dahP/mUb&#10;/q0+6Dwdwa4iM1Dr8x4c8MlD6KHMi1wPl4dRWmaBHnoPlIfMbFIe3pHzjWcWlg3NhG315ctl0/Xr&#10;VchvrB8oh7ctL9Mj7S9jT/ZuL/NOnCwDu9t3B1neIVigQaR4DcQLaAgXcZMmL3ETCB1BJ2jyxptw&#10;JJxZOkq6OiKSRDbvTLzTILI8MnABA3mVIdwAQ5AtywGD/ARfWSIOBqACNvKLt9zmPZj+EnmeBjvy&#10;O5emjDrld51lPHUBh3aChjECOO0RF9CIJ/zaK5++O2pbvBNjCjhCxk2ZAMmYGitwC2iARVyAYYyd&#10;gwY7zpV1BCO2lAkMjbd8ASqb+uhaOfnFq0P8xMr1Zelg+y5TIPYmPkQeOEAAiAAJqEyI2iXhZ+u5&#10;ePev+1hZeS2F+bIqGAEBEImXn72bt35RDt3eWCFmYmalgE1AlN/9Lc397qg97n/3PMi419WrHve/&#10;uoFS3jwnniF5PTvpk/54rqpnBCIgZBkOcPwu3Zota+vyGrgEUvGYsjRng4KlOhsOlAMucPF3E8oD&#10;kE0P+YkhS33yWb7zu3ZgJ8gPTLyljQ2kNjz9VN1ibDkIdIgbITPbzQtyM11g8v4CrMyOvbD3PiXC&#10;OTf8exPeunCjvHvpjfL+zL0a3rt4vfz27PhXUHqIAETGGRR4Q8BA6IGFuPuMfDYRfZ+XvLwj6QAj&#10;v8/M5+ccfLLk5lo5Hk3gBTQ+f3bAhg1gEacNPD1pgRP4BEKAFDAJbLLN7uSWTWX14V/P7lAyozTb&#10;tOYORh4mD47ZmgfHcpsHkxgAj/i6zt48fGZ6md156NjJsh7AbT77elk7M1XWXr1av2t0a+e+Mr1i&#10;Szk31HgLR3aXmxt2Nddby47jp8ra5l68+yEgiCIRJqQCcSTy0oguEYsQR1CdE0uCKy3wEpQnkERP&#10;HkJK+Hgg8hNCMAIIeXkq+5+ZV0U0Yq0d4KQccABJ3umAgzIE3DUQycceWMnLLm/H7+BJC+jYAja/&#10;o6cu9cgvnU0iH+jqlzYFMvoc0IhzLd3x/YHWUwRa5ZQHi3hE8ksXr23ijLs2aadxlmbM4u2IE8QJ&#10;NiVos3PpAuAa8+QRZ2xzrS2Apm7nxlab1e2zWL/i+QoZAk2o3WfuK1AAEN6IePcqj4mwS3dfyiuA&#10;AS9KHEDwgJSX172rvGMF2aFflBsNjLaML6r3rMkZ78h7KtdAoh73N5sg4joeDsDIo0425bGCwLb6&#10;PA/iPT/KeWb0w3MFWMp5fnp4JKADKn5NgSckeH8DVJbqBAACI0txQGRZjqfE2+H9WIoDFe+AXPtp&#10;ocQDEBABEg9JsCRnaQ6Y2OhrgLWnd1VZ/cQT1cuxtk9oiBcIWZojJiDl2qyZ8OVdyPxvfrMKH9Hs&#10;Jqa3G7G7fGyyvDnVeEYfwqgC6dLtcn/y0ldA+gOBt8qrAA3CHnEHBqAINBx9JkAiSHMNPAKg2QkJ&#10;ENLZy1IfsInz2bLvKK964okBknggEthzlAZEPGjLcd6huT/AR73awL569m5cVB80M8C8oPWgeWgs&#10;M+Th8AB5yDxYAOXBks+D3D6Y7dZWgPKAZX3cQ2aW6nsaG88sKovPnSq/aNqwcnq6TA4eqrP9wxuW&#10;lbE9G8upeSsrCE7tO1JWNenn1vdX8cxMnLgTVsfN33uyihZhFEcUQYDAiieC4ogjcY3wORJDcCKA&#10;0rJMpjxbAjEk/sqDjDq1QR5tIpo8IXnAgvcSSBFw58oIAERwwSibFJTh4W38159WYCkDeN7JCACl&#10;niz7saEt+qYdgVHA4ihfxkI+gHE0JvoqgK++S2MHuJTXX0fjlj47Bw/5fAbAJb944GE74LNkmrzi&#10;vCeSP8AL9Fw7+hy0x7gYU+33WQg+H/XvfvbFsmjw5/Wec/+5z0x2eC+EH1zcb4DEY+eREHjpxN/9&#10;K49r5XhA8rqf3aPe1bCZSZVw6c6r5e5vltU6vTM1SbOj1LK1OLY8E+oxYRPc42Aknc3O5Tr1Ao+2&#10;eH7AyTkvCTTBjMenHSCp3XVrN6DE88nOOhBybQs2KFlus/xmo4Jzy3SW4rzzyaYDS2/eC/kpH0CK&#10;pyQPL0mad0jieV++p+QdElBVL6mB0YnVzQP+cvuDp4SN10NYiI9ZLmEST8DMtsUTKstGdp4RzLme&#10;ETiZcZ/c0l/GR06U9y7f/QiMKpCauPemb5bfjY1/pOxXod3SbZOC8QYjECHqxN27KXHG10SA6Dv3&#10;WYn3+ZgoyO9z4hGZVMjLIwIqsBDY4k2BhbKgphygyBdPSj7lfc4gpj7n7GuTumNDmnazJQ64HF/a&#10;9kTdOedh9oB5QDxMHgqgyYPmQRfngRMHXFmK8JB5wJ2zAUQeOBDyoGUtf+jKuvLsvsEKo8UTE+XE&#10;/mZi553I1nXlSP/Kcn75xiqk09uGy+oGRjt2t9+3MUMm2AQxnoYvvxJQ6QDgCEyEDQDYIXyEjbgC&#10;AUAQY8LHjniCSIQFIiqNWKsTCIgjgGgn70S5CtDGe4knxJtRj3Y4FxcvS1xe+vPmErx/EsAoILUs&#10;Byi2sGsbQAVogEnEAQBwwErbiX48JddApw8Aoa/yJ82RDfWln+m7fOrTdqDU9kAEaLSHhwM4xjl1&#10;Oqon3yEK+JRRNtCXx2ekHkE+bTWu+m17u/FwDrzAvHTlk3VSRLjdP96ruA8j+O4/UHLvEnweuHwB&#10;EKF3TwKA+1MeXgiYABM70oHDPcv7ev/+wjJ2b019PwRE6gQiEzY22AIv11YIxCkf6HQu/2mLZ8bz&#10;ATaO6gnAfrLy67V+NrQlS4jO6/eMBJABGMG17dYgkyW5ThDl+0E8KJDi8YAOjweMgMayG6/HuXjv&#10;nQSA8j4JgIBIONJ4XucHdlbx8WVIno9tyoLt3Lwjv51G3IhL8jlKs6xHMO0kI2idYko8id3poUPl&#10;7uT13wNRZwAl75I6y//ZwwM8vT91sEkh//oKBgKAGEtgAAlHngzRF0/0XfNigMO1eGDwuZhM+GwB&#10;ShqACGw78m7kz7Kbc58f++pTBhzlN0nRHnGpC+jynhH41OVcH9w78s8c2F2XIOIRZYmNAHh4PLSE&#10;IA8rOEkDLJ6OB81D76ic/LwjD6GH1cPNfpZBdl5cVb67fkX9BQYw2nX6bPUo3NvTR3eWydXtd3eu&#10;N8K3eWKyrLt8uf7iN/GLsMYLIWSEVX6QAQoCF8gQcAACMEBhg8DKQyDZUs7MPN5QRFJ+u+ZAB/iI&#10;Y+AjPzCon31iyg748JKUlRYgSWdHPIAoz6bNDn5Fgk1tiwizDYpsK68fYJa+GAf9c078HY0BwMTb&#10;ADQBLAIe8Y7GoBNAjsbD+AXu7BgH6doCLNoILuzoR3bIuZZfXucBHHBlIhE4si+fz409Y2pbu88T&#10;rO1C9GvpfmFjx9PPlYXDrVdE9Hnjzk2MeA6gAEaEO+9sQAlk3KPS4p3kqFwniAIS9zZP6eitteV/&#10;/a/F5cCNdfX+9lyYXAGg50B+QBEHJuCXSRvAaJuJV95BeTa0Uxlp+qCNbGuHNnteBO1QTn4g67GV&#10;G3DAB2x4L47iwAhsLMlZwnMMjGxykEdenhQvCmDiGfGspFni4wmxy553UWAk32477PYMlMldLYgI&#10;Ei+H2PCAPLDZmmtWS2ws4QnEBogIjR1StjEDlnKdosoz+m3j8XSDT9fQAOk345MfsfGXEgCIePMe&#10;gIOn0ellZLkNcHxWJgaAQeTBxjUQye8zFOc873N8xj4vnx274gKueEBsA5C6wImNlFcXz0i87w65&#10;NyznZkMLz9j9ow/uERMZ5yYq8rqf+oZeqw94C4qVdcZndpeHE3Q8hB4+Dw5YeQCB68cr/qU+OIK8&#10;HjY2PJwgpJwZpSUOcR6+1/Y8Ux5r7nkwWjI5Wd8NmY0fePW1+isM09u3lWuNSN1sROvY8bGa7+Tq&#10;bVUYiRoQEXxCS9SJdYVXU4bAEX15iSUhlEb4gYHnIkiX13mEXB42CT44AAMoiOPZmKVrp/rFawvv&#10;RhzIEFNlnYOH+thkS5x2aWvaLa9++DkjtsCGV0CQ1QEgysonKKc/+gWaYETUeSP6ox8AABDgIS1B&#10;/izJ6UvAEGgL4GkcBNfsyMc2eykPRuLlAZuAjHcERNoozpdstUn7gCrt0i9ljYdxtEwJQLxc/yUV&#10;OJ9d2FsOTrZ/1Z17x/3kXov34B4FFPcv0LhX3XfyS3NPi3ffuqd5K45s5t0OiMSjYfv6/d7y7v1F&#10;Nc5mBXWyaXOPc/e3ssAjTjvEC+rUBsAJ6MR5XrQBpLyTDdA8a54rIBW01QYGadpaNzAAhiO4gAYw&#10;OQeYeES2cIMROHm/ZHkv8OI58agAy+YF74KUu/X27XLzrVvV0+Id2azAU+Ix2dwwuKYRjmb2TZwA&#10;h3DweMxiiZ9ZbpbpBMJErDLrzRIQsfEFR+mEaq7Ivj91pTt4HhQu3Sm/PTvxe3a+7AG4CbaxtQTG&#10;8zGeIAMQoODcERR8FvLEMwIonwG4iLdkpnzKgpbP18TC5wkgYCUoy56yQMQOb0d5IHLuKM17I2Vc&#10;KyeAje8WuSd4dL5X5D5xbukXXM9t3VjWHW3uleYB8gBkpuYhzvq8h89SG9iYJXp4PVAA86/z/lst&#10;l4fdw+RaWel2IPnSrFkqgahr4/ueKz/ZubXupgOaNfsOVFE/+MuF5ezIpnKheVbGFjUzyYWry/kd&#10;e8rqS5dK35F26cfMnVgDD4GP8BPqCC2BJfbSCCvxVtY1QSXOlsMIImEEJPnlkZ+HI443A0BE0+wd&#10;dLRTnPzi1Se/OEBhM+ADHqIagKqf4Gsv21mqk4+Ag5FfJ+ctyadOZbQrtvWbVwQu2p53Ns7FJy4g&#10;iQcTT0U94nLOpj6zr12gx448wAEm0oDGmMibMTTeAY18gZ6yAmgFRo7qMlbqAB7LkMYNjKsX1Bzj&#10;Gcp/brzxmhpB51nk/iT8PBvLc+45aUAhPh67ey/g4p3LCwgAwh47ARHPiR3nbB1/u7+8/+9Ly4Xb&#10;C2Y9HUf3LfC4hwX1SfNsSNM+z4jzPEeelzwXvq+nneAjyO/IjnLa7Fw5/XNeYWTzgiU3ngwo8W46&#10;vR0QAp5ACKhsYognVZfZzhyt3g/Pxw+v2pDA8wEpQJJ3sLkebsLQjmaAB5obdWu7M6sTNATGLNc1&#10;CBE5cQTGTJpQiTf7JUA8I0LjZ4AIj7IRQMJat4SPT5T3OnbQXT89XY921b0zfWc23vW98zdmr21s&#10;+M34X947JGMLHgQ/736MJ7gAgTF1DUZgIp9zoJHHZgJejqM0gGFDMHEw4fDOxzVAKSMfmAVOPmdt&#10;ECdNnT5/9UsHSnldy8NjBlHekvbzkHzxFYB4zTnfvval2d/28nCZufliq+U1D5alEUsR3vmYKZrF&#10;mYU+vvSfKmisd3uoPEzSPXzK+E7GE8u+Vtfc2RXvQZM2f+gX5We7d1UQCesPHq7iu+fpl8r5/dvK&#10;md2NWL20uIyu6ytbGnH+6dZt5VvNvdzfzJi3PPJUnTnzIF79q6/Vdy1m1gCw/ts/rmJN9Agw0YuH&#10;QUSJZkScGAdkwEL85AERgAErILHlmhgDD4AAhmsQUYe6hE4AOeqPMvKII8Lqi0cFBNrq2jnwAFHg&#10;Ba7EX1vASHlt5InoA9gIBF/90kBEXnUqp48CiOq7vFliA5IAXDBW6pMeSAnsGCOgMT7xiOQVgCbj&#10;6xjgZ3lOG8Ubn3h9vCDnPkef2bpv/aiOszHXt/o5HNhdDt1pvZa6dPZWfwVKQMSDcU8BgwmSSRBP&#10;neC7D+V1HwNB8inrPuV5BEY8FIDiaUm/8P6m8sEHr5bRq+2OPUBjwxId70Yc2+wAXTwfO/2ke1Z4&#10;RYJ2m7RpV/qhneoKHNkIoNj2zOkrMMpXf4HBJgQeDgABBy/G7jfejnhLc94P8XBsOpDP8l5damsC&#10;byfvmZR1lM/5lcbG+EgzU9vVeDUfChLYmB0DS7wfYkaoLONIM6MlZGbioAQ2o+sbkdkxv5b3szcL&#10;v/OdWhaEMjM3gyaGBI1ArXt1cdm/ebCseaWZ6e08UBY/O69sfG11uXR0ou6u27BgVRndOlwObd9b&#10;Lh4er7A6M3y09K/YXN6dvl23hHcT7S9r4BWBDZgQe+MZsIATSAjygIo4n50x9zkBR0AjjwmHOMBy&#10;royJBziwyTawAIyNCK4dfX5siI8ddbDtWrr7JJMXHpefSPKZW671M0i8I+e2/FvOWznQLht4mHyz&#10;3cta/wfDq7GubZnCUpxzD5CZJ9D8cPE/1OU3QuAhAzGQkp8n9NiSf6wA8zB7cImHh83D+srwi+Un&#10;zX3s54D8Pt2mw0fqEpe/jziybWVzT64uJ7cOlf7lG8ref3ulPPLK/PKNBqC9L8yv73DMnl//22+X&#10;V/7/f6oCbvszYTOzJp5AQZQ7Bd0sP7N1QumasBJiogkCBFcg6kDhZTpIsAcuARG78XKcm8kTUECw&#10;7Eb8xckDhtoAeOIIuTjAcs22Ogky2/Ipr83xgrRROfkcA1PejjR9FQ8oQORaPwm8NvBqvFcCJH0H&#10;iLzj0m75QUWejI3AvjJZggMZdrXDuX6Jl+4aSOR3ro3S1OXahMF48vocQWjtN5+o3pFx1Fd1G5e7&#10;w/vKoVvt93QAgodg+TdAAQ/3FGHPZgaibkLFewEjnodJUPIq7/7LexwB1KQFRMfe6is33nip3Hvn&#10;lTJ8pbd6J/KwzxbwKM8m2ICJe965Z0jdviAu73978v+uQHH/OwKao2dFXQBpYseLkqYd2q1P8d7U&#10;VT2jgCjLdWONpzRz+0qN9+sKlty857ErDrhAxrk4XlDdded7RI2XNNqkXT9zohxauaKMN0IBMAEP&#10;0SA8IEOQgMaRiMlHOPxAqNks8QEk4gNgp0c3t+uj25fUn8XxPoBYykPs2BTYImB+Gmh4WW959We/&#10;LOvmrShH+/eXeU/+qoJo08LeMryueWga+Ehzfnbv8RqWvfBaBZN8vCUe0ucRSITamBkD1zxBwbnx&#10;6sz7hwLg5BwgeBrsE39jCiTqASGfoeUx8YDgszIR8DkCjXOgIf7ZFSnkswIL94BJiPc68Xoc2Wfb&#10;Z6gPPnuek7oAz1Ed6lSHCYp7Zv3Pflbry1cC/I6f3/NTl3Oe0bGtjRdz7JX6APFyfrT8n6s382Tv&#10;typwBMsLgoeOtwQ0QARY2SHnYfXdC2ny8pY8aAQhD5iHz0PqwX1h92vl+QbYTzd9eqW5L1c04gMG&#10;xPns7o3NRK2ZkB04Xc7uOVbOL99czg+MVGi9vmekihbxJLKOBByMXBNHcAAFs3lCG7AQxwgk0SXi&#10;xJOQOhJYM3OAIp5sRzh5OI7qIODayiaosA9m6tYWefJ9o4AIWIg/YCgnHTh4TODl5X08M+XZY1fb&#10;xKtTG7VNu+STJ0E98qgHDPRPX+UDA30GFyBx7iiPNFALpKSpQ7l4iOLUnTRljY8y6hanj8ZTe40j&#10;sKVu9QIs2NqUkM0JPFoTkNgQnL8zcqiMzmyuoh2PhSfDqwYlgOBluKeItQmRvDwK96LgngMmxyy/&#10;sQVGbIFG7kf3OqhYbjtxu7dMT/+oHJlZUPOqK8AzUVMfmyZk7IGI+m399r08zxB72kOXAYYd8BFM&#10;xJTTVjbUa5LmqIznSDuyJAmEPQDk/RDPJ8tvjkDkS628Ht6P7yMBEVDxgsQB0Z7m2L9xTbmwd6iK&#10;DMAQEsIDQs4dCZLzwIeQCbwZwmfJzW+u+X0xAkKIiOL1wd3N7LG3bDjVuIPH5pf+XzbC0ogOcVPW&#10;Mp16iRXbEeV3jh4rb1+8VT0du+jeunCrHu+cuzr7faO3L94u105drEfgcbSjTp6bY5freV22a+z8&#10;rkO8uwV90EeCmri528w/y0CYjYPv0xBd388yhnl/xsOxuxA8LF/xJngIPgvj62jsLGs99Vd/VcET&#10;27zTeCb5TB3ZiKfa6RH5rMUBhXK8FKAAHDAxLj5L+Z3zZrRPe5VnWz5l2cm9AmZ2SjoK2qUO/bYU&#10;p/28H16QSYwJiv4DkQmLdOeAtWu43e3GG8qymuU3oPFw8W6AxwPu4eYtAQ5oyW83kKUJ3pAHEogs&#10;jfCiPISCh9kD5+FTj+PP+xeXlxqYg5Evva7Yu78u43h5/fZ447FcPlGOD4yWI30jZbx3exlrJkqL&#10;z46X+c29c2H7ngoH4CBeRNP7B2IvHhDYIozSiBxBJ87iACFxhNh53o8IYCCemAKFwDsKSAh0lsEA&#10;QBucZ3kOGJxrB7hKY0MZNqXxBHgtPK1AU5AnAIo3lHrBQBoYiSP66ncObOAAFACgvL44Bx1lAxtB&#10;nHTQiF1xbGgbO4K6lDMejvIZL/kEkAootV++AE775BGvrzyh/c/Mqx6sa8t1xppN46+PdwZHytDE&#10;qgoBXhAQAQDRJ9gE3bn7CmQs+bq3HE1+QAMETJyARhmeCWEn9myBkfvWfexdjRUB9/qG0/PL6vX/&#10;pRw8/PXy0+X/WMHg/jexAiKejzp4YOyp38TKvQ5CdouCD+CoSxs9G/rBo9JO3ply8bjAVbp2yc8u&#10;+4JVCACuW7u9LwIZEAImR5sRvCcCIRsPvBsCLp7U9sHt5ej+oXJx395yfnv7zgcYiAggAIlr4uOY&#10;HVnOCZBrgkRIO5foCCNRcfSDlwT3WgO7ZcPPteuNO1+tQmT2zp4ddMqxQbwiqL7A+t6Fa7Pvfz51&#10;8D2ki9ceCCSeAxElsI6WmgirNrruVubTBmPDO/C+jBgTYqKrLa99+9vlV//wD1XI5THe4GO8iDo4&#10;EWnBcicbnbbtqiPqxlX7M7b6w3MBBNeA5DN1Li+oaJd7wOebCYn8yvqstEd83u3Ip4w47TchEfw4&#10;LHjyagAHcLXfGCsXL9r9BFL5g0D9EYAYFB0n/OLC6Iv1gQQaX3YFFO+PHMEGdADEA8vzcfRQ5l0R&#10;OPGOfD/JA23G6sHzMHqYzPDMQD2gvC9QIw6/3rexPNuA9oVm3Hg8B2/dmRXT+1OnygdXT9eJ0ZUT&#10;U2V862D1RJ7f1leWnj9fdo8erTNqYp1lOLNts2/CLi9BFU9wnccLkQcwCDgRJv6BhLwEmZADCLjJ&#10;z54y7KiP+IrnNQVErtUHOvKnLQSWHfXLa/OFeMuMQBRPS/3Ka1fnspujwEuKsCeed2I5j23jpj9A&#10;IF1e27BdOwcdeUAi/QyQBbYCLvEAIa/2gxDYsOHIvvyOAaL8KaNefWFHe70bspTqH3n9D5VlScCW&#10;pl9sGZvTq9eUI1fb7c0gxJsh2M7jFbm3CD5hl2biI7/7irdDD6W7p91nYET45VEmMAIJ96hy7lsQ&#10;m9/3SNm166/LzkPtr4G77z0Tzj0fnodASHvc2yZqYASG6ubxWLZ2zwvOtUGd2g+m2pOvT7CTZWww&#10;ksYzEkza9KknS3TAwxPyfSHvexzzxVXAslnh/MxkOXNwpNwe3V/eb0TPTJkgEZ+Ah7BEYAgOMQIr&#10;M2MiogzRkIegEDACBWTym83KJz8Be2/ieDnx9kDtxJYX2xm+Os26iRMRlNd1YPSbc5MVIF3B8oDA&#10;C+I98aR4Tl3zXLjykV9q4IGpU5vM7LXX0Xjov2t9T/7PMoCd5Sl9966EABN9MPIuzfhuevrp+pkY&#10;L56kX6021kDvcyH6PgNjPheavLp4KLwh9uKNqtu15T22fYaW54DC56HPOVefa/W5NiY+K/DQfrBI&#10;G0DSufvAUfvyC9zyA6l+ZhkOMAFHOnDxhvSZZ8iuNjiO79taZ3Zme2aT3guBkGUGHo5r52aRPKUA&#10;yDkgmTWCkBmkB8eDfvqDofplPy9jPfCd8DJz9NAKL+7bVP6tGScwGnj33TLchPuHz9Zfaf7didPl&#10;/rmx2fvr2uiZ+u+vezb31e8k9Z6bKBOr2i+R8j6IKTBkw4EQ4SWKhBscwAR4CCiRJabKEkReE/GM&#10;FxA4EFheVmBjZu/dB5ion22AIaa8MtCSDyAcxRNf9YEQiIKQnWOEmV3tUbd2aJMju9rgqA0BkeBa&#10;PJvAxasAEjASJ69+iI9d59IF4i+OHfUZK/lBKqBKWQGE5JNHmrozZo7aAFLsSNcWfddvY2VJzrsh&#10;MNJ/46YfygSYd0f2l/0X2y3cgEO8wSPvcgi7+0scEZeH90PoibjzTJiIu/s6QCDwvCnwYlcZgZdi&#10;yQwkXL/5m8Xl/m8WlFPvtH8rIQ1wsvkAHLWPp9+5IgBCoOK+BkFgAxMTMO1n3zPhnBfk2fDMpG/a&#10;pS52tVW8PoGlvvbYCWdpLv8lxCPiDeX34vyQKTBNNsB663j7wjlLUkSGWPFUCBXRMlM1qyUiBMga&#10;PrHO+wACRiSIi6Uc5QmbcvISGKJjFs3++2dPlNPvDZXxE31VTDNDJz7EDZCIsNl8XaJrhPS9S/+x&#10;S+5hg+W66SPnKozMUrPrrjO8d/mNj3wHyTjom0DMCbg2GSMirc/a1SnynyT89mzr5XVL6wx5VyR4&#10;X+bz6Ez/Y4O2867AFXBMInzOJh6OnUByPxgDXhgvx+cindfic+TFBEo+Y/cHiIIHr473w757QwAk&#10;cOIJxx5byoGR+yflgMs94z1hgOQelEe7No/Orw8GSGRZzjKd2d4PFv2PCh6zQiARAEr6t17+6/L1&#10;F/9r3dLtwfGgCUCU4AHMg08YzCzzpVrHxzbMq7++0P/222Xwgw/KUBPOXLlZYfS/D5xp7pULs/fX&#10;O5dulN/sO1GmG6FfNTlZv5d06tCJKu4RfO+MgMnONOIYeERQQYL48USIKbEFLyAhqq5BITDKkp6g&#10;LBsAwwsAO+nElkgDnCMvBdycq1s98Y4E7RMvzrJiwKhu9RBo9SunDY4EPu9f9DOgca6MPrEhXtsI&#10;u/xsBgyBiKM0eUFJWW0VByri2VWnc22Ix6R+oGJX0A/1q9M1W+pIe/TXezHAtTy35huPzy5Z+gzS&#10;D2XuDu4rA+MrqtdB9C2vuU8AhFgDgnuJwLtfQQSUnAvygoAJkUkV7ySgMllnR1nX7AFKlgBzn55+&#10;e3v5939fVKZv/rrer8ppD6BoE3iAhQmYusFQvLrk1WaAAiTwAkH51KcO9WsHoKYd+iVOujYBkSBN&#10;G7LhoseynO3bgOQnfQIgW7R9QfXkxMkydaz5sA63HolZMTEiTkQKRAgWQXAkIgBDUAiV/I5ESogX&#10;lKUXAgRKiTdDNtsl6mb9VwZ2lqk7I+XmnuEKo7wgN0M2wwa4CH67PNf9O0U8n7wbcs0LSpg6OFa9&#10;oauNMHiZDEp22yXvR+xM35rd0AACxF8fAahTyP/YUPswebZceetCufjbK+Xib2bKxfcvl2t3phoQ&#10;PhycPsugjz5bHhHYAAMQ+Yz121Gaz5g3CDiCiQnw8HJ9TtJ8voBiouGz9OO2jgDCmwEUn60AJLwf&#10;EDNJcV8EMPJpE9sgZWLC2wMh5/ICnvRbB/aW7eeW1ofY7I73AjQAJIgz27NM4dr6etI9LJ3geZjg&#10;wffA1Vnh6YVl860rLYTu358Ne959r3xweLwC6f0L//FbiW/P3CqXp9t3E9v7dpdXm3uq7/zFMrOm&#10;/bM3gegROzACGeJK9ECEQBLTLAcJxJKYElUCKQ3EwMSRSAtsAY8gnneVsmb52aDgPMt9YAMk8vOq&#10;5JfHcp1lPLvHshtP+xyVJfZpq/bzGoCCaBN4dapPW4k5SDhX1jGgYTNQcuz0drRJfraUUbc65QUf&#10;9Wi7cVAOmKQry67y8Yak6Zsy4gDOmPEQLct5/2eTAi/Q+yEwNn76x576b+/eW07d212FHlQIPHHO&#10;8hxRdx74EGcCDjaEX37ekEkTGBFxnglvBUwi/KDBHhgACU/E/ShNuP7mgnLt2lNl6t31FU5WC9z/&#10;IMSWpTghXpmgHfKIN8ECI21QRrutMqgTVHhVJmxsq0+79Fk92mJJm01tTnvllVa/9Gqbth1xgi+s&#10;ei8kbmrmfDl/oP0baEIEPoBCgCx/mJlmeQyoHIkST4VQAYWy8hAs4iCNWIGWeEEcm4TKTNhROvEC&#10;pfePHa3n6iSGlmUc524Q+I3vFM1ZngtQfIeIx+MYL2hi/6lybt/JCiFx0h1vnLlUTu4+VGaOn/89&#10;e+/N+MmgqY/U+1mGu1cmWwA1ILrQHMfeaq5BqQnTDZRuXz9X3rh6rrx5abxpx9nyu4f0nj5NMM4+&#10;F58hqJg8gI3PzX3hMwYQHqsgn8+TZ+Szlt+949znKB40AMhSHQ8o7wrZcXQPiAcVExcTHVCSTxww&#10;AZF7UNv+T3N3+l3HceZ3nP9c/oSckxfZTjzjsR2Pz3hiOx7ZOTOxLU1GkmVbkqmV4iLu+w6QILGD&#10;2AmAuNj3HQQpkiAhWbIyqdSnLh/okoRkzzG9vKjT3dW19e3q37eep6r72hcf7j59xGDm0uW3y1yP&#10;BwZoWEIsIiM/okAQQCSsntrwNGj+LWEwh86tWxk+T4Loum2G09jcXPqsczBtjC5sv9+2Ob+Rbn2U&#10;n7fzdalvz/H0Vra8vQQ7fK66GID4m5cg8O2PX0YNKwZMiCsAEXLgYdlw6zmWB2gALUAlv3wEmyAT&#10;TfvKkZ4oE10AZA2xkIg6YVZvwIcoE37tUBdYcu/5Orcl6MQ86lU2+CibqDsnTlAXkBFxkNAe6UBA&#10;PUAjBBDCcpFe/fJIr6xI63eQHyACWuLlFxyHhaR++34L5SpHmdK4VmCSRn1gC0AxR+S+xNybNPIq&#10;H+CmGupS90Z1tRwhJsghxoRaHBEXQACIiDyLQgAJlpB+DALmj1gl9uVnjQBOWFW2YCROmeoR1zS9&#10;Nz189Hb67PN9qfvOxVIHyJlPAj37oMBqsWUF2VdHgMqgzYDOcVhsBnquTd2eJ3XL5xrFR/2sNNcn&#10;DnRdG6iqC4jLAgauOiCyZFuwoGFguD+t91X/0Iw1QmTAJdw14Z4J91uAyFYAHmJAlGyJiBExiBjd&#10;xkIGeZSpHkLHDUPknCcu0oo38gUu8YTH3EitYLJWHk6vFlgEOLzUyurxsHO7WcptH2ysmAOj4ea+&#10;AqCAEfiYUD7wi/cKqOTZGFsq5cRLspZ719b9PMOdhbFt+IBR40Rb6pjvSf3rt7bjt8MnGVCbM2np&#10;zlR6OPnH/SsM904/cC/CFQcqjg0YwMn9kQ4cAAiknAcn9zTyuK8sIiBizQhAAywgEnNAggGI+80S&#10;joUN8gsAJY+ttM6zspTNquravy+9feXFMiEbIPJAh099J4g8r9C91V+gUwuigJHQsTWZbo/lAU9L&#10;b+ljBk2s86bRM2mgUv1DuSNnL5cvfV/s6i1zSQBk9M1VZ34CHMCEyIOD0TgYBBC4j6yOs+hBIJbS&#10;yANu0oRFE0JLhEGP4BJ2cIqXNsUDDpefPMCknUDjmBCbJzr07Re2Fz0AirKVCyICi1AIcASIgENa&#10;dToOS03ZAAIqAZIomzUVbrkAi60AVtIpN1yS2qotYRmqSzsC5va1EZDUpw71KUM+EIr3vCzhBiK/&#10;s9+y9lq1WRuG2y6kc8MfFCFmJbAyiH6AQhwoOAYhgs4KcY4VxH3GMrJvkp81BEIAohzWCJgRd2Vw&#10;pRF/lojzyiP65n1WN/el3/72g7Sx+V6BhXlQwOEd0D51aguI2I/VeWGhGdCxjLRF+fKav9Ie5QUA&#10;tcfzBUyCOAC2dazN2ii4VnWbNyrfprOIwSd6AMnXFsBppaezCH4IinkRYhRzBeBkX7w5CmAyeS8O&#10;XEAISMK1AkZEhegY/RIvoiYPsTJq5p6TnpBxwwCTvISM0BgtExmwq50nEbYm5rYhVICRoQIwlmiv&#10;jyyUZd1TXZUSB0QBIy+4hmVkSxSk9aIsy0gckXDcfOpKeUep4ejFVPdedWkxd6Q2Dxw5Wv4S3PVp&#10;v3YDbbQPKABTiP3fVCrl/5TC7Sc8Gq9sW0ZC22xX6lrqL9uhu6NpYmu2hCegJOQ8a2t/PFceVygg&#10;mCdz39wDW9eqf7B4gMi9FJx33wxcwooCKy429xCIbFlHAoC4/4LfMODknHpZR7XzTfoS6In3W+sf&#10;5pIMWqwuVHbnkf3FtWHVnNVyRnF/qMXz+4Sera4dQVQburYqqb9SXSbta/IGSN5zax+pfs7l+Pf+&#10;KR39yc/TK/mZ+7t8nSd/+FIRvvi2WYDBO0GsEFYQILFSAEIaL81yq3HpgRLBdE5QLwEGEOAh0gDg&#10;2L4twSbmgMXlFu46QqtuwmwrKOv9r323QAiQ1FfrDhOUR9h9xw1AIp74O6c8loRA2G21RVrHgCNO&#10;O8WxsABHHQE2MJIOtJwDTG0GF/WI1y7ppZXGb6n9rksaVpZ6tEk+6UEG/P3eQMQ1Z9/1BniUJ532&#10;3bnYkrraq/8nRNgJMcEOQLAODIpYCiwDgh9WkX3wABZAAA0AiHfdWEUsinCfEX/1SM9iEaQBLnOk&#10;vgzyzqV/SDOzP0sNDf8lHb3ynbKEG+iUIZ0ytEffEwAiyvLcsIq0Q7sEeaXTvrDewMW1BmgACWyl&#10;cwxE6hFnP65dumIZvbX37bJA4fDpIwVC5o5unD5ZRAdQYmUYaIAO0JgnCYgQCGASz70So2dwIRTE&#10;iFgQFjDxcqNAoGIBgi1AETaT0DHaJTCx2CFG3Cyup0H0SWX0mdVzgOIBBxOWjQBG4sX11LWlltNX&#10;y75gdGrLOhLOfZAfumxNmTuSD7RAqON8YwHS7p/+IjWfrEs9l5pTX31b2v/q7tR2qr4c99Zny7C+&#10;OefpylZUttYsqMjBtuxra4Ye8AklfmYtPZhayHAaTUvrE9uQGbwzkpqnOlLrTGdqmmxP18ZayvYJ&#10;EEUAsa25bCU9CZLnFVgpsUCCJauP6Afun36gD4CQ43DLceO5h/pSWLwsIfcWzFky4GEwo++4xwAk&#10;DrzU5X7HPbc1P6c/eCdNfgOdKAuQ5NV/Frsbi1/bqNED8KcAUd9WewbRgwycr4ZRy92e1Dh1rIyq&#10;Oy82lQGPPjY63FsE5sj/yQObDJmX9+5P38oAP338VNr/jR8UtxCx91UGEGDpgIX3WZyzT8CJIqEl&#10;ukb1Ic6Ek0vKPpEN8QUxohyWA7iJ14b4egDhBTJlaDeh1wZ1yq8te/7q74v4qyNgJGiPNgARoRfA&#10;Iyww0BNHyKW1L31YSOAjDTiAkHKcdyzE9Sgr6lUO6LoOeYFQngiOA3B+U9fFUgorTn51y6sc7kq/&#10;Bfec3weclK1+9SpTOx9d60qtvdWvDhBpLjbCS9Rt9UXwYA2AFOsjLBLC7dx/+NG/KyDhFvvGK/++&#10;DKpe2PM3BUgsJK4xZYGO/iIfyAGeADLKIf6Oh+d/mX7zm/fSZ5/tSb1r1dVrngvphFiMoE2gpkyv&#10;M9gHQEADIS46zxSAARRosYjAUpnqAxrwAVzXHFaS6wYfz2E8kwEt8bssUvAyKxhZ0n3j0hffjDOy&#10;JxAsJIEVZDRMWIhQrCSzz1oiQIKFCcBEGIiGUa48oEVQlEloxBEnYAqXHngpy2jYKJlrh+gQKaPi&#10;WnEUvPvzcHbtCRCxijzcIAIwrCDWEchc3H+quN/WKvNlJOprC6fePZyuHD5fvtLgk0F1B/OIMcNJ&#10;utHHrjxzSJGPG4+7r/VMQzmnXPWAn3zqU7902hKuv9pv4X1VeDC3mma2qoDhqmMZcdfdvD2cOhf7&#10;Usv0jRL/DIxqwoOpyjO/1R8aAMN9BST7+oRtWMOgY4DiPrun4oBJX3JPDTLcw4AGdxyQGGzsVN/v&#10;Ewxs9BnzRPqMfhKLSRaW2ncExvMOlfttaXZjIM3m+9P06E5ZsCBYQXdhYyNdefBgO87y7g8nJ1P9&#10;Uks6N7in/MvryLnGsnBGn5kfGisPavvAiSJ4nUfPpRfz7/mT/LvezMcEnwCydlgvrB1QIOxElbiH&#10;gBNIYhtCTGiJNICYQwEe6cWzAuzLJw1hjnkR1hgrC4jkAyUuv5iob3/lnVIWofY9vYCDclk0AQcQ&#10;EYDKOW0m+K5HuloICMqQVjrtChCxQqLMgJHAMgGDgJRyWWh+H/HKksbWeen8Pq4VdKXzG9j6DQWA&#10;9lv7cgQYuSeuVXu0N6wrZSn3ftON8vVtICLy+of7aeTPPUW8Y87E+ZgfAiJWE4AATcxzggAQeXcN&#10;BLjL5AEfwFAWAAACGBD3cN0pE+z6Pzpf/smVi+6zHC5PVP/eJEDEmpFW+WHtmJdyDQAEOsW6ysFr&#10;EKCnHpBVvmvSJmVogy3AKEu7tFF66YBIHvUClPNAZLvL9+e457zQ2tlytQgNyyagY2Tr4SYyIAU+&#10;RsRGxkQHiKRh1dgSBlYOsSE84gFHmTG6VR63j6AMZcboWlqCZ2TLkmJdARKRsa0VIu6oR5OLOwp6&#10;BIAAIoFlY8tKAoxjuw8UAQCQGJmymBxz27X03EqHu/JItbGjuFJYVTvVURsAR36BZWWuyf7EjVsF&#10;jurdKd/T4fbK6hNw6V6+mY61ny6BZdQ+1/3VQMrnNidHnvi9nkcwQGHhuJ8GFWAU84q2+ol76N7p&#10;B+HSlYfLF3i45ICIVcxCknenuv4t4WlrWZi43foMOJ5n8GB5yGZXhspKzYVb0+nk9EyBjW/ReXHV&#10;8mwvu76f22PfHJD4Y5ULZdTY+trb6dPu0dIvLaoZ7xxIx3p3pyM33kjjH55Oq1mI97V1lBdnj722&#10;exsYxJzYggJxjAUKRFog7gKxdGxLgAk4SyYEX3lhDdmXFphYOsACQuaoWAaCdCBFsAOEljQLQBIL&#10;BoDQFiCVSbABAUgIt7ZGG8AxwKjNRN3W9UkHRsAAHMp1zrUoU3BtYKt8Ia4ZZMxvBdRs5ZM2rCLp&#10;wdrvx9IBG9fO8rMPvKxC80TitTXA7VriN9eu202tqXvpQhFdYg8sBJfw6icARHjFh2ViK32IuH2W&#10;DxgAEhCZ0zE3wzUGGIJypAcSQX4ACBgBgS3rY+2TrM1rr6TPP9+bPvpN9X+O1C3Y1z5uP8H8j/qB&#10;h/UDTNrgekCIpacu1pI47VCvelyrfe3RRtZWxAOStPZBF4DDXematWGXzwD5wkJrY/VTOgBBUAiH&#10;YIRrkQLxAZuwhGI0TJwEIJGWCHGZEBpCBGCEqPYzOYJ6uHTC+gI+EFIOEZOfZeQzN6wtcHp6+fTH&#10;o1PF6thJzCOYM2K5AAP3GqDEggagYumYGxIPUtICU1d/pXyS5Y0M3uPz82l56aNnyt6cv5MWli3J&#10;/aINyom5JkBTVnz3jssP1GKF31cFCzEW7i0+AZielYFUP3y9wIjb7tZHXyx22DFszaX7M8/XQtJH&#10;DArcM/ffvam1pAUDGf3FeX0InFjItd+Ks3XP9YOd6nkeYXq9bUeI/KHBA0cI4uFsb7taPukzcL0r&#10;7R8YKuABoPfyb3Voerq8wGqZNkB9MDJSzh8brS8P+rVf706f36gUGOkfy7dmUvP86XQhl3vlwFvl&#10;PZ0jbzz+vt2J6r+umt8g9IAERgAhnqVCZIklgQzRJqAAIJ6wy6sMxwEM4iooy9yTOSdzIxYvEGEA&#10;Ax4CDTix+MFfobMqiLf8AKBMdQv2QUB7iDdgqQ8ctN851pV6tRNIQILIi7ON8pThvDyuA6zEBeQC&#10;Mq4ZHIDIPJf9gJEgrWNbx+rQdlYUFyMAuX4Qcv3g6/dyzdquDm1Tr2sAs8XmPOJfqlokQogttxfR&#10;Bwn7zhFzgh3AinjuNG45Qs8dxgqKd4vEsVLC2pBfegIfFpI6nGOFKU+5fR9dTJ9+tietr7+aPvnk&#10;3TR2t2r5hEsOMJQNdOIB0NLtgI3+LT4sO/nAw+IF8FIn4GiPc67VefX3f9SYzvdnPd8YTO0reRCT&#10;26ZMQT7PkevXdmGX78s1Xc+d9bHQW8ZLJAApAkEBIfAItwwgBYyMiFk20hIl++GyIVYgpowYvdoS&#10;LBYWd52Rs2PAIVqgBGhEyzyF9piYrhWaT4cr1fmXWgHPYAIUW7AJF5kAAtxsHnoQAooAEmBxo8Wi&#10;hps9Q2lPbuM7+bc4t75e3Cutm5sZOiBxN93NYWb1buq4/6BMVFdu3yvx6lGHES4I2RZXXw4AFXBi&#10;IUlb2/adgqW+04++sH5YQgDEZWdBg/mkJ+CzQ5jZnH1igcTzCPqIgYL75t4ahNgCkHvF5WpQYV8f&#10;CcvI4oVYcKAf7VT28wwzq88fRh4yIkMAPKhcGf2tHcWq5mq7NDmVDk5NFSsIeHb39xcYAdG7Gby+&#10;xPCT/EwcvFVfhKZxX/VfTjdzv2RVGxy1TFf/XK25q/pHdWMfni398e/yQG/kXPVL2CBk3oQYAxEh&#10;BwdCSbCJpHKJrnPyAAVLJAAkn3gQC9eUffMn5p+AkGuOoDuvTm4r7kFAAiGr+1gUBF3ZQKZsdQRE&#10;CL52hgtO22yl0zbCLm20W3qgESdPQDWuSVn2XSsggBew2FemvGFV2foNlB0BmJWhfGnUoR2Aqizn&#10;tAl8wvJ0zX4/bVGP65Qf6DYaW1LrdPX/hwgzQBBn4GAFBCj0G0IdrjnCTeBZBQY3hJk7jlVigQEr&#10;xb5+xkoBjniPSL9TFpeXugg7q8MxcGiD+hc2j6ZPP32/vFu0sfFaOtX3egFOAE7Z2gJ0LCIfQw2L&#10;iOVuJZ/yo33K5Z6TxjnXJL9rAhvtuLl5LQ1tVFLfzFrqGFlMl28Mp9ass62zLSVtNU3123uxL+xq&#10;udGU5q9XP+cCCEa5YeUQFwF4QMV58wRgJDgXI2FCY0t4CBCgECPpQKd24YGt8sQTMcHomVtP4JJT&#10;nrkF8wzOKbtWaB5OLT8j6IBCFDzQoEIcuMhiEQIgOAdALBcwAiL7IMaldrOhMx3v7i2uloaHDwuI&#10;yqRz3rY/eJhaMpQatx49uVrq0VZaWKrCKNpgLgkAtQOAAkKCNqmL6w6w1F97HREAbmNl+RnAWFUH&#10;Sr9r3qiEj+ezdfT83XXuYax+Axf9QJ9xn2IQE3DSp1hTIGVroPHHtIgiLC927AiU2uDB9lB7cIV4&#10;QOI8+IR4xINnG2+kE4WR9ptlkAMmA+v3Ut29e2Ug4yvd4ANKAuvm748dK1C6sNhTHuojB14uo+7x&#10;s9nKzFa5vnpjtPq145bZk2nxfB7M5VF7U/9A+lF+Lq+2dRaAmMdh2RBSwslSAIqYH3KOaBJMgRuK&#10;yCoLWMBAXqIurzJYEsDCLWeehIUQlhBAaSdYidMGixW47tSlTBaU8kLkgSEsGgBQN9HXRvWDH7ho&#10;b7jMtIn42wcRZcgHIrbKkTYAJMSxc65FW8IKkkcZ0qlHGmXVwkhbgMd1mZMqX8d4vNDC7+IaXbtr&#10;k14AJoD6pKU3Da1V3xcixvqTraDfxPyI+wk84CTeNqxrENPPvGxtfsZrCMQeiFgfwAFMrBGwY9FE&#10;Pw1xr3WFRf0dqycLiIT7999IN4d/VNphoKPvxoIKIOKKswhBnbZcg+AHmNHntdn12AcidYCIrfjS&#10;jgdZ+xdn09DCR6m+ayR1ja+kkZWHaXT1URrMetY221HSyRMuvG0YjTVUP2zKAgmXC2ExMQwCBAac&#10;AkzhppOH0BAd80JcctIRG1tzAfJaDQU6AGM0HC4d+QJG4AVWXHMxelY3a4jbT1yteH3Vt+cIPcH3&#10;UBN6x8TeYoOATgAowBTWkfRg1De1mM3bB6njwWa6cmcjHcyj3LMrK48B9CWrpDKQ7ixUAaIdrCAw&#10;AhwuulhGDlL2tQ+gtAOYhKevReCuW7y3tDNocvjHd39W3kP69j9/t7wgy2oaezhdLKcX971cXHsd&#10;t/Jos7+v3DP3xADBPWLpsnK4UFku7lWtmP++wQCFRWvg4B4aULB4Lc+3QCEWKQCXvrVTGX9IAMad&#10;4HZvMgtFDXgimOsxevRgAlDAxRJVD5yH1cNFNIDKsXMe3ljG6iG23zB5rPSjGGyMzCwVa5pFFDDi&#10;lmMZvZ5/5xfOnSv75+a7ywO//8iLRei63jlU+kqBUWdDqdvotPXUviKow4fPlC9//yKHvg+qf94G&#10;FoSbuLNeiCSXFxEl9MSXOAMI8QWkEFTxIEOIibJ4ZbEE2l95p3xJIJaKB3xsCbB3nMCJJUaoWQfK&#10;Uq66Q7DtqzesEQIOFIKyAphAoT2sGPAKuCgDkKRzrLxYwCAf2Gi788oGDnW57rC4XJc4v4d2hmUV&#10;7XT9YQ06jnegBG3ym7EO1RH5/d7qXj1zLY2tNhXLAQj0K+IaVgmwEH2iCzZEXbw+Zt8WoPQ1/cmn&#10;pIDI/BDrhesMlGyVrx5lx7LucO+pU38GDltAOZoHOuNLr6fx8R+n1dWX07Vr/zVdufly6VMsci5A&#10;cNPvgQ6MuOfkZR05B5LKcw3SaCvrybH2a0tYgmAy8CAP7ubm0s3ZO+lqz1gBEQiNr3+chpcepMab&#10;U2lk7W4a2LxerkWemHf1G+ziUgvrhrvNPkgAE2A4DwyOAYq7zQhXvDjzO4BB3KQjeISH6AFPWD1E&#10;ypYggQ3hUqdg0YNyAYyIETN1mFeQz1Lg+NqCRQsPp7/4R9baYC6G9eOhDigJABAr5IgG+MR5ECIm&#10;YAAescAAVFYqU2llbCwtZfGYq1TS1t276db9e09aRTWB1fSgpj3K5aIbauwpbQprSL3x2SHtsB91&#10;7+S+u7dwO1s4Xw4j0DnYdCztv3Y43VjoLUvBLQH/xfE3y3bvlYOp5cDeYq16F8rAw3s+7p17bHAB&#10;GBYVPC3of2kBdMBH0CfiNQFANGixACfSflzJv/1TIDIiAx8WjQfTFlQCRh5KcR42I1cPHjCYkDVC&#10;lVec9ASkqXKm3EeflWLZ3Mwj5eMLC+nNDPZay8ickb+SYDGxug9XGsp7Gwdbf1nEeSCPzCfaB0of&#10;GWjq3H6Po2/0fJo+WH0X6NfXGsvfl188fr5YLqwYYkl4zXcQSdYRMLBy7BNj+0Sb8NoPgBFk59UP&#10;KuACcEBkH5iUC0jqUqd8XHMm9FkTBJ8wh7jbqksAltq5GcdgqQz7hB1kHINLQCgsIuddtzjlRTnA&#10;AC7KqLWUhACVMsADPKUr8Hich/UVFqVrA1+/S1hFEdTpmvy+to6BTdnqbeupvqwaI3xBn9F3jP71&#10;E/2N1aTfBIz0m7CMAkTcc0BkCxREn2UCAqCg7HDxObYPDuJtAcHWgEkfPtb+Yurq/tt069YP0tWr&#10;/zm1d3wr/ers90sf9uLqj/d+s8APMMMqsgXCWLEHdGCkDcoFEG0Kd53zgKjevvvZ2lmYSD2Ta2lg&#10;7m5qHpxJY2tbJQzOf5SaBvLgPFtIY2uPUs9a1/Zv5ndSnrJ3EX8jY6LEVQcKLBVAYsmwhABGGuel&#10;AyygYe2wimKegOUkrfkiQicAi/dGiJ2RMkFkRZkfAiEg0wZxlnAr1xJd6Yy25QU+oCwCM7LzF7UF&#10;YDGyBACCTyQ83MQ+/iyP4IvnUglrCMAiLsp6OL+RYTSS1rKQLGQhWcl135+ZSZ/fvZP6Nu/vCCOQ&#10;GrxTnT+qbRehYg0BT8wphWUkLmAljXZz9dXmF5bu7mwd/cvBLAp380i773IJh1tOFCANbFTSvoZD&#10;6Xx/XTrUfDxVOhrK4ME8nN/Ui7ru8Wtf/3qJNzgwSAgh/0sMQBQDFoMffQiAWHj6nv4ETtJ+UhlM&#10;c8tPLu3W+Vk5YEMMAMVDFm4LD6J4550jIB42YuEceNTmFfoGmot1637qT0tDM2nvzYGygAGMWEPc&#10;crbmksT5+/Hj033bq6SWT1b/O2jo6o3UdvZa6SMtC1XXYcvCqTR/pvqRzuunL1dhdqMzNf3LW0XY&#10;WS8sCvMdtkb5wOIcoBBZggxAxBh8jPjFA5k8BBmAAEc5ICPYZxUAUrjqTOrH9/HkJfjaFgAi8gRf&#10;CNEGFWnUywoUF8DQJkIPIiyWAIw80ksXZQGTfXHSSyNEPkF7bOVVp2PXaV/b1OectrMmLU6Qnluu&#10;FkSCPNKDuPoBEvAe1HekwaazRYzBxOieqBJwxwEIfYfI6j+sFv1JX9N/AIUIs7JZJL4aH19EYJ0A&#10;gAGJfql88AEGeUFNOeoMy0S9ytMnz1X2pL5K1tLZnxTL6MaNb6W6pv+efl1f/f8tsFGHOSOu4oCf&#10;FXyO1SnUDshcjwGZOuxri6DeAtXF7mL9VJY3C3gCRL1T62XeiIUUYOqbn82/UfU38/zp5+rYFS8k&#10;hvvNgw04XDmsFnACIpAAKZYO4QIMq6PCzea8tAQBSJwneN7/IBqsJQF8pBHHNWefuGgDMTTKrX7R&#10;4EgpT/sATfmfDg+mhdWh4rp6WqyFhTwyBZ6YKyLsRJ7o73317WJ1RJDetrx0WhMnVFe7baTVxzCa&#10;ywK3nEfiH2Ux+X/ZOvptDm2PNncEUtOjR+nuDu0DpGgb+LDWQJCIcd+JC/edNmt7bf7789k62np2&#10;jsjXGMwdTX48VwIXneOIc17cndmRIuasCVaEBStgBPLiWRRhff65g3YYiOh/+oYQbkBWnT5hYKPv&#10;cAvHoMlnqVhM9yb60vD9pjT06AsQeaDD/y14qGuFgih4+G09IKymABHRsbpJEM+CAqW6/ACtTFY/&#10;I+W+uX/297W0F1eclZgCq4i1xH0HShY0HJocK+4SLzbOHKr+RcR4U9d2Oa3T1RcXtWeiubpqbGT/&#10;6bQv/z6/zNfb+lb1775BhUjXvidDZB1zhRn1s3CAibAa5RNVAhuWEgsq3Geg5DjyxcIHMFIGGIl3&#10;LJ5IE3yQI/bAEq6ygBQwAqJ96YGEqMsfLjx5I96WtSReHuVIG+eVLX1YU8oQAhb2QSqsP+Dxu4CQ&#10;6/c7+G38ftLvBCJBGdKHOzHcgKsNjaltqfofRMDTvnqu9AlQcEycCS3gEFn9CCT0O32LgIMLF5x8&#10;LBUWi7mbWLgACral/FxOwAbQiDcIcd2J1w5x+ort0NqBtLr6ShodfSFdufKfUnPzX6WznT8tVhfo&#10;gI++7hmwNf8TL7OK0yZ1CdqrLtcUVpA6hYBx7+2WAiKh9dZcAU6A6Mbo0jaIuO1uLd5Po9k6GrjX&#10;WX6TmDtSToER0WfZBHDMHwjg5AEXDw4EwYgUHIywudxCKFhEzoGKvF505fYBHemASx3miwiJPPIq&#10;Wx4uPGlZW+KJC4sIFA+88EJp40S+aH8nsbG485e5iTsxYA2BkcD95YXV/a+9+wRwvipUITFSAARG&#10;81mob2cBsQ9Gwmc5dD70pv1TQMrW0dCd+89YR+o2yQ062uPlWsuBtVWbAcg5+ywnW+3fzp8Bt7Kx&#10;nHyP7mkgVe5PlKXeX7WgYXl9/JnPBIW7i+gbhNSe+3MG91x/qf0WokGM/sNta19/YwVpP8sOwMSx&#10;kNo6q355o0cwASMPtAfKA+BBN0IMtxsYiQcaD584xx5s50DBklsjWOeASGidz6DsGiwDDV/mcP/0&#10;t8MXrpZ3iWLeCIyA6OzaWnHVOf6gcivta3+9/NvsyJnTxcIZOd+0/RJ150h9uQZ1Nw8fSw+v5vub&#10;Bf1MR1dZCFF39Ez5HA2rBVTAg4UDWmAEGFxulmezcByDAhFnJbFQwAd4AEdeVhA4AVm46Qg4UDqn&#10;DvUR8XDJhSUSbiyiTcS1SflAAgpgJa3z9sElYCKNfQFwiH7AjPgryznlB+zkE9QV1huLEGSk8Ru4&#10;Fudcm3PKARf7zjv+MhAJ2qvtAVx13b7YlK4PHS5CDDhgY1ADDMDhftkXz1LSh/Ql8foi4dWnuLsE&#10;gxH9ECBiG6vZwA0AAgTy2QcdIq6+gEIMqK7PHcnP+q/S1NQ/pvb2b6SWlr9O9Q1fSwc7fl4GPwEs&#10;5QueA5ASr0+X/pbrsAXDgIW4gE/UWY7X69LA3EZxzZkrahma3QaTfSAKGBUQ5X3WU99C7uO3M8hy&#10;+a4TCHcBCEvIaNlIWWDtgIEQYsA1Jx14AJhzRtWEg6sOrAgFyLCM4kvMrCFpjcSJR7j8uFdYRlx/&#10;8c6KeogiGNka9WrL8Z/+NI3NfPEpl9tLT36H7ulA+Ik864LVYdWc78pxf/wuIHHVDV7vTu3nGgqM&#10;uObuZGFZzyPdxSx4D2Zn0+e3bxc4Pcyj3Yn799JLV68UXz4Bsj0yPZ1mR+fK+0wxHwUwgKN+gegY&#10;BasLdKQhZEbF9sNCijms0jZLvR9/maE2cMv5OoMvM4w/mnnmfAmPZr/0m3V+e0Da6dyfOqxNdqbB&#10;9SupI482G0eOpIsn3iyDEv1zp/QR9Cl91KClp7UKF2JgsleHNyr1gIVbwDaCY8JPLADMsa1Ro1Gi&#10;0aSRo5GrNB5c5V+rnCz9hVvVwEIfE1qvtRfocM8dyf3F6jouOu65cNcdyuFw7/vl6+Ht5w4UUMxf&#10;u1HuuXtfGejZBqV2Tx8+X4Sx4dzl4gI8kEfngGHlm3gCy+VEsIk0uLFizPMI8aFU6cCAYBNjUJDf&#10;Nlx73FpcdkAEKODDRSceFMCHpQF8ygE4aYl2nAcMlg2rwjHIOAYDW20Mi8i+8wCkHbbKDZCFpWNO&#10;xzn74kFVmlj5B5rq03blONZ+7dYGFhLLD2z9DuKUqR218AsYqUce11msosbeNNpf/ZQPIdZnYtEC&#10;ALlPhLpAIfc998/WQEh/YVVww5mbASFusZivAaBwoUV+9x7o5LOvX4oHBiAMq0lbYhBVWXijuOc6&#10;Or6ZWlu/nurr/2Nqu/XStuWl/+rTylEeaMonxABM37eoQL2COuQLt9x2WL+Y+udnCoj6ZzbKogVA&#10;MjfEVQc6Qwv3CoT6pm+XfVug6si61nO3+o6S8v0uu1gxoAIItgLg1IIIGEAEeADFeccefJaOkaoP&#10;UxqVOgdAVsKBE4CFK4/g2ZcXaAAJvOThnlOW9oCbtNIA0/GDr6abD6r/LdO/lWGVR5lPWx61gdgT&#10;eCNMAZAIvZHrTvMxEbjniAGIdV1uLvNEILQxPl6sIjAKKIXb7l+zhXQiX8PlgeG0u6sznVhcLH79&#10;5vw7nd//YWo4diZdOZzN9Q/PPGGdqQscBUIWq+zClacdttpd2+b11ZVnQGORQt/aUIESK+np88Ls&#10;o7kvhRGrgpDvdO5PFbgK9ZGFjupKMvDQUSfGr5W+uJMLMQY4gv6r/+lHox0XC0g8tDq5B4lQxANX&#10;C6KIs3Usn331Gxl6iImGyV4+dvEeZkLUXblW+gor99qxS+n68ctlINF4+kranWFkcHI+D1x8Eujk&#10;0lKxaCxm+FW+Hm68PR3vlc+rXL1c/bzO5Kmr5Z7rE2O9A0X0tNt1dF86XIT75vGL5R2m15pbUmcW&#10;YOJKKFk4XGEABAzEmhATf4Ai0KwGUGEVsGqUJwAL60Ee4suakA+sWBzyyKt8kAAdri5pBfthrbAg&#10;lEfggSlEXtnh7pI2rCgwkE+asJZAolghOb20ATnHtWU7Z19eaeRx7aAKuNL6DViB8oIQK5HFpH6/&#10;m/TyOw7wBYyU7fpcs99jvas1Wx5VSAgEm0CH1RDWi/6rDwUo7INK9CVb8HHvbQEp3vlhveizoOD+&#10;E319wL5y1GeABUQsigAGK+fK8Bupu/s7aWLif6XBwe+Vj6IODn0/Hev+ZYGOvqtcz5V9llBAyTMQ&#10;AzE6C676OHeiwZx6a2HkurqWetLNrGdgZF7oev9kutY3USB0pXu0QIjLzlYAqM6x5QIlVlP3ah5I&#10;5La7Pm3ZBRYe9niXSAAffngPN7dZrJyzyEAc0QAOYBFvtRuwgIitCXL5+PiBJiAU8Cqj12wVcddx&#10;4ckHaCangSxcfeq5euSttLf51fLj9G82puattdS2+fCJrx48HQh+WCMe7qaT9WV5tYlmELDsOqAQ&#10;wQgXDOQhMN2XW9JUd0+ZLwpXHRCxiFbzyNTWMZfd1uJSEaTpPAh5MD8AAAzaSURBVKJtXVougvNh&#10;f18aAt4ssspZH51IM70soy8WSWiL+Syw7LzYvA0jbQAnQNVuabbz5OueefQkaFhEASPLvO0/82Xv&#10;j78cRn/OADL6Xrhspy5dSGfzgwUMHu71sc5iresLlp7rq4I+amuABKQRShnXLpWlsTq4B9fWg+Vh&#10;BybHyrfv4bN13j5R8NAL8vpXWD59rgxBPg+uUBnuKt8z9Jmp+kPnyncO9Tsuu5Mjo+lS7htgFFaR&#10;LzKYLwIlFtPulr3l7y2auw4XmCzXtaVKvu/658rwTGqcro60iV3L1IkinMtnr6e9uU+ysDr3Hi2A&#10;iNF/WAtE1taxD6iyOoixIA6I5LMvrbxAYB+05CXArAcQAjxCz9Ig8trBWlBOWEFgID1ICM4FFAFK&#10;G4i+fEReeWDnvLpBUT5QcB7g5Im8AaGwoKIc9QZI1Kl9ACq9Mlwz0Gs7CyogCi7OaYeyym+b26Es&#10;7YprkN52+fzV1LNyqYi4/kLQQ6gJarjlwEi/BR/nHBu8AI4+CTbhPraEWn+zL845A6CwRvRHW/df&#10;XcoCAXEsI3XoH6WOoXdSZ9d3imtuYOB/pJGRfyj73YM/zm2r/qus/q9toKJs7RKv74Oda1NmeKDC&#10;0ovrk0/9JaxeSX2zKwVErB3wMT8U7xWBEgCFZQRKVtq1VxbKXFKB0dR8uRbtd927jCi5QAgCSwQI&#10;POgefK4PDzwh4MNnJdnnuwch+6DDJQdCXlK1CIHrD3zAKFbCgZ5ywQiI5FOeLQtKsHDBcbj6uk58&#10;mN68UP1suR/v6MzjPyvb2kpri1/tbuMi4wIjDgEjAPKgszpqvzMnHgC4R6QHAXCZ6RtIdycnM2wW&#10;syXm5dGZYhWBkRV23HdgJN4cE2hMDEyk4wvz5QXFm/l6WVcz+bf8bG0t/TZbdP83j5J/u76RPl66&#10;XeaBNueqK/zkDTed9oGRNmuL+Fp43llaKy+zBmiAp3d1MB3vyB12oi3V3bpWFi/8JcMo5nr0JQMc&#10;A5bSDzva0+G618qkqgdkpbelwIgbGGz0V301wCSf/qYvhgU+VX8xne1/rzzgIR4ePFYPmIQYCKBj&#10;64E0ulSvvkYAuEwst/XBSmICSiAU6Sfz4ML9AZ8bF6rzPe6Zr8EPLa+XeaIzq6slmCdiIVnq/XK+&#10;BgsaXm89XeaiGnur8znL5xrTVO5/LGGhdTQLaBYCwtexdj6t1zcV8T/Z2VNcgB+eulBAIS+4gAkR&#10;JqqsHwLsSwosD8AALeJKwIkvlxyrgYATYK4uZRBfaYFIObZEWrlhtdjGPIovNQCNfaAg9gEOQXny&#10;25fO4gdpHUsXbrpw2QGLrXbaapv2P51OXvHaIi7qAVTx2gKQ2sfyE5SpPG0XnI9rA2C/hbK00+8n&#10;jXq6h6vCr0+690Q9VoMBhXj9hlDrO0BE/FlB3G8WJpgXkQa0/K1JDHzEgYK0rB3irExlE2tlSgcU&#10;oMAii7oKKMb3pxOX/lu2iv429fd/t7jpbBcXX0qXR94vbbNqU//Wd+0DozkrQAQC16NvczsCka2y&#10;GQGCurZhtH4hdc+PpJt5MB1WEfecADoWMXDFAZHjABKLyRaU7F/MA++21fOlfZ67XR500PEggwCL&#10;yINOGEBEPIsITMqDni0W4kFICjCyZSNYrMC6AR/iYIRqEYM8REQ+aVhBICSNBQsgZ988lPqds5hh&#10;uu5SevXwD8qNt+Txm3veTC9dv769UGB69U4R8xDopwPxBheQIRD+j4hwCMQ+rCTQAgKBRWTxQqTr&#10;uNBQXHQC4LCSwIilNJt/n825uQIj51cr1S8pLGTYXZyZLe66G33ZjM3X35Sv51q+NpYSa+pf79wp&#10;4fPbG+mz1Y30aGEj11d9H8riBtaR+rWfxcQFJJ6b0cdd9/38ndTc2VzeK/Kdul+d3J2Otp1KH1z5&#10;ML186BdlWfcTIMph4d70nx1GAMS1pv+AEGvI4IelHJaOftVY90F5WEBjveOLz03pF/ohV5x08X6R&#10;/hWLF/Ql/ahp4EgpA4w8ZKwhDyMg2Q9fuYfaQ08gYgQY1pR9sAAhDy0xUV4AbLJ7uAxeWEfujxem&#10;9TUDnqa6lnRmZaUsWmAFsY5AiXUESL5Z92bn1bIo4kRL9e+5F7MIL/SPlz4JRj23rpeHH4wIwVhv&#10;fRHx1pauUs7e3v5iBRj5s6wEQg4GFiUo03wPVxhRBRhCC0isASFgBEzElzCzGgCIJcGykl4aoFM/&#10;oVY2ADoWiDzxBwTbqNM54LBVrryAIr0yQZGFoi3S2Xcu8ksLkOAS8FJ+gAlA5JU2LBvtcp2ut/2V&#10;d0rQdnX7jZQhPYhx2Wmz382x4HcI60/5q41NqXHueLkH4VJyT/SPgIV950HEPiCxdABHP9QH9RuA&#10;0t8s67fVnyyokVZZgKN88QEuz4Fy9U91cdEVKORQLKPR11NPz3fKogWhre1vimVU3/rdAkKuwZj/&#10;NKgi/PKy9IEpIKeOsIqAVhtiPkx/j/o7VupS38xqgU9YRqwdALJ1DDZxztbxSLaYpGE92YLSic5j&#10;2wPBXcDjofYgc5FxexCFiLMFHSNQI1KQASjHRqssGYABE4IASNITBGnkJzgsIqvwgI2o2AIRcQEg&#10;VpTPxIBWAePNi49N2EPp0Gh7+n622ri/AkZzK18OIpBhTRB3gg40PpJqXxzrw5cYHNsHIYACLhAQ&#10;51zb2fwQTkwWgIDPb7K4cLuBErfdeAb3x0tLBSzcdivD42WOqmNwtHyd+dTQQAGX/OaX5OnOwjuZ&#10;f195gMxiCNaT/FM9g2X+CDgJm/Z476TxRF356wuC5+vQp987khpP1qVDl/NoabYr/fit/53++UDu&#10;8Dfry7tGvrrwNIz88V78sd9OoPhjBhBi0Rj06G/usfsOHPqIAZBBkX6nzzUfer+8QU78Jy/kUTSL&#10;Kfc9fUge+c0TgZQVd2EdCfqb882NH5aHTSf3EAoefg8+QfDACx4EQmE0Kt4IlWh4DyPcdEa1oBEu&#10;FH7+hpmjpa94gdoAxn1zz8TpA+7hqdw3zBWZO/J3Elx15orMKbKMQOnkQAbc6OEqRLJYL+e8YOSd&#10;pVtjN4rAxdxE0/jR9DDXMdXcVcrYM1xJLY+XcBvhh4gCBSFmIRDgGOULhD1ARGhBi2UlP+iwWuxb&#10;qceiEEeggYPYKwvsCD5AEHVxASTpiD03F2g4HwsNxAEI8Q/LRry2gI9z8kfeAJA2iJMnIAE6rkXb&#10;lB+AdV75QGruy7W57rgGVpG8YBVgtnVeWwDT7+LYdcpf11ld6kyIo88Q7iLMuT8QbfeHqNsXr5+B&#10;EOtaf6Jl+qA+bZ+3x76gP4GcfLbAoU8qG/QACaiUrS+oX9oySFk/lfr6v1eWb3d1fTs1NX0tTU//&#10;U6qA0cS+0o/lD8goQ7lgowz1gJ7jSANAcb3i1ePaBMvYu2dHy4KFsISAxbF97jfgcQ5szCNx3wWU&#10;vAwrrSCuf3Gh/JauaZeHWQAEo9NwhbBoPORcd0al4j3o8cAbmUoPOoBkdCtOHjCSTzqiQxy44VhC&#10;YTkBWOwbJas/IHf7Rmu6PlM1G09UTqU3e3vSX+e8BD5gtLz87Fe0IxiZAgwxB6IyIZwB48VX+0Dl&#10;fMT72wjHRrmEJVx25gAWbo4WAIEF8HDPAdOjLCbiwMbWgoa7k4CTraqByQzQsfRWFswBcxpZgKQT&#10;WFZXMsRZWmCkTO4+bjzlTHRVPx0UbdQGc0pcjYSO9WV1oGXi4323Ut/KYFnW7W/JuecuDV5Nl4ca&#10;nl3m/clcmr8/ne7OjT73D6f+rhAwAhV9RH/Qd/QPkLEPLt51Apjxi+fSkY7XSwddaa7CSn759LPS&#10;R/Kx/IK+qZ/JC2bSdZ07WNweRpXK8ZAb3YENUQAacCIUXBQeUCNAwgBgtgTjldM/LFCzmi7OEYuG&#10;iWOln+lf+gyLyGDBoEbgtju1uFQsZJaR/zECJIsXWDVg8lruG5cmDuWyjqSFPLgwel96bKWD3NhY&#10;XxE5gYicGXwvrV5vSosXm9KBDCKDsxPv7i/uJ6JJnIktoFhNZwUdQBBjgktoCTJriEXAanKOZQVe&#10;8imHu05e6cOiIM7OE35liAck4l9rHUkHBgEMZYAImDgf7rMAkXaFWy7gFjCSRnyclx5oA6z2wcR5&#10;4AlLUNtstS+u0XUBr2tnHYmzmAF4/FbqVg7LTH7tUP9Y/fl0ov/tIuisHX2HeOtLIdjOsVDCstGn&#10;LHjRXwxwDGL0Gfn1SX0PhGKOSHqCTO/0OZaLvhl9Vr9UrnqAQjnq6ty4kLorP0uVyg+LZTQ8/D/L&#10;u0UWMAzMvVHKBs9wvQn6uryCcywisInz3IvKF4CP21D/83y43pbFs6lnaqXABFy43QJGFicAECgB&#10;DXedpdwsIXCSpm14fnt+qbjtlu6nq9P+sfZQ+v/AqARbraqjbQAAAABJRU5ErkJgglBLAwQUAAYA&#10;CAAAACEAyLvJMuEAAAAKAQAADwAAAGRycy9kb3ducmV2LnhtbEyPwU7DMAyG70i8Q2QkbiwNW8Mo&#10;TadpAk7TJDYkxM1rvLZak1RN1nZvTzjB0fan39+frybTsoF63zirQMwSYGRLpxtbKfg8vD0sgfmA&#10;VmPrLCm4kodVcXuTY6bdaD9o2IeKxRDrM1RQh9BlnPuyJoN+5jqy8XZyvcEQx77iuscxhpuWPyaJ&#10;5AYbGz/U2NGmpvK8vxgF7yOO67l4Hbbn0+b6fUh3X1tBSt3fTesXYIGm8AfDr35UhyI6Hd3Fas9a&#10;BamUMqIKFnMBLALPcrkAdoyL9EkAL3L+v0LxAwAA//8DAFBLAwQUAAYACAAAACEAqiYOvrwAAAAh&#10;AQAAGQAAAGRycy9fcmVscy9lMm9Eb2MueG1sLnJlbHOEj0FqwzAQRfeF3EHMPpadRSjFsjeh4G1I&#10;DjBIY1nEGglJLfXtI8gmgUCX8z//PaYf//wqfillF1hB17QgiHUwjq2C6+V7/wkiF2SDa2BSsFGG&#10;cdh99GdasdRRXlzMolI4K1hKiV9SZr2Qx9yESFybOSSPpZ7Jyoj6hpbkoW2PMj0zYHhhiskoSJPp&#10;QFy2WM3/s8M8O02noH88cXmjkM5XdwVislQUeDIOH2HXRLYgh16+PDbcAQAA//8DAFBLAQItABQA&#10;BgAIAAAAIQCxgme2CgEAABMCAAATAAAAAAAAAAAAAAAAAAAAAABbQ29udGVudF9UeXBlc10ueG1s&#10;UEsBAi0AFAAGAAgAAAAhADj9If/WAAAAlAEAAAsAAAAAAAAAAAAAAAAAOwEAAF9yZWxzLy5yZWxz&#10;UEsBAi0AFAAGAAgAAAAhAAk+3549CgAAu0MAAA4AAAAAAAAAAAAAAAAAOgIAAGRycy9lMm9Eb2Mu&#10;eG1sUEsBAi0ACgAAAAAAAAAhAIumYjj2DAQA9gwEABQAAAAAAAAAAAAAAAAAowwAAGRycy9tZWRp&#10;YS9pbWFnZTEucG5nUEsBAi0AFAAGAAgAAAAhAMi7yTLhAAAACgEAAA8AAAAAAAAAAAAAAAAAyxkE&#10;AGRycy9kb3ducmV2LnhtbFBLAQItABQABgAIAAAAIQCqJg6+vAAAACEBAAAZAAAAAAAAAAAAAAAA&#10;ANkaBABkcnMvX3JlbHMvZTJvRG9jLnhtbC5yZWxzUEsFBgAAAAAGAAYAfAEAAMwbB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 o:spid="_x0000_s1027" type="#_x0000_t75" alt="A map of a mountain&#10;&#10;AI-generated content may be incorrect." style="position:absolute;top:1691;width:30575;height:288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kIALxgAAAOMAAAAPAAAAZHJzL2Rvd25yZXYueG1sRE/NasJA&#10;EL4X+g7LFLzVjRGzNrqKFAotnvx5gGl2TNJkZ0N2G9O37wqCx/n+Z70dbSsG6n3tWMNsmoAgLpyp&#10;udRwPn28LkH4gGywdUwa/sjDdvP8tMbcuCsfaDiGUsQQ9jlqqELocil9UZFFP3UdceQurrcY4tmX&#10;0vR4jeG2lWmSZNJizbGhwo7eKyqa46/VkGWL2VAeGvWzU+cvt6e9aopvrScv424FItAYHuK7+9PE&#10;+Wqu0lS9ZQpuP0UA5OYfAAD//wMAUEsBAi0AFAAGAAgAAAAhANvh9svuAAAAhQEAABMAAAAAAAAA&#10;AAAAAAAAAAAAAFtDb250ZW50X1R5cGVzXS54bWxQSwECLQAUAAYACAAAACEAWvQsW78AAAAVAQAA&#10;CwAAAAAAAAAAAAAAAAAfAQAAX3JlbHMvLnJlbHNQSwECLQAUAAYACAAAACEAgpCAC8YAAADjAAAA&#10;DwAAAAAAAAAAAAAAAAAHAgAAZHJzL2Rvd25yZXYueG1sUEsFBgAAAAADAAMAtwAAAPoCAAAAAA==&#10;" stroked="t" strokecolor="#1e1e1e">
                  <v:stroke joinstyle="round"/>
                  <v:imagedata r:id="rId34" o:title="A map of a mountain&#10;&#10;AI-generated content may be incorrect"/>
                  <v:path arrowok="t"/>
                </v:shape>
                <v:shape id="Freeform: Shape 7" o:spid="_x0000_s1028" style="position:absolute;left:14562;top:12238;width:8662;height:4312;visibility:visible;mso-wrap-style:square;v-text-anchor:middle" coordsize="3528081,17627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7LjZygAAAOIAAAAPAAAAZHJzL2Rvd25yZXYueG1sRI/NasJA&#10;FIX3hb7DcAvumoka0pI6ShECXRSlsRWXl8w1CWbupJmpJm/vCAWXh/PzcRarwbTiTL1rLCuYRjEI&#10;4tLqhisF37v8+RWE88gaW8ukYCQHq+XjwwIzbS/8RefCVyKMsMtQQe19l0npypoMush2xME72t6g&#10;D7KvpO7xEsZNK2dxnEqDDQdCjR2taypPxZ8JkONh/IxP9rfI7djkfv/jNtupUpOn4f0NhKfB38P/&#10;7Q+tIE3SJHlJkzncLoU7IJdXAAAA//8DAFBLAQItABQABgAIAAAAIQDb4fbL7gAAAIUBAAATAAAA&#10;AAAAAAAAAAAAAAAAAABbQ29udGVudF9UeXBlc10ueG1sUEsBAi0AFAAGAAgAAAAhAFr0LFu/AAAA&#10;FQEAAAsAAAAAAAAAAAAAAAAAHwEAAF9yZWxzLy5yZWxzUEsBAi0AFAAGAAgAAAAhAFDsuNnKAAAA&#10;4gAAAA8AAAAAAAAAAAAAAAAABwIAAGRycy9kb3ducmV2LnhtbFBLBQYAAAAAAwADALcAAAD+AgAA&#10;AAA=&#10;" path="m,290731l798094,r261635,66069l1630568,409630r313182,-22425l2962527,31713r565554,285420l3520152,681836v-110116,37880,-245703,70833,-330347,113639c3105161,838281,3181864,786270,3012290,938674v-169574,152404,-510915,466427,-839929,771227l1231509,1762731,607815,1400671,465105,1260603r34356,-163852l486247,816617,,290731xe" filled="f" strokecolor="#56925e [2405]">
                  <v:shadow on="t" color="black" opacity="22937f" origin=",.5" offset="0,.63889mm"/>
                  <v:path arrowok="t" o:connecttype="custom" o:connectlocs="0,71120;195945,0;260180,16162;400330,100206;477221,94720;727347,7758;866199,77579;864252,166794;783147,194593;739564,229623;533349,418284;302355,431208;149228,342639;114191,308375;122625,268293;119381,199765;0,71120" o:connectangles="0,0,0,0,0,0,0,0,0,0,0,0,0,0,0,0,0"/>
                </v:shape>
                <w10:wrap type="square" anchorx="margin"/>
              </v:group>
            </w:pict>
          </mc:Fallback>
        </mc:AlternateContent>
      </w:r>
      <w:r w:rsidR="00E46E30" w:rsidRPr="007B03DA">
        <w:t>Berggrunn</w:t>
      </w:r>
    </w:p>
    <w:p w14:paraId="6ADF773C" w14:textId="56AA194D" w:rsidR="00937A49" w:rsidRPr="007B03DA" w:rsidRDefault="00937A49" w:rsidP="00937A49">
      <w:pPr>
        <w:pStyle w:val="Brdtekst"/>
      </w:pPr>
      <w:r w:rsidRPr="007B03DA">
        <w:t>Området ligger i den kaledonske fjellkjeden og består hovedsakelig av gneis, glimmerskifer og amfibolitt</w:t>
      </w:r>
      <w:r w:rsidR="001D3292">
        <w:t>,</w:t>
      </w:r>
      <w:r w:rsidR="001D3292" w:rsidRPr="001D3292">
        <w:t xml:space="preserve"> </w:t>
      </w:r>
      <w:r w:rsidR="001D3292">
        <w:t xml:space="preserve">se figur </w:t>
      </w:r>
      <w:r w:rsidR="00C060DA">
        <w:t>6</w:t>
      </w:r>
      <w:r w:rsidR="001D3292" w:rsidRPr="007B03DA">
        <w:t>.</w:t>
      </w:r>
      <w:r w:rsidRPr="007B03DA">
        <w:t xml:space="preserve"> </w:t>
      </w:r>
      <w:r w:rsidR="00597081">
        <w:t xml:space="preserve">Det er </w:t>
      </w:r>
      <w:r w:rsidRPr="007B03DA">
        <w:t xml:space="preserve">enkelte kalkrike soner </w:t>
      </w:r>
      <w:r w:rsidR="009D6703">
        <w:t xml:space="preserve">(figur </w:t>
      </w:r>
      <w:r w:rsidR="00E63D10">
        <w:t>8</w:t>
      </w:r>
      <w:r w:rsidR="009D6703">
        <w:t xml:space="preserve">) </w:t>
      </w:r>
      <w:r w:rsidRPr="007B03DA">
        <w:t>som gir næringsgrunnlag for rik vegetasjon</w:t>
      </w:r>
      <w:r w:rsidR="00597081">
        <w:t xml:space="preserve"> og muligheter for karstformer og grotter</w:t>
      </w:r>
      <w:r w:rsidR="009D6703">
        <w:t xml:space="preserve">. </w:t>
      </w:r>
      <w:r w:rsidRPr="007B03DA">
        <w:t>Berggrunnen er sterkt omdannet og oppsprukket etter den kaledonske fjellkjedefoldingen. De avrundete landskapsformene</w:t>
      </w:r>
      <w:r w:rsidR="00436DF7" w:rsidRPr="007B03DA">
        <w:t xml:space="preserve"> er laget </w:t>
      </w:r>
      <w:r w:rsidR="008E2F1B" w:rsidRPr="007B03DA">
        <w:t>av</w:t>
      </w:r>
      <w:r w:rsidR="00436DF7" w:rsidRPr="007B03DA">
        <w:t xml:space="preserve"> </w:t>
      </w:r>
      <w:r w:rsidRPr="007B03DA">
        <w:t xml:space="preserve">ismassene </w:t>
      </w:r>
      <w:r w:rsidR="008E2F1B" w:rsidRPr="007B03DA">
        <w:t xml:space="preserve">som </w:t>
      </w:r>
      <w:r w:rsidRPr="007B03DA">
        <w:t xml:space="preserve">har slipt og jevnet overflaten gjennom </w:t>
      </w:r>
      <w:r w:rsidR="008E2F1B" w:rsidRPr="007B03DA">
        <w:t xml:space="preserve">flere </w:t>
      </w:r>
      <w:r w:rsidRPr="007B03DA">
        <w:t>istider.</w:t>
      </w:r>
    </w:p>
    <w:p w14:paraId="63604B07" w14:textId="7A35FFA9" w:rsidR="006921E7" w:rsidRPr="007B03DA" w:rsidRDefault="00937A49" w:rsidP="00CF4AD8">
      <w:pPr>
        <w:pStyle w:val="Brdtekst"/>
      </w:pPr>
      <w:r w:rsidRPr="007B03DA">
        <w:t>Overgangen mellom næringsrike og sure bergarter skaper variasjon i vegetasjonen – fra urterik skog i dalførene til mer nøysomme lyng- og mosepartier høyere opp.</w:t>
      </w:r>
    </w:p>
    <w:p w14:paraId="36407015" w14:textId="77777777" w:rsidR="00CF4AD8" w:rsidRPr="007B03DA" w:rsidRDefault="00CF4AD8" w:rsidP="006921E7">
      <w:pPr>
        <w:pStyle w:val="Overskrift4"/>
        <w:sectPr w:rsidR="00CF4AD8" w:rsidRPr="007B03DA" w:rsidSect="00E24D52">
          <w:headerReference w:type="even" r:id="rId35"/>
          <w:headerReference w:type="default" r:id="rId36"/>
          <w:footerReference w:type="even" r:id="rId37"/>
          <w:footerReference w:type="default" r:id="rId38"/>
          <w:headerReference w:type="first" r:id="rId39"/>
          <w:footerReference w:type="first" r:id="rId40"/>
          <w:type w:val="continuous"/>
          <w:pgSz w:w="11907" w:h="16840" w:code="9"/>
          <w:pgMar w:top="1276" w:right="1134" w:bottom="993" w:left="1134" w:header="709" w:footer="217" w:gutter="0"/>
          <w:paperSrc w:first="15" w:other="15"/>
          <w:pgNumType w:start="1"/>
          <w:cols w:space="708"/>
          <w:titlePg/>
          <w:docGrid w:linePitch="299"/>
        </w:sectPr>
      </w:pPr>
    </w:p>
    <w:p w14:paraId="7D130981" w14:textId="5DF45B93" w:rsidR="001230BE" w:rsidRPr="007B03DA" w:rsidRDefault="001230BE" w:rsidP="006921E7">
      <w:pPr>
        <w:pStyle w:val="Overskrift4"/>
        <w:rPr>
          <w:sz w:val="22"/>
          <w:szCs w:val="22"/>
        </w:rPr>
      </w:pPr>
      <w:r w:rsidRPr="007B03DA">
        <w:t>Løsavsetninger fra istidene</w:t>
      </w:r>
    </w:p>
    <w:p w14:paraId="0A8B6A83" w14:textId="5238E87A" w:rsidR="00A67F3E" w:rsidRPr="007B03DA" w:rsidRDefault="001230BE" w:rsidP="002E11EA">
      <w:pPr>
        <w:pStyle w:val="Brdtekst"/>
        <w:ind w:right="-355"/>
      </w:pPr>
      <w:r w:rsidRPr="007B03DA">
        <w:t xml:space="preserve">Under siste istid formet breer og smeltevann landskapet og la igjen morener, sand- og grusavsetninger. Etter isavsmeltinga ble </w:t>
      </w:r>
      <w:r w:rsidR="00AC52C4" w:rsidRPr="007B03DA">
        <w:t>lavtliggende</w:t>
      </w:r>
      <w:r w:rsidRPr="007B03DA">
        <w:t xml:space="preserve"> områder oversvømt av havet, og det ble dannet marine strand- og deltaavsetninger langs Lakselvvatnet og Sæterelva</w:t>
      </w:r>
      <w:r w:rsidR="00E63D10">
        <w:t xml:space="preserve"> (figur 7)</w:t>
      </w:r>
      <w:r w:rsidRPr="007B03DA">
        <w:t>.</w:t>
      </w:r>
    </w:p>
    <w:p w14:paraId="78CFB998" w14:textId="5793F574" w:rsidR="00CF4AD8" w:rsidRPr="009E26F8" w:rsidRDefault="009E26F8" w:rsidP="009E26F8">
      <w:pPr>
        <w:pStyle w:val="Bildetekst"/>
        <w:spacing w:before="120"/>
        <w:ind w:left="567"/>
        <w:rPr>
          <w:i w:val="0"/>
        </w:rPr>
      </w:pPr>
      <w:r w:rsidRPr="009E26F8">
        <w:rPr>
          <w:b/>
          <w:i w:val="0"/>
        </w:rPr>
        <w:t xml:space="preserve">Figur </w:t>
      </w:r>
      <w:r w:rsidRPr="009E26F8">
        <w:rPr>
          <w:b/>
          <w:i w:val="0"/>
        </w:rPr>
        <w:fldChar w:fldCharType="begin"/>
      </w:r>
      <w:r w:rsidRPr="009E26F8">
        <w:rPr>
          <w:b/>
          <w:i w:val="0"/>
        </w:rPr>
        <w:instrText xml:space="preserve"> SEQ Figur \* ARABIC </w:instrText>
      </w:r>
      <w:r w:rsidRPr="009E26F8">
        <w:rPr>
          <w:b/>
          <w:i w:val="0"/>
        </w:rPr>
        <w:fldChar w:fldCharType="separate"/>
      </w:r>
      <w:r w:rsidR="001E0440">
        <w:rPr>
          <w:b/>
          <w:i w:val="0"/>
          <w:noProof/>
        </w:rPr>
        <w:t>6</w:t>
      </w:r>
      <w:r w:rsidRPr="009E26F8">
        <w:rPr>
          <w:b/>
          <w:i w:val="0"/>
        </w:rPr>
        <w:fldChar w:fldCharType="end"/>
      </w:r>
      <w:r w:rsidRPr="009E26F8">
        <w:rPr>
          <w:b/>
          <w:i w:val="0"/>
        </w:rPr>
        <w:t>.</w:t>
      </w:r>
      <w:r w:rsidRPr="009E26F8">
        <w:rPr>
          <w:i w:val="0"/>
        </w:rPr>
        <w:t xml:space="preserve"> </w:t>
      </w:r>
      <w:r w:rsidR="00CF4AD8" w:rsidRPr="009E26F8">
        <w:rPr>
          <w:i w:val="0"/>
        </w:rPr>
        <w:t xml:space="preserve">Regionalt kart over berggrunnsgeologi, kartdata fra Norges geologiske undersøkelser. Strauman ligger midt i kartet og har </w:t>
      </w:r>
      <w:proofErr w:type="spellStart"/>
      <w:r w:rsidR="00CF4AD8" w:rsidRPr="009E26F8">
        <w:rPr>
          <w:i w:val="0"/>
        </w:rPr>
        <w:t>hovedbergartene</w:t>
      </w:r>
      <w:proofErr w:type="spellEnd"/>
      <w:r w:rsidR="00CF4AD8" w:rsidRPr="009E26F8">
        <w:rPr>
          <w:i w:val="0"/>
        </w:rPr>
        <w:t xml:space="preserve"> glimmerskifer i vest (grønt område) og granitt i øst (lilla område). Se detaljer hos: </w:t>
      </w:r>
      <w:hyperlink r:id="rId41" w:history="1">
        <w:r w:rsidR="00CF4AD8" w:rsidRPr="009E26F8">
          <w:rPr>
            <w:rStyle w:val="Hyperkobling"/>
            <w:i w:val="0"/>
            <w:szCs w:val="20"/>
          </w:rPr>
          <w:t>https://kilden.nibio.no</w:t>
        </w:r>
      </w:hyperlink>
      <w:r w:rsidR="00CF4AD8" w:rsidRPr="009E26F8">
        <w:rPr>
          <w:i w:val="0"/>
        </w:rPr>
        <w:t xml:space="preserve">  </w:t>
      </w:r>
    </w:p>
    <w:p w14:paraId="6118AB45" w14:textId="77777777" w:rsidR="001473D9" w:rsidRPr="007B03DA" w:rsidRDefault="001473D9" w:rsidP="007F194F">
      <w:pPr>
        <w:pStyle w:val="Brdtekst"/>
        <w:sectPr w:rsidR="001473D9" w:rsidRPr="007B03DA" w:rsidSect="00CF4AD8">
          <w:type w:val="continuous"/>
          <w:pgSz w:w="11907" w:h="16840" w:code="9"/>
          <w:pgMar w:top="1588" w:right="1134" w:bottom="1276" w:left="1134" w:header="737" w:footer="454" w:gutter="0"/>
          <w:paperSrc w:first="15" w:other="15"/>
          <w:pgNumType w:start="1"/>
          <w:cols w:num="2" w:space="708"/>
          <w:titlePg/>
          <w:docGrid w:linePitch="299"/>
        </w:sectPr>
      </w:pPr>
    </w:p>
    <w:p w14:paraId="2FBD8163" w14:textId="55271FC1" w:rsidR="00A67F3E" w:rsidRPr="007B03DA" w:rsidRDefault="00A67F3E" w:rsidP="00A67F3E">
      <w:pPr>
        <w:pStyle w:val="Brdtekst"/>
      </w:pPr>
      <w:r w:rsidRPr="007B03DA">
        <w:lastRenderedPageBreak/>
        <w:t>I dalsenkninger finnes torv- og myravsetninger som lagrer karbon og vann, mens elvesletter og flommark gir grunnlag for frodig vegetasjon. De avrundete formene og glattskurte fjellsidene vitner om isens kraft og lang geologisk utvikling.</w:t>
      </w:r>
    </w:p>
    <w:p w14:paraId="5658DC3D" w14:textId="4A0DF1C6" w:rsidR="00A74A08" w:rsidRPr="007B03DA" w:rsidRDefault="008B27F5" w:rsidP="00F83E8B">
      <w:pPr>
        <w:pStyle w:val="Brdtekst"/>
        <w:spacing w:before="240" w:after="0"/>
      </w:pPr>
      <w:r w:rsidRPr="007B03DA">
        <w:rPr>
          <w:noProof/>
          <w:sz w:val="20"/>
          <w:szCs w:val="20"/>
        </w:rPr>
        <mc:AlternateContent>
          <mc:Choice Requires="wps">
            <w:drawing>
              <wp:anchor distT="0" distB="0" distL="114300" distR="114300" simplePos="0" relativeHeight="251658243" behindDoc="0" locked="0" layoutInCell="1" allowOverlap="1" wp14:anchorId="4D774B14" wp14:editId="7D41C522">
                <wp:simplePos x="0" y="0"/>
                <wp:positionH relativeFrom="margin">
                  <wp:posOffset>986155</wp:posOffset>
                </wp:positionH>
                <wp:positionV relativeFrom="paragraph">
                  <wp:posOffset>318296</wp:posOffset>
                </wp:positionV>
                <wp:extent cx="4282829" cy="2134583"/>
                <wp:effectExtent l="57150" t="19050" r="80010" b="94615"/>
                <wp:wrapNone/>
                <wp:docPr id="1120397041" name="Freeform: Shape 7"/>
                <wp:cNvGraphicFramePr/>
                <a:graphic xmlns:a="http://schemas.openxmlformats.org/drawingml/2006/main">
                  <a:graphicData uri="http://schemas.microsoft.com/office/word/2010/wordprocessingShape">
                    <wps:wsp>
                      <wps:cNvSpPr/>
                      <wps:spPr>
                        <a:xfrm>
                          <a:off x="0" y="0"/>
                          <a:ext cx="4282829" cy="2134583"/>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17231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62945 w 3528081"/>
                            <a:gd name="connsiteY10" fmla="*/ 1713048 h 1762731"/>
                            <a:gd name="connsiteX11" fmla="*/ 1231509 w 3528081"/>
                            <a:gd name="connsiteY11" fmla="*/ 1762731 h 1762731"/>
                            <a:gd name="connsiteX12" fmla="*/ 617231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75424 w 3528081"/>
                            <a:gd name="connsiteY2" fmla="*/ 69216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62945 w 3528081"/>
                            <a:gd name="connsiteY10" fmla="*/ 1713048 h 1762731"/>
                            <a:gd name="connsiteX11" fmla="*/ 1231509 w 3528081"/>
                            <a:gd name="connsiteY11" fmla="*/ 1762731 h 1762731"/>
                            <a:gd name="connsiteX12" fmla="*/ 617231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75424" y="69216"/>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3433" y="785745"/>
                                <a:pt x="3012290" y="938674"/>
                              </a:cubicBezTo>
                              <a:cubicBezTo>
                                <a:pt x="2841147" y="1091603"/>
                                <a:pt x="2491959" y="1408248"/>
                                <a:pt x="2162945" y="1713048"/>
                              </a:cubicBezTo>
                              <a:lnTo>
                                <a:pt x="1231509" y="1762731"/>
                              </a:lnTo>
                              <a:lnTo>
                                <a:pt x="617231" y="1400671"/>
                              </a:lnTo>
                              <a:lnTo>
                                <a:pt x="474522" y="1263750"/>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6FDA303" id="Freeform: Shape 7" o:spid="_x0000_s1026" style="position:absolute;margin-left:77.65pt;margin-top:25.05pt;width:337.25pt;height:168.1pt;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f3qSwwgAAHZaAAAOAAAAZHJzL2Uyb0RvYy54bWzsXG2PnDYQ/l6p/wHxsVKztjEYTrlU11Sp&#10;KqVN1KRK8pFj2duVWEyBe0l/fcc2ZodrCl4aRVVrnXTLywwPtscznvEwT797OFbBXdl2B1lfhvQJ&#10;CYOyLuT2UN9chr+9ffFtGgZdn9fbvJJ1eRl+LLvwu2dff/X0vrkomdzLalu2ATyk7i7um8tw3/fN&#10;xWbTFfvymHdPZFPWcHMn22Pew2l7s9m2+T08/VhtGCHJ5l6226aVRdl1cPUHczN8pp+/25VF/2q3&#10;68o+qC5DeLde/2/1/2v1f/PsaX5x0+bN/lAMr5GveItjfqgBdHzUD3mfB7ft4S+POh6KVnZy1z8p&#10;5HEjd7tDUeo2QGsoedSaN/u8KXVboHO6Zuym7vM9tvjl7k3zuoVuuG+6iw4OVSsedu1R/cL7BQ+6&#10;sz6OnVU+9EEBFzlL4S8LgwLuMRrxOI1Ud25O7MVt1/9YSv2o/O5l15ve3sKR7qttUOdHEIpC1nV3&#10;6Mv3MEK7YwUD8M0mIMF9EMVRQiL9WOjax+QfMDm8ixAi2AdUJExEdBjZxzzvKYJISUJ4soyDecgy&#10;BEMQlCQiSekyBmZKEpJkyzgRxkmiNGYOfYaZOMmSyKFBHANlXAgWLzcIM0UiZoIvtyhGQCwThIts&#10;GQgzRVTQaBknQTiDjC3jTJgUjgOQmACxlBK+DISZQHbSKFluEajZceZENBMiFstAmElkMRfxMhBM&#10;eASkesFB6DCTSAUgLQPRyeymgkWJwzSacFFBKIirAxae4ZRFGXfCmnAZteOANZnpNBaJw0hRzEQ5&#10;GD5BHaAmk11ExEUoKGaiDFQRcRB0iqd7TASHabiovydMFJSRiF1ahSc8zzjNHJQExUwpTRLqIhZ4&#10;yjuIOcX0rgYJi7kDBiZ3hcBy6m2et3l2XbU8Q7FAa9vqoAqw+Ypib/NgLbvS5qWwxnbRbVgneJuH&#10;Fijc2zzrTnmbt6ztsJ10cIsmazLv54Ge836e6gRv81T8Zq3NI5GT6/DI5mUZcXEd8Az3ft7Jk/d+&#10;3hjUcPDBvJ+nI7Q+tqn0nLd5/02bRxhnECRaDGLh2GYWp3HsELmfRCkZTb3Ns26Kj22ejLKPbbrE&#10;aJG772ObPrbpY5tm+3zVfh5hyuqdafOiNHHZ2/U275To8MHv552SPiZbc/9Fm8dSkv5dPso0hyUj&#10;kLnisK+LbJ7IUpKZpIJZHBz5ODu2GWeCmY2IWQwcEF2Xw0LiJNXqZxYH71Cvy2GJIEPCbFDPAuFN&#10;7XV+XsIg82W5RXh3elUOi27GMs5n2M8jNDYWYrbn8CbguhyWFATbpBnNAv3jHBZCGctM0GcWaOLn&#10;rbN5pxyWWaSJpYT9vHWxTRoThylLsV4YUuccFNBkphORUoeR+hw2L4mpi1B8hhwWno1JQPODhXXE&#10;yhyWNGGQpaQiDfNQWEv8g/28eRCsImBiOBkkHIx3mEqY3BUCy6m3eav8PLBgDoOD5TlKBYP5tphU&#10;iwWTZd7mbQJv8/QWAURQx7zNebWDdYK3eWiBz73Ns8Fhb/McFglIdLyfx73NC1bmbXo/bxNk3s87&#10;bUclX9DPEzxmDlGGx36enu2Lq9XJZwfez4Pte1cnDC/SHFwJTO4K4f2804xbF9v0Ng+SctZ9n+dt&#10;nrd5kzAlfCbGYEdmOTSHA6Jrc1i8zRs+/fZ+noPEeT9vTNmFj3y9n+dtno44Rl9wPy9hGXfZ+MLr&#10;YLUwITxdjqlPd+bACn2x/Txv82zA0e/n2Toss8F7LN//Wj8Pqk4whzwZvJBLMkYdam/gdBQKBVW+&#10;UA6Lt3nezzO5nt7mnWImK3NYvM37P9k8qFF2Y6uQ5XtbmKx4qIfKZHAU5KqCHdFF3RrZqTJouEwZ&#10;1Dyzp5DCacqeAZcqa7bADAFOzKwTQ+F93JjBOmFmdhYy2CnMbKu1uSFDWghm5mchQ34IZo7PYoaE&#10;JMycnMUMeYiYWZzFDLmFmDk9ixnyBTFzdhazSgHE3HB+low9FrLzpEyFwCbo58mZ2pWZsJ8naWp7&#10;ZsJ+nqypdPIJ+3nSpr7tnbBP5M1M1EFLtFBdUtWVrHRdyT4MoK5kGwZQV/JajVZ+0eS9Ui72MLi/&#10;DG2KX7CHaplDpUJ1/yjvyrdSU/ankotmMT0M/YmkqjGpyYbTb22lxBLY30Y/kxK9BtaUemk7PNhS&#10;2d+B2qxkNbXZiJgnNzEYTW7SxmbJhywxQ6584lnqsddgZExof4lcRfJNQ3UBvUfkxe31ofi+/AN3&#10;Y8QpIZEZfQEV9EAQzCDqvougfiHnZk5DMcMk0fMZhtjcpTpbWQOaD28GwCnQ9MyykpgmZr6mEZTU&#10;HL4UsHfTiEMBTCWSIo1hW3TyUibWoe+arWpnWJZySrnRjuDlUijyhp/MeEaz2DQXwtkp41r52faC&#10;W6RCHxp4CGh8EvmRRJkgxsA1VumEOWXp7K9pvAm+G3JT8m4AsWT215BzvWlsyFmiAoLz5DrB15Cb&#10;0nPz5DpJV5Ob8PQstVHfk+lrX7aoZFcaZa70gy6YOioKpV9Q0dRavjhUlRbDSq8tOlkdtuqa0hS6&#10;SG75vGqDuxzUUF4UZd0zvWKpbo8/y625Dh1BbFeMLBoWPU0PAlw8VYHVR/3HqlRQVf1ruQsOW1gF&#10;UQ0wPghjWyujqRXbDt50ZIyWGQd6xVrq4r0js2nWLOrIoZFl3Y/Mx0Mt20+hV7195Z2htz1g2q26&#10;4FpuP75ug1aa0sFdU7w4tF3/Mu/613kL/hcMNdQ/7l/Bv10lQcWDJtdHYbCX7R+fuq7ooYQv3A2D&#10;e6g9fBl2v9/mbRkG1U81FPfNKOfw2F6f8BhycMG24DvX+E59e3wuYfxBh8Db6UNF31f2cNfK4zso&#10;k3ylUOFWXheADQvYHqyVOXnewzncgkLLRXl1pY+hQDHI5cv6TVPYUW+g5W8f3uVtE6jDy7CHasC/&#10;SFunOL+wVX5BnE60ajxqeXXby91BlQDWQmb6dTiB4sZwNKmejM811alc9LM/AQAA//8DAFBLAwQU&#10;AAYACAAAACEAIpUP7t4AAAAKAQAADwAAAGRycy9kb3ducmV2LnhtbEyPQU+DQBSE7yb+h80z8WYX&#10;SmgQWRpjws1opGo8btlXIGXfIrtt4d/7POlxMpOZb4rtbAdxxsn3jhTEqwgEUuNMT62C9111l4Hw&#10;QZPRgyNUsKCHbXl9VejcuAu94bkOreAS8rlW0IUw5lL6pkOr/cqNSOwd3GR1YDm10kz6wuV2kOso&#10;2kire+KFTo/41GFzrE+WRw5fy3N0dN915Za+Cp8f/uU1Vur2Zn58ABFwDn9h+MVndCiZae9OZLwY&#10;WKdpwlEFaRSD4EC2vucvewVJtklAloX8f6H8AQAA//8DAFBLAQItABQABgAIAAAAIQC2gziS/gAA&#10;AOEBAAATAAAAAAAAAAAAAAAAAAAAAABbQ29udGVudF9UeXBlc10ueG1sUEsBAi0AFAAGAAgAAAAh&#10;ADj9If/WAAAAlAEAAAsAAAAAAAAAAAAAAAAALwEAAF9yZWxzLy5yZWxzUEsBAi0AFAAGAAgAAAAh&#10;AG1/epLDCAAAdloAAA4AAAAAAAAAAAAAAAAALgIAAGRycy9lMm9Eb2MueG1sUEsBAi0AFAAGAAgA&#10;AAAhACKVD+7eAAAACgEAAA8AAAAAAAAAAAAAAAAAHQsAAGRycy9kb3ducmV2LnhtbFBLBQYAAAAA&#10;BAAEAPMAAAAoDAAAAAA=&#10;" path="m,290731l798094,r277330,69216l1630568,409630r313182,-22425l2962527,31713r565554,285420l3520152,681836v-110116,37880,-245703,70833,-330347,113639c3105161,838281,3183433,785745,3012290,938674v-171143,152929,-520331,469574,-849345,774374l1231509,1762731,617231,1400671,474522,1263750r24939,-166999l486247,816617,,290731xe" filled="f" strokecolor="#56925e [2405]">
                <v:shadow on="t" color="black" opacity="22937f" origin=",.5" offset="0,.63889mm"/>
                <v:path arrowok="t" o:connecttype="custom" o:connectlocs="0,352061;968827,0;1305485,83817;1979389,496042;2359569,468887;3596288,38403;4282829,384033;4273204,825671;3872187,963282;3656697,1136689;2625655,2074419;1494961,2134583;749273,1696146;576035,1530341;606309,1328113;590268,988884;0,352061" o:connectangles="0,0,0,0,0,0,0,0,0,0,0,0,0,0,0,0,0"/>
                <w10:wrap anchorx="margin"/>
              </v:shape>
            </w:pict>
          </mc:Fallback>
        </mc:AlternateContent>
      </w:r>
      <w:r w:rsidRPr="007B03DA">
        <w:rPr>
          <w:noProof/>
          <w:sz w:val="20"/>
          <w:szCs w:val="20"/>
        </w:rPr>
        <w:drawing>
          <wp:inline distT="0" distB="0" distL="0" distR="0" wp14:anchorId="4969D0C4" wp14:editId="2B95C74D">
            <wp:extent cx="6120398" cy="2639515"/>
            <wp:effectExtent l="19050" t="19050" r="13970" b="27940"/>
            <wp:docPr id="1189969465" name="Picture 1" descr="A map of a mountain ran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9969465" name="Picture 1" descr="A map of a mountain range&#10;&#10;AI-generated content may be incorrect."/>
                    <pic:cNvPicPr/>
                  </pic:nvPicPr>
                  <pic:blipFill rotWithShape="1">
                    <a:blip r:embed="rId42" cstate="screen">
                      <a:extLst>
                        <a:ext uri="{28A0092B-C50C-407E-A947-70E740481C1C}">
                          <a14:useLocalDpi xmlns:a14="http://schemas.microsoft.com/office/drawing/2010/main"/>
                        </a:ext>
                      </a:extLst>
                    </a:blip>
                    <a:srcRect/>
                    <a:stretch>
                      <a:fillRect/>
                    </a:stretch>
                  </pic:blipFill>
                  <pic:spPr bwMode="auto">
                    <a:xfrm>
                      <a:off x="0" y="0"/>
                      <a:ext cx="6120765" cy="2639673"/>
                    </a:xfrm>
                    <a:prstGeom prst="rect">
                      <a:avLst/>
                    </a:prstGeom>
                    <a:ln w="9525" cap="flat" cmpd="sng" algn="ctr">
                      <a:solidFill>
                        <a:srgbClr val="1E1E1E"/>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3FD411A1" w14:textId="189558BF" w:rsidR="00E46E30" w:rsidRPr="009E26F8" w:rsidRDefault="009E26F8" w:rsidP="009E26F8">
      <w:pPr>
        <w:pStyle w:val="Bildetekst"/>
        <w:rPr>
          <w:i w:val="0"/>
        </w:rPr>
      </w:pPr>
      <w:r w:rsidRPr="009E26F8">
        <w:rPr>
          <w:b/>
          <w:i w:val="0"/>
        </w:rPr>
        <w:t xml:space="preserve">Figur </w:t>
      </w:r>
      <w:r w:rsidRPr="009E26F8">
        <w:rPr>
          <w:b/>
          <w:i w:val="0"/>
        </w:rPr>
        <w:fldChar w:fldCharType="begin"/>
      </w:r>
      <w:r w:rsidRPr="009E26F8">
        <w:rPr>
          <w:b/>
          <w:i w:val="0"/>
        </w:rPr>
        <w:instrText xml:space="preserve"> SEQ Figur \* ARABIC </w:instrText>
      </w:r>
      <w:r w:rsidRPr="009E26F8">
        <w:rPr>
          <w:b/>
          <w:i w:val="0"/>
        </w:rPr>
        <w:fldChar w:fldCharType="separate"/>
      </w:r>
      <w:r w:rsidR="001E0440">
        <w:rPr>
          <w:b/>
          <w:i w:val="0"/>
          <w:noProof/>
        </w:rPr>
        <w:t>7</w:t>
      </w:r>
      <w:r w:rsidRPr="009E26F8">
        <w:rPr>
          <w:b/>
          <w:i w:val="0"/>
        </w:rPr>
        <w:fldChar w:fldCharType="end"/>
      </w:r>
      <w:r w:rsidRPr="009E26F8">
        <w:rPr>
          <w:b/>
          <w:i w:val="0"/>
        </w:rPr>
        <w:t>.</w:t>
      </w:r>
      <w:r w:rsidRPr="009E26F8">
        <w:rPr>
          <w:i w:val="0"/>
        </w:rPr>
        <w:t xml:space="preserve"> </w:t>
      </w:r>
      <w:proofErr w:type="spellStart"/>
      <w:r w:rsidR="00F46A4F" w:rsidRPr="009E26F8">
        <w:rPr>
          <w:i w:val="0"/>
        </w:rPr>
        <w:t>L</w:t>
      </w:r>
      <w:r w:rsidR="00516A95" w:rsidRPr="009E26F8">
        <w:rPr>
          <w:i w:val="0"/>
        </w:rPr>
        <w:t>øsmasser</w:t>
      </w:r>
      <w:proofErr w:type="spellEnd"/>
      <w:r w:rsidR="00516A95" w:rsidRPr="009E26F8">
        <w:rPr>
          <w:i w:val="0"/>
        </w:rPr>
        <w:t xml:space="preserve"> i Strauman landskapsvernområde, i kartdata fra Norges geologiske undersøkelser. </w:t>
      </w:r>
      <w:r w:rsidR="00F46A4F" w:rsidRPr="009E26F8">
        <w:rPr>
          <w:i w:val="0"/>
        </w:rPr>
        <w:t xml:space="preserve">Grå arealer er bart fjell, mens typer av </w:t>
      </w:r>
      <w:proofErr w:type="spellStart"/>
      <w:r w:rsidR="00F46A4F" w:rsidRPr="009E26F8">
        <w:rPr>
          <w:i w:val="0"/>
        </w:rPr>
        <w:t>løsmasser</w:t>
      </w:r>
      <w:proofErr w:type="spellEnd"/>
      <w:r w:rsidR="00F46A4F" w:rsidRPr="009E26F8">
        <w:rPr>
          <w:i w:val="0"/>
        </w:rPr>
        <w:t xml:space="preserve"> er gitt ulik farge. Se detaljer hos: </w:t>
      </w:r>
      <w:hyperlink r:id="rId43" w:history="1">
        <w:r w:rsidR="00F46A4F" w:rsidRPr="009E26F8">
          <w:rPr>
            <w:rStyle w:val="Hyperkobling"/>
            <w:i w:val="0"/>
            <w:szCs w:val="20"/>
          </w:rPr>
          <w:t>https://kilden.nibio.no</w:t>
        </w:r>
      </w:hyperlink>
      <w:r w:rsidR="00F46A4F" w:rsidRPr="009E26F8">
        <w:rPr>
          <w:i w:val="0"/>
        </w:rPr>
        <w:t xml:space="preserve">  </w:t>
      </w:r>
      <w:r w:rsidR="007F78FF" w:rsidRPr="009E26F8">
        <w:rPr>
          <w:i w:val="0"/>
        </w:rPr>
        <w:br/>
      </w:r>
    </w:p>
    <w:p w14:paraId="03A29B6B" w14:textId="6211091A" w:rsidR="00782D5D" w:rsidRDefault="002F4767" w:rsidP="00DA48F9">
      <w:pPr>
        <w:pStyle w:val="Brdtekst"/>
      </w:pPr>
      <w:r w:rsidRPr="007B03DA">
        <w:rPr>
          <w:noProof/>
          <w:sz w:val="20"/>
          <w:szCs w:val="20"/>
        </w:rPr>
        <mc:AlternateContent>
          <mc:Choice Requires="wps">
            <w:drawing>
              <wp:anchor distT="0" distB="0" distL="114300" distR="114300" simplePos="0" relativeHeight="251658267" behindDoc="0" locked="0" layoutInCell="1" allowOverlap="1" wp14:anchorId="48700B4B" wp14:editId="293E3402">
                <wp:simplePos x="0" y="0"/>
                <wp:positionH relativeFrom="margin">
                  <wp:posOffset>2570480</wp:posOffset>
                </wp:positionH>
                <wp:positionV relativeFrom="paragraph">
                  <wp:posOffset>1488914</wp:posOffset>
                </wp:positionV>
                <wp:extent cx="2889174" cy="1439630"/>
                <wp:effectExtent l="57150" t="19050" r="83185" b="103505"/>
                <wp:wrapNone/>
                <wp:docPr id="1325551591" name="Freeform: Shape 7"/>
                <wp:cNvGraphicFramePr/>
                <a:graphic xmlns:a="http://schemas.openxmlformats.org/drawingml/2006/main">
                  <a:graphicData uri="http://schemas.microsoft.com/office/word/2010/wordprocessingShape">
                    <wps:wsp>
                      <wps:cNvSpPr/>
                      <wps:spPr>
                        <a:xfrm>
                          <a:off x="0" y="0"/>
                          <a:ext cx="2889174" cy="1439630"/>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17231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62945 w 3528081"/>
                            <a:gd name="connsiteY10" fmla="*/ 1713048 h 1762731"/>
                            <a:gd name="connsiteX11" fmla="*/ 1231509 w 3528081"/>
                            <a:gd name="connsiteY11" fmla="*/ 1762731 h 1762731"/>
                            <a:gd name="connsiteX12" fmla="*/ 617231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75424 w 3528081"/>
                            <a:gd name="connsiteY2" fmla="*/ 69216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62945 w 3528081"/>
                            <a:gd name="connsiteY10" fmla="*/ 1713048 h 1762731"/>
                            <a:gd name="connsiteX11" fmla="*/ 1231509 w 3528081"/>
                            <a:gd name="connsiteY11" fmla="*/ 1762731 h 1762731"/>
                            <a:gd name="connsiteX12" fmla="*/ 617231 w 3528081"/>
                            <a:gd name="connsiteY12" fmla="*/ 1400671 h 1762731"/>
                            <a:gd name="connsiteX13" fmla="*/ 474522 w 3528081"/>
                            <a:gd name="connsiteY13" fmla="*/ 1263750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75424" y="69216"/>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3433" y="785745"/>
                                <a:pt x="3012290" y="938674"/>
                              </a:cubicBezTo>
                              <a:cubicBezTo>
                                <a:pt x="2841147" y="1091603"/>
                                <a:pt x="2491959" y="1408248"/>
                                <a:pt x="2162945" y="1713048"/>
                              </a:cubicBezTo>
                              <a:lnTo>
                                <a:pt x="1231509" y="1762731"/>
                              </a:lnTo>
                              <a:lnTo>
                                <a:pt x="617231" y="1400671"/>
                              </a:lnTo>
                              <a:lnTo>
                                <a:pt x="474522" y="1263750"/>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ECAB18C" id="Freeform: Shape 7" o:spid="_x0000_s1026" style="position:absolute;margin-left:202.4pt;margin-top:117.25pt;width:227.5pt;height:113.35pt;z-index:25165826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Mu6vQgAAHZaAAAOAAAAZHJzL2Uyb0RvYy54bWzsXF+PnDYQf6/U74B4rNSsbQyGUzbRNVWq&#10;SmkSNamSPHIse7sSiylw//LpO7aBHa4JeMnpVKV+2YVlxj9sj2c849l5+vz2UHjXed3sZbn26RPi&#10;e3mZyc2+vFz7f71/+XPse02blpu0kGW+9u/yxn/+7Mcfnt5UZzmTO1ls8tqDRsrm7KZa+7u2rc5W&#10;qybb5Ye0eSKrvISHW1kf0hZu68vVpk5voPVDsWKERKsbWW+qWmZ508Cvv5qH/jPd/nabZ+2b7bbJ&#10;W69Y+/Burf6s9eeF+lw9e5qeXdZptdtn3WukC97ikO5LAB2a+jVtU++q3v+rqcM+q2Ujt+2TTB5W&#10;crvdZ7nuA/SGknu9ebdLq1z3BQanqYZhah6u2ez19bvqbQ3DcFM1Zw1cql7cbuuD+ob38271YN0N&#10;g5Xftl4GP7I4TqjgvpfBM8qDJAr0cK6O7NlV0/6WS91Uev2qac1ob+BKj9XGK9MDCEUmy7LZt/lH&#10;mKHtoYAJ+GnlEe/GC8IgIkHQzdJ98k+YnMVMCOHtPCoiJgL6FZ6PFEHEJCI8msfBPGQegiEISiIR&#10;xXQeAzNFEYmSeZwA40RBHDKLMcNMnKhJmweCSR6mhSZcCBbOdwgzBSJkgs8DhQiIJYJwkcwDYaaA&#10;ChrM40QIp5OxeZwRk8KxABIjIBZTwueBMBPIThxE8z0CNTtMUUATIUIxD4SZRBJyEc4DJSMgNQoW&#10;QoeZRCwAaR6IjlY3FSyILJbRiIsKosTVAguvcMqChFthjbiM2rHAGq10GorIYqYoZqIcDJ+gFlCj&#10;xS4CYiMUFDNRBqqIWAg6xcs9JILDMpzV3yMmCspIhDa9wgueJ5wmFkqCYqaYRhG1EQu85C3EnGJ6&#10;W4OExdwCA5PbQmA5dTbP2bx+XzW/QrFAa9tqoQqw+QpCZ/NgL7vQ5sWcxTa6DesEZ/PQBoU7m9e7&#10;U87mzWs7bCct3KLRnsz5eaDnnJ+nBsHZPBW/WWrzSGDlOtyzeUlCbFwHvMKdn3cMGTg/b4ieWPhg&#10;zs/TEVoX21R6ztm879PmEcYZBIlmg1g4tpmEcRhaRO5HUUpGY2fzejfFxTaPRtnFNm1itMjdd7FN&#10;F9t0sU1zfL7oPI8wZfVOtHlBHNmc7Tqbd0x0+OTO845JH6Ojue/R5rGYxF/LRxnnsCQEMlcsznWR&#10;zRNJTBKTVDCJgyMfJ8c2w0QwcxAxiYEDostyWEgYxVr9TOLgE+plOSwBZEiYA+pJIHyovczPixhk&#10;vsz3CJ9OL8ph0d2Yx3mA8zxCQ2MhJkcOHwIuy2GJQbBNmtEk0DfnsBDKWGKCPpNAIz9vmc075rBM&#10;Io0sJZznLYtt0pBYLFmK9UKXOmehgEYrnYiYWszUQ9i8KKQ2QvEAOSw8GZKApicL64iFOSxxxCBL&#10;SUUapqGwlviG87xpEKwiYGFYGSQcjLdYSpjcFgLLqbN5i/w8sGAWk4PlOYgFg/U2m1SLBZMlzuat&#10;PGfz9BEBRFCHvM1ptYN1grN5aIPPnc3rg8PO5llsEpDoOD+PO5vnLczbdH7eykucn3c8jooe0c8T&#10;PGQWUYb7fp5e7bO71dHfDpyfB8f3tk4Y3qRZuBKY3BbC+XnHFbcstulsHiTlLPt/nrN5zuaNwpTw&#10;NzEGJzLzoTkcEF2aw+JsXvfXb+fnWUic8/OGlF34k6/z85zN0xHH4BHP8yKWcJuDL7wPVhsTwuP5&#10;mPr4ZA6s0KOd5zmb1wcc3XleX4dlMniP5fs/6+dB1QlmkSeDN3JRwqhF7Q2cjkKhoMoj5bA4m+f8&#10;PJPr6WzeMWayMIfF2bz/k82DGmWXfRWydNcXJstuy64yGVx5qapgR3RRt0o2qgwaLlMGNc/6W0jh&#10;hLpm0CRwqbJmM8wQ4MTMOjHUmhmsE2ZmJyGDncLMuqyaNTKkhWBmfhIy5Idg5vAkZkhIwszRScyQ&#10;h4iZxUnMkFuImeOTmCFfEDMnJzGrFEDMDfcnydh9ITtNylQIbIR+mpypU5kR+2mSpo5nRuynyZpK&#10;Jx+xnyZt6r+9I/aRvJnl0mmJGqpLqrqSha4r2foe1JWsfQ/qSl6o2UrPqrRVyqW/9G7Wfp/i5+2g&#10;aGJXqVA9P8jr/L3UlO2x5KLZTHdTfyQpSkxqsuH0W/dS0hP035VukxK9B9aUemvbNdxT9d8dtdnJ&#10;ampzEDFNbmIwmtykjU2Sd1lihlz5xJPUw6jBzJjQ/hy5iuSbjuoCevfIs6uLffZL/hkPY8ApIYGZ&#10;fQEV9EAQzCTqsQugfiHnZk1DMcMo0usZptg8pTpbWQOaP950gGOg8V3PSkIamfUaBzGUSxrBQvU/&#10;DgUwlUiKOIRj0dFTE+vQT81RtTUsizml3GhH8HIpFHnDLTOe0CQ03YVwdsy4Vn59f8EtUqEPDdwF&#10;NL6IfE+iTBCj4xqqdMKa6un6bzM0JvhuyE3Juw6kJ+u/DTnXh8aGnEUqIDhNrhN8DbkpPTdNrpN0&#10;NbkJT09SG/U9Wr79y2aFbHKjzJV+0DuHQVEo/YKKppby5b4otBgWem/RyGK/Ub8pTaGL5OYvitq7&#10;TkENpVmWly3TO5bi6vCH3JjfYSBIPxQDi4ZFrelJgB+PVWD1VXtX5AqqKP/Mt95+A7sgqgGGhjB2&#10;b2U0tWLbwpsOjME8Y0evWHNdvHdgNt2aRB04NLIs24H5sC9l/SX0ou1feWvo+xEw/VZDcCE3d29r&#10;r5amdHBTZS/3ddO+Spv2bVqD/wVTDfWP2zfwsS0kqHjQ5PrK93ay/vyl3xU9lPCFp753A7WH137z&#10;91Va575X/F5Ccd+Ecg7NtvqGh5CDC7YFP7nAT8qrwwsJ8w86BN5OXyr6tugvt7U8fIAyyecKFR6l&#10;ZQbYsIFtwVqZmxct3MMjKLSc5efn+hoKFINcvirfVVk/6xX0/P3th7SuPHW59luoBvxa9nWK07O+&#10;yi+I05FWzUcpz69aud2rEsBayMy4djdQ3BiuRtWT8b2mOpaLfvYPAAAA//8DAFBLAwQUAAYACAAA&#10;ACEAbXB2L+AAAAALAQAADwAAAGRycy9kb3ducmV2LnhtbEyPzU7DMBCE70i8g7VI3KidkFZtiFMh&#10;pNwQiPCjHt1km0SN1yF22+TtWU5w3J3RzDfZdrK9OOPoO0caooUCgVS5uqNGw8d7cbcG4YOh2vSO&#10;UMOMHrb59VVm0tpd6A3PZWgEh5BPjYY2hCGV0lctWuMXbkBi7eBGawKfYyPr0Vw43PYyVmolremI&#10;G1oz4FOL1bE8WS457OZndXTfZeHmrghfn/7lNdL69mZ6fAARcAp/ZvjFZ3TImWnvTlR70WtIVMLo&#10;QUN8nyxBsGO93PBnz9IqikHmmfy/If8BAAD//wMAUEsBAi0AFAAGAAgAAAAhALaDOJL+AAAA4QEA&#10;ABMAAAAAAAAAAAAAAAAAAAAAAFtDb250ZW50X1R5cGVzXS54bWxQSwECLQAUAAYACAAAACEAOP0h&#10;/9YAAACUAQAACwAAAAAAAAAAAAAAAAAvAQAAX3JlbHMvLnJlbHNQSwECLQAUAAYACAAAACEAk3jL&#10;ur0IAAB2WgAADgAAAAAAAAAAAAAAAAAuAgAAZHJzL2Uyb0RvYy54bWxQSwECLQAUAAYACAAAACEA&#10;bXB2L+AAAAALAQAADwAAAAAAAAAAAAAAAAAXCwAAZHJzL2Rvd25yZXYueG1sUEsFBgAAAAAEAAQA&#10;8wAAACQMAAAAAA==&#10;" path="m,290731l798094,r277330,69216l1630568,409630r313182,-22425l2962527,31713r565554,285420l3520152,681836v-110116,37880,-245703,70833,-330347,113639c3105161,838281,3183433,785745,3012290,938674v-171143,152929,-520331,469574,-849345,774374l1231509,1762731,617231,1400671,474522,1263750r24939,-166999l486247,816617,,290731xe" filled="f" strokecolor="#56925e [2405]">
                <v:shadow on="t" color="black" opacity="22937f" origin=",.5" offset="0,.63889mm"/>
                <v:path arrowok="t" o:connecttype="custom" o:connectlocs="0,237441;653566,0;880673,56529;1335285,334547;1591753,316232;2426037,25900;2889174,259004;2882681,556858;2612157,649668;2466789,766619;1771253,1399054;1008493,1439630;505455,1143934;388590,1032110;409013,895721;398192,666935;0,237441" o:connectangles="0,0,0,0,0,0,0,0,0,0,0,0,0,0,0,0,0"/>
                <w10:wrap anchorx="margin"/>
              </v:shape>
            </w:pict>
          </mc:Fallback>
        </mc:AlternateContent>
      </w:r>
      <w:r w:rsidR="0036174B" w:rsidRPr="0036174B">
        <w:rPr>
          <w:noProof/>
        </w:rPr>
        <w:drawing>
          <wp:inline distT="0" distB="0" distL="0" distR="0" wp14:anchorId="42972002" wp14:editId="425E0294">
            <wp:extent cx="6120765" cy="3034030"/>
            <wp:effectExtent l="19050" t="19050" r="13335" b="13970"/>
            <wp:docPr id="416020296" name="Picture 1" descr="A screenshot of a map&#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6020296" name="Picture 1" descr="A screenshot of a map&#10;&#10;AI-generated content may be incorrect."/>
                    <pic:cNvPicPr/>
                  </pic:nvPicPr>
                  <pic:blipFill>
                    <a:blip r:embed="rId44" cstate="screen">
                      <a:extLst>
                        <a:ext uri="{28A0092B-C50C-407E-A947-70E740481C1C}">
                          <a14:useLocalDpi xmlns:a14="http://schemas.microsoft.com/office/drawing/2010/main"/>
                        </a:ext>
                      </a:extLst>
                    </a:blip>
                    <a:stretch>
                      <a:fillRect/>
                    </a:stretch>
                  </pic:blipFill>
                  <pic:spPr>
                    <a:xfrm>
                      <a:off x="0" y="0"/>
                      <a:ext cx="6120765" cy="3034030"/>
                    </a:xfrm>
                    <a:prstGeom prst="rect">
                      <a:avLst/>
                    </a:prstGeom>
                    <a:ln>
                      <a:solidFill>
                        <a:schemeClr val="tx1"/>
                      </a:solidFill>
                    </a:ln>
                  </pic:spPr>
                </pic:pic>
              </a:graphicData>
            </a:graphic>
          </wp:inline>
        </w:drawing>
      </w:r>
    </w:p>
    <w:p w14:paraId="59A44A89" w14:textId="2EA57575" w:rsidR="00782D5D" w:rsidRPr="008F4F20" w:rsidRDefault="008F4F20" w:rsidP="008F4F20">
      <w:pPr>
        <w:pStyle w:val="Bildetekst"/>
        <w:rPr>
          <w:i w:val="0"/>
        </w:rPr>
      </w:pPr>
      <w:r w:rsidRPr="008F4F20">
        <w:rPr>
          <w:b/>
          <w:i w:val="0"/>
        </w:rPr>
        <w:t xml:space="preserve">Figur </w:t>
      </w:r>
      <w:r w:rsidRPr="008F4F20">
        <w:rPr>
          <w:b/>
          <w:i w:val="0"/>
        </w:rPr>
        <w:fldChar w:fldCharType="begin"/>
      </w:r>
      <w:r w:rsidRPr="008F4F20">
        <w:rPr>
          <w:b/>
          <w:i w:val="0"/>
        </w:rPr>
        <w:instrText xml:space="preserve"> SEQ Figur \* ARABIC </w:instrText>
      </w:r>
      <w:r w:rsidRPr="008F4F20">
        <w:rPr>
          <w:b/>
          <w:i w:val="0"/>
        </w:rPr>
        <w:fldChar w:fldCharType="separate"/>
      </w:r>
      <w:r w:rsidR="001E0440">
        <w:rPr>
          <w:b/>
          <w:i w:val="0"/>
          <w:noProof/>
        </w:rPr>
        <w:t>8</w:t>
      </w:r>
      <w:r w:rsidRPr="008F4F20">
        <w:rPr>
          <w:b/>
          <w:i w:val="0"/>
        </w:rPr>
        <w:fldChar w:fldCharType="end"/>
      </w:r>
      <w:r w:rsidRPr="008F4F20">
        <w:rPr>
          <w:b/>
          <w:i w:val="0"/>
        </w:rPr>
        <w:t>.</w:t>
      </w:r>
      <w:r w:rsidRPr="008F4F20">
        <w:rPr>
          <w:i w:val="0"/>
        </w:rPr>
        <w:t xml:space="preserve"> </w:t>
      </w:r>
      <w:r w:rsidR="002F4767" w:rsidRPr="008F4F20">
        <w:rPr>
          <w:i w:val="0"/>
        </w:rPr>
        <w:t xml:space="preserve">Kalkinnhold i berggrunn i </w:t>
      </w:r>
      <w:r w:rsidR="00782D5D" w:rsidRPr="008F4F20">
        <w:rPr>
          <w:i w:val="0"/>
        </w:rPr>
        <w:t>Strauman landskapsvernområde, i kartdata fra Norges geologiske undersøkelser</w:t>
      </w:r>
      <w:r w:rsidR="002A0084" w:rsidRPr="008F4F20">
        <w:rPr>
          <w:i w:val="0"/>
        </w:rPr>
        <w:t xml:space="preserve"> (viser fordeling av ulike bergarter langs </w:t>
      </w:r>
      <w:proofErr w:type="spellStart"/>
      <w:r w:rsidR="002A0084" w:rsidRPr="008F4F20">
        <w:rPr>
          <w:i w:val="0"/>
        </w:rPr>
        <w:t>økoklinen</w:t>
      </w:r>
      <w:proofErr w:type="spellEnd"/>
      <w:r w:rsidR="002A0084" w:rsidRPr="008F4F20">
        <w:rPr>
          <w:i w:val="0"/>
        </w:rPr>
        <w:t xml:space="preserve"> kalkinnhold)</w:t>
      </w:r>
      <w:r w:rsidR="00782D5D" w:rsidRPr="008F4F20">
        <w:rPr>
          <w:i w:val="0"/>
        </w:rPr>
        <w:t xml:space="preserve">. </w:t>
      </w:r>
      <w:r w:rsidR="00C3127A" w:rsidRPr="008F4F20">
        <w:rPr>
          <w:i w:val="0"/>
        </w:rPr>
        <w:t xml:space="preserve">Store deler </w:t>
      </w:r>
      <w:r w:rsidR="002A0084" w:rsidRPr="008F4F20">
        <w:rPr>
          <w:i w:val="0"/>
        </w:rPr>
        <w:t>av området har kalkfattig berggrunn</w:t>
      </w:r>
      <w:r w:rsidR="00C3127A" w:rsidRPr="008F4F20">
        <w:rPr>
          <w:i w:val="0"/>
        </w:rPr>
        <w:t xml:space="preserve">, mens grønne </w:t>
      </w:r>
      <w:r w:rsidR="00640BA1" w:rsidRPr="008F4F20">
        <w:rPr>
          <w:i w:val="0"/>
        </w:rPr>
        <w:t xml:space="preserve">(ikke lysest grønn som er skog) </w:t>
      </w:r>
      <w:r w:rsidR="00C3127A" w:rsidRPr="008F4F20">
        <w:rPr>
          <w:i w:val="0"/>
        </w:rPr>
        <w:t>og blå områder sør og vest for Lakselvvatnet</w:t>
      </w:r>
      <w:r w:rsidR="00640BA1" w:rsidRPr="008F4F20">
        <w:rPr>
          <w:i w:val="0"/>
        </w:rPr>
        <w:t xml:space="preserve">, </w:t>
      </w:r>
      <w:r w:rsidR="00B45C06" w:rsidRPr="008F4F20">
        <w:rPr>
          <w:i w:val="0"/>
        </w:rPr>
        <w:t>er middels kalkrike til kalkrike.</w:t>
      </w:r>
      <w:r w:rsidR="00782D5D" w:rsidRPr="008F4F20">
        <w:rPr>
          <w:i w:val="0"/>
        </w:rPr>
        <w:t xml:space="preserve"> Se detaljer </w:t>
      </w:r>
      <w:r w:rsidR="00DC33D5" w:rsidRPr="008F4F20">
        <w:rPr>
          <w:i w:val="0"/>
        </w:rPr>
        <w:t xml:space="preserve">i </w:t>
      </w:r>
      <w:hyperlink r:id="rId45" w:history="1">
        <w:r w:rsidR="00DC33D5" w:rsidRPr="008F4F20">
          <w:rPr>
            <w:rStyle w:val="Hyperkobling"/>
            <w:i w:val="0"/>
          </w:rPr>
          <w:t xml:space="preserve">Naturbase kart fra </w:t>
        </w:r>
        <w:proofErr w:type="spellStart"/>
        <w:r w:rsidR="00DC33D5" w:rsidRPr="008F4F20">
          <w:rPr>
            <w:rStyle w:val="Hyperkobling"/>
            <w:i w:val="0"/>
          </w:rPr>
          <w:t>Miljødirektoratet</w:t>
        </w:r>
        <w:proofErr w:type="spellEnd"/>
      </w:hyperlink>
      <w:r w:rsidR="00DC33D5" w:rsidRPr="008F4F20">
        <w:rPr>
          <w:i w:val="0"/>
        </w:rPr>
        <w:t>.</w:t>
      </w:r>
    </w:p>
    <w:p w14:paraId="2606457B" w14:textId="4856E724" w:rsidR="00782D5D" w:rsidRPr="00782D5D" w:rsidRDefault="00814CAA" w:rsidP="00782D5D">
      <w:pPr>
        <w:pStyle w:val="Brdtekst"/>
      </w:pPr>
      <w:r>
        <w:rPr>
          <w:noProof/>
        </w:rPr>
        <mc:AlternateContent>
          <mc:Choice Requires="wps">
            <w:drawing>
              <wp:anchor distT="0" distB="0" distL="114300" distR="114300" simplePos="0" relativeHeight="251658271" behindDoc="0" locked="0" layoutInCell="1" allowOverlap="1" wp14:anchorId="48EE2280" wp14:editId="04752A4C">
                <wp:simplePos x="0" y="0"/>
                <wp:positionH relativeFrom="column">
                  <wp:posOffset>-156210</wp:posOffset>
                </wp:positionH>
                <wp:positionV relativeFrom="paragraph">
                  <wp:posOffset>412589</wp:posOffset>
                </wp:positionV>
                <wp:extent cx="6478551" cy="748146"/>
                <wp:effectExtent l="0" t="0" r="0" b="0"/>
                <wp:wrapNone/>
                <wp:docPr id="1296159001" name="Rectangle 34"/>
                <wp:cNvGraphicFramePr/>
                <a:graphic xmlns:a="http://schemas.openxmlformats.org/drawingml/2006/main">
                  <a:graphicData uri="http://schemas.microsoft.com/office/word/2010/wordprocessingShape">
                    <wps:wsp>
                      <wps:cNvSpPr/>
                      <wps:spPr>
                        <a:xfrm>
                          <a:off x="0" y="0"/>
                          <a:ext cx="6478551" cy="748146"/>
                        </a:xfrm>
                        <a:prstGeom prst="rect">
                          <a:avLst/>
                        </a:prstGeom>
                        <a:solidFill>
                          <a:schemeClr val="bg1"/>
                        </a:solid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1201EA8" id="Rectangle 34" o:spid="_x0000_s1026" style="position:absolute;margin-left:-12.3pt;margin-top:32.5pt;width:510.1pt;height:58.9pt;z-index:251658271;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XttYwIAAEkFAAAOAAAAZHJzL2Uyb0RvYy54bWysVEtrGzEQvhf6H4TuzXpd51GTdTAJKYWQ&#10;hCYlZ1kr2QKtRh3JXru/viPteu2mgUDpRZrRfPOe0eXVtrFsozAYcBUvT0acKSehNm5Z8R/Pt58u&#10;OAtRuFpYcKriOxX41ezjh8vWT9UYVmBrhYyMuDBtfcVXMfppUQS5Uo0IJ+CVI6EGbEQkFpdFjaIl&#10;640txqPRWdEC1h5BqhDo9aYT8lm2r7WS8UHroCKzFafYYj4xn4t0FrNLMV2i8Csj+zDEP0TRCOPI&#10;6WDqRkTB1mj+MtUYiRBAxxMJTQFaG6lyDpRNOXqVzdNKeJVzoeIEP5Qp/D+z8n7z5B+RytD6MA1E&#10;piy2Gpt0U3xsm4u1G4qltpFJejybnF+cnpacSZKdTy7KyVmqZnHQ9hjiVwUNS0TFkZqRayQ2dyF2&#10;0D0kOQtgTX1rrM1MGgB1bZFtBLVusSx743+grEtYB0mrM9i9qNz53sshsUzFnVVJy7rvSjNTUypl&#10;DivP3MGlkFK5uHeb0UlNk6tB8fP7ij0+qXZRDcrj95UHjewZXByUG+MA3zJgh5B1h6eWHOWdyAXU&#10;u0dkCN02BC9vDXXoToT4KJDGnxaFVjo+0KEttBWHnuJsBfjrrfeEp6kkKWctrVPFw8+1QMWZ/eZo&#10;Xr+Uk0nav8xMTs/HxOCxZHEscevmGqjtNF0UXSYTPto9qRGaF9r8efJKIuEk+a64jLhnrmO35vR3&#10;SDWfZxjtnBfxzj15ue96msDn7YtA349ppAG/h/3qiemrae2wqR8O5usI2uRRPtS1rzfta16G/m9J&#10;H8Ixn1GHH3D2GwAA//8DAFBLAwQUAAYACAAAACEA5cCLN+AAAAAKAQAADwAAAGRycy9kb3ducmV2&#10;LnhtbEyPwU7DMAyG70i8Q2QkbltKRauuazrBJA4IkMbgsKPXZG1F45Qm6zqeHu8ER9uffn9/sZps&#10;J0Yz+NaRgrt5BMJQ5XRLtYLPj6dZBsIHJI2dI6PgbDysyuurAnPtTvRuxm2oBYeQz1FBE0KfS+mr&#10;xlj0c9cb4tvBDRYDj0Mt9YAnDredjKMolRZb4g8N9mbdmOpre7QKHl/fXsYNfevD9JxsfoJbI+7O&#10;St3eTA9LEMFM4Q+Giz6rQ8lOe3ck7UWnYBbfp4wqSBPuxMBikfBiz2QWZyDLQv6vUP4CAAD//wMA&#10;UEsBAi0AFAAGAAgAAAAhALaDOJL+AAAA4QEAABMAAAAAAAAAAAAAAAAAAAAAAFtDb250ZW50X1R5&#10;cGVzXS54bWxQSwECLQAUAAYACAAAACEAOP0h/9YAAACUAQAACwAAAAAAAAAAAAAAAAAvAQAAX3Jl&#10;bHMvLnJlbHNQSwECLQAUAAYACAAAACEAxBV7bWMCAABJBQAADgAAAAAAAAAAAAAAAAAuAgAAZHJz&#10;L2Uyb0RvYy54bWxQSwECLQAUAAYACAAAACEA5cCLN+AAAAAKAQAADwAAAAAAAAAAAAAAAAC9BAAA&#10;ZHJzL2Rvd25yZXYueG1sUEsFBgAAAAAEAAQA8wAAAMoFAAAAAA==&#10;" fillcolor="white [3212]" stroked="f"/>
            </w:pict>
          </mc:Fallback>
        </mc:AlternateContent>
      </w:r>
    </w:p>
    <w:p w14:paraId="42318E6B" w14:textId="74EEAE53" w:rsidR="00FA54C0" w:rsidRPr="007B03DA" w:rsidRDefault="00FA54C0" w:rsidP="00654B8E">
      <w:pPr>
        <w:pStyle w:val="Overskrift4"/>
      </w:pPr>
      <w:r w:rsidRPr="007B03DA">
        <w:t>Marin grense</w:t>
      </w:r>
    </w:p>
    <w:p w14:paraId="1F4ECAC0" w14:textId="6D9497BF" w:rsidR="00B006AF" w:rsidRPr="007B03DA" w:rsidRDefault="00B006AF" w:rsidP="00B006AF">
      <w:pPr>
        <w:pStyle w:val="Brdtekst"/>
      </w:pPr>
      <w:r w:rsidRPr="007B03DA">
        <w:t>Den marine grensen – det høyeste nivået havet nådde etter siste istid – ligger i området på om lag 80–90 meter over dagens havnivå</w:t>
      </w:r>
      <w:r w:rsidR="00080733">
        <w:t xml:space="preserve"> (figur 9)</w:t>
      </w:r>
      <w:r w:rsidRPr="007B03DA">
        <w:t xml:space="preserve">. Under landhevingen ble lavtliggende deler av dalførene midlertidig </w:t>
      </w:r>
      <w:r w:rsidRPr="007B03DA">
        <w:lastRenderedPageBreak/>
        <w:t>oversvømt, og det ble avsatt marin leire, sand og skjellsand. Dette forklarer forekomsten av næringsrike jordarter i enkelte dalsider og elvesletter, som igjen bidrar til frodig vegetasjon og høy biologisk produktivitet.</w:t>
      </w:r>
    </w:p>
    <w:p w14:paraId="2E8C9BD9" w14:textId="104C1366" w:rsidR="00516A95" w:rsidRPr="007B03DA" w:rsidRDefault="00A9602E" w:rsidP="00E46E30">
      <w:pPr>
        <w:rPr>
          <w:sz w:val="20"/>
          <w:szCs w:val="20"/>
        </w:rPr>
      </w:pPr>
      <w:r w:rsidRPr="007B03DA">
        <w:rPr>
          <w:noProof/>
          <w:sz w:val="20"/>
          <w:szCs w:val="20"/>
        </w:rPr>
        <mc:AlternateContent>
          <mc:Choice Requires="wps">
            <w:drawing>
              <wp:anchor distT="0" distB="0" distL="114300" distR="114300" simplePos="0" relativeHeight="251658242" behindDoc="0" locked="0" layoutInCell="1" allowOverlap="1" wp14:anchorId="5190F6C9" wp14:editId="573DE9DE">
                <wp:simplePos x="0" y="0"/>
                <wp:positionH relativeFrom="margin">
                  <wp:posOffset>751840</wp:posOffset>
                </wp:positionH>
                <wp:positionV relativeFrom="paragraph">
                  <wp:posOffset>640241</wp:posOffset>
                </wp:positionV>
                <wp:extent cx="5257892" cy="2621133"/>
                <wp:effectExtent l="57150" t="19050" r="76200" b="103505"/>
                <wp:wrapNone/>
                <wp:docPr id="1058989551" name="Freeform: Shape 7"/>
                <wp:cNvGraphicFramePr/>
                <a:graphic xmlns:a="http://schemas.openxmlformats.org/drawingml/2006/main">
                  <a:graphicData uri="http://schemas.microsoft.com/office/word/2010/wordprocessingShape">
                    <wps:wsp>
                      <wps:cNvSpPr/>
                      <wps:spPr>
                        <a:xfrm>
                          <a:off x="0" y="0"/>
                          <a:ext cx="5257892" cy="2621133"/>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59729" y="66069"/>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1864" y="786270"/>
                                <a:pt x="3012290" y="938674"/>
                              </a:cubicBezTo>
                              <a:cubicBezTo>
                                <a:pt x="2842716" y="1091078"/>
                                <a:pt x="2501375" y="1405101"/>
                                <a:pt x="2172361" y="1709901"/>
                              </a:cubicBezTo>
                              <a:lnTo>
                                <a:pt x="1231509" y="1762731"/>
                              </a:lnTo>
                              <a:lnTo>
                                <a:pt x="607815" y="1400671"/>
                              </a:lnTo>
                              <a:lnTo>
                                <a:pt x="465105" y="1260603"/>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ED01574" id="Freeform: Shape 7" o:spid="_x0000_s1026" style="position:absolute;margin-left:59.2pt;margin-top:50.4pt;width:414pt;height:206.4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qFEA2wcAAKY+AAAOAAAAZHJzL2Uyb0RvYy54bWzsW92PnDYQf6/U/wHxWKlZ24ANp+xF11Sp&#10;KqVJ1KRK8sixcIsEmAJ3e5e/vmMb2OGagndzUqWIl10+Zvj5YzzjGc88f3FfFs5d2rS5rLYufUZc&#10;J60Sucurm63714dXP4eu03ZxtYsLWaVb9yFt3ReXP/7w/FBfpEzuZbFLGwc+UrUXh3rr7ruuvths&#10;2mSflnH7TNZpBS8z2ZRxB7fNzWbXxAf4ellsGCF8c5DNrm5kkrYtPP3VvHQv9fezLE26t1nWpp1T&#10;bF1oW6d/G/17rX43l8/ji5smrvd50jcjPqMVZZxXADp+6te4i53bJv/Xp8o8aWQrs+5ZIsuNzLI8&#10;SXUfoDeUPOrN+31cp7ovMDhtPQ5T+3SfTd7cva/fNTAMh7q9aOFS9eI+a0r1D+1z7vVgPYyDld53&#10;TgIPAxaIMGKuk8A7xhmlnqeGc3NkT27b7rdU6k/Fd6/bzoz2Dq70WO2cKi5BKBJZVW3epZ9ghrKy&#10;gAn4aeMQ5+B4gceJ+SwM7WPyz5ichUwI4ewdKjgTHu1n9jHPJ4ogQsKJz5dxMA9ZhoAxGXtBCRc8&#10;pMsYmIlzwqNlHA/jcC8MmMWYYSafRNyz6JCPgSJfCBYsdwgzeSJgwl/uUYCAWCSIL6JlIMzkUUG9&#10;ZRyOcHoZW8aZMCkcCyAxAWIhJf4yEGYC2Qk9vtwjULOjzHk0EiIQy0CYSUSBL4JloGgCpEbBQugw&#10;kwgFIC0D0cnqpoJ53GIZTbioIBTE1QILr3DKvMi3wppwGbVjgTVZ6TQQ3GKmKGaiPhg+QS2gJotd&#10;eMRGKChmogxUEbEQdIqXe0CED8twUX9PmCgoIxHY9AoveD/yaWShJChmCinn1EYs8JK3EHOK6W0N&#10;EhZzCwxMbguB5XS1eavNG/ZVyysUC7S2rRaqAJsvL1htHuxlz7R5oc9CG92GdcJq89AGxV9t3uBO&#10;rTZvWdthO2nhFk32ZKufB3pu9fPUIKw2T8VvzrV5xLNyHR7ZvCgiNq4DXuGrn3cMGax+3hg9sfDB&#10;Vj9PR2jX2KbSc6vN+z5tHmE+gyDRYhALxzajIAwCi8j9JErJaLjavMFNWWObR6O8xjZtYrTI3V9j&#10;m2tsc41tmuPzs87zCFNW70Sb54Xc5mx3tXnHRIfP63neMeljcjT3Pdo8FpLwv/JRpjksEYHMFYtz&#10;XWTzRBSSyCQVzOLgyMfJsc0gEswcRMxi4IDoeTksJOChVj+zOPiE+rwcFg8yJMwB9SwQPtQ+z8/j&#10;DDJflnuET6fPymHR3VjGeYLzPEIDYyFmRw4fAp6XwxKCYJs0o1mgb85hIZSxyAR9ZoEmft55Nu+Y&#10;wzKLNLGUcJ53XmyTBsRiyVKsF/rUOQsFNFnpRITUYqaewubxgNoIxRPksPjRmAQ0P1lYR5yZwxJy&#10;BllKKtIwD4W1xDec582DYBUBC8PKIOFgvMVSwuS2EFhOV5t3lp8HFsxicrA8e6FgsN4Wk2qxYLJo&#10;tXkbZ7V5+ogAIqhj3ua82sE6YbV5aIPvrzZvCA7/bzYPahpuhqqFeD8UMiT3VV/JAFdOrCpeiC4C&#10;qWWryiZwWQPUSAy34PKZMgngUmUQC8xg+DCzdiShPXbMsE/DzOwkZHCzMPNQ3WGHDGYEM/snIYM9&#10;wczBScywgcHM/CRm8FswsziJGXwRzByexAz+BWaOTmJWLgPmhvuTZOyxkJ0mZWpnP0E/Tc7Ubn3C&#10;fpqkqSzyCftpsqbCTxP206RN5QJM2CfyZhZqryUaqEZTdWiFrkPrXAfq0BrXgTq0azVb8UUdd0q5&#10;DJfOYesOLoGzh+q6vrJJvS/lXfpBasruWKJlNtP91B9JigqTmt2zbvUgJQPB8F/rb4KrpeI+mlKH&#10;c/oPD1TDf08NpUQQvdHUJigzTx75aj+qyc02c5a831UaclV8M0s9jhrMjElbXiJXUQ3TUV1w84g8&#10;ub3Ok1/SL3gYPZ8S4pnZF1BxA4JgJlGPnQf1Tr5vxg6KnzjX6xmm2LylOrqhAU2gvgecAk3vBlYS&#10;UG7Wa+iFkF49gaXQfG4WhAC3UvQVjj2viXVo2EiHMKxhGeQiqy4qWQcvl4LPj3FZQChMp3ntQwvJ&#10;pFn9NtC8NgGNryI/kijmqSBGzzVW9cGaGuiGf9M9rgMRQxtUiUwPMpAN/4bcbKwMuSlzmSfXAQFD&#10;bkpV5sm1U6/JzbZlltqsg8nyHRqbFLJNjTJX+kEXWI6KQukXVGRZyVd5UWgxLPTeopVFvlPPlKbQ&#10;RbXpy6Jx7mJQQ3GSpFXH9I6luC3/kDvzHFYlGRTDyKJh0df0JMDDY9WovuoeilRBFdWfaebkO9gF&#10;UQ0wfghjH+cHqBVbBi0dGb1lxp5esaa62HdkNt2aRR05NLKsupG5zCvZfA296IYmZ4Z+GAHTbzUE&#10;13L38K5xGmlKjds6eZU3bfc6brt3cQNnczDVUC/dvYWfrJCg4kGT6yvX2cvmy9eeK3oo+YW3rnOA&#10;WuWt2/59Gzep6xS/V1AMHFHfh892+sYPwGcH24LfXOM31W35UsL8gw6B1ulLRd8Vw2XWyPIjlFVf&#10;KVR4FVcJYMMGtgNrZW5ednAPr6AwO0mvrvQ1FDSDXL6u3tfJMOs19PzD/ce4qR11uXU7qB5+I4e6&#10;5vhiqAoGcTrSqvmo5NVtJ7NclQxrITPj2t9AMTRcTaqt8b2mOpaXX/4DAAD//wMAUEsDBBQABgAI&#10;AAAAIQAPPpSK3QAAAAsBAAAPAAAAZHJzL2Rvd25yZXYueG1sTE/LTsMwELwj8Q/WInGjdqBEbYhT&#10;IaTcEIjwUI9uvE2ixusQu23y9ywnuO3sjOaRbybXixOOofOkIVkoEEi1tx01Gj7ey5sViBANWdN7&#10;Qg0zBtgUlxe5yaw/0xueqtgINqGQGQ1tjEMmZahbdCYs/IDE3N6PzkSGYyPtaM5s7np5q1QqnemI&#10;E1oz4FOL9aE6Og7Zb+dndfDfVennroxfn+HlNdH6+mp6fAARcYp/Yvitz9Wh4E47fyQbRM84WS1Z&#10;yodSvIEV62XKn52G++QuBVnk8v+G4gcAAP//AwBQSwECLQAUAAYACAAAACEAtoM4kv4AAADhAQAA&#10;EwAAAAAAAAAAAAAAAAAAAAAAW0NvbnRlbnRfVHlwZXNdLnhtbFBLAQItABQABgAIAAAAIQA4/SH/&#10;1gAAAJQBAAALAAAAAAAAAAAAAAAAAC8BAABfcmVscy8ucmVsc1BLAQItABQABgAIAAAAIQB4qFEA&#10;2wcAAKY+AAAOAAAAAAAAAAAAAAAAAC4CAABkcnMvZTJvRG9jLnhtbFBLAQItABQABgAIAAAAIQAP&#10;PpSK3QAAAAsBAAAPAAAAAAAAAAAAAAAAADUKAABkcnMvZG93bnJldi54bWxQSwUGAAAAAAQABADz&#10;AAAAPwsAAAAA&#10;" path="m,290731l798094,r261635,66069l1630568,409630r313182,-22425l2962527,31713r565554,285420l3520152,681836v-110116,37880,-245703,70833,-330347,113639c3105161,838281,3181864,786270,3012290,938674v-169574,152404,-510915,466427,-839929,771227l1231509,1762731,607815,1400671,465105,1260603r34356,-163852l486247,816617,,290731xe" filled="f" strokecolor="#56925e [2405]">
                <v:shadow on="t" color="black" opacity="22937f" origin=",.5" offset="0,.63889mm"/>
                <v:path arrowok="t" o:connecttype="custom" o:connectlocs="0,432309;1189398,0;1579312,98243;2430032,609109;2896767,575763;4415048,47156;5257892,471568;5246075,1013872;4753760,1182850;4489210,1395783;3237465,2542576;1835315,2621133;905825,2082760;693145,1874482;744346,1630839;724653,1214287;0,432309" o:connectangles="0,0,0,0,0,0,0,0,0,0,0,0,0,0,0,0,0"/>
                <w10:wrap anchorx="margin"/>
              </v:shape>
            </w:pict>
          </mc:Fallback>
        </mc:AlternateContent>
      </w:r>
      <w:r w:rsidR="00516A95" w:rsidRPr="007B03DA">
        <w:rPr>
          <w:noProof/>
          <w:sz w:val="20"/>
          <w:szCs w:val="20"/>
        </w:rPr>
        <w:drawing>
          <wp:inline distT="0" distB="0" distL="0" distR="0" wp14:anchorId="4E353668" wp14:editId="2F434294">
            <wp:extent cx="6120765" cy="3276600"/>
            <wp:effectExtent l="19050" t="19050" r="13335" b="19050"/>
            <wp:docPr id="1675390984" name="Picture 1" descr="A map of a mountai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5390984" name="Picture 1" descr="A map of a mountain&#10;&#10;AI-generated content may be incorrect."/>
                    <pic:cNvPicPr/>
                  </pic:nvPicPr>
                  <pic:blipFill>
                    <a:blip r:embed="rId46" cstate="screen">
                      <a:extLst>
                        <a:ext uri="{28A0092B-C50C-407E-A947-70E740481C1C}">
                          <a14:useLocalDpi xmlns:a14="http://schemas.microsoft.com/office/drawing/2010/main"/>
                        </a:ext>
                      </a:extLst>
                    </a:blip>
                    <a:stretch>
                      <a:fillRect/>
                    </a:stretch>
                  </pic:blipFill>
                  <pic:spPr>
                    <a:xfrm>
                      <a:off x="0" y="0"/>
                      <a:ext cx="6120765" cy="3276600"/>
                    </a:xfrm>
                    <a:prstGeom prst="rect">
                      <a:avLst/>
                    </a:prstGeom>
                    <a:ln w="3175">
                      <a:solidFill>
                        <a:schemeClr val="tx1"/>
                      </a:solidFill>
                    </a:ln>
                  </pic:spPr>
                </pic:pic>
              </a:graphicData>
            </a:graphic>
          </wp:inline>
        </w:drawing>
      </w:r>
    </w:p>
    <w:p w14:paraId="24998C55" w14:textId="4539A83A" w:rsidR="00FA54C0" w:rsidRPr="00080733" w:rsidRDefault="00080733" w:rsidP="00080733">
      <w:pPr>
        <w:pStyle w:val="Bildetekst"/>
        <w:rPr>
          <w:i w:val="0"/>
        </w:rPr>
      </w:pPr>
      <w:r w:rsidRPr="00080733">
        <w:rPr>
          <w:b/>
          <w:i w:val="0"/>
        </w:rPr>
        <w:t xml:space="preserve">Figur </w:t>
      </w:r>
      <w:r w:rsidRPr="00080733">
        <w:rPr>
          <w:b/>
          <w:i w:val="0"/>
        </w:rPr>
        <w:fldChar w:fldCharType="begin"/>
      </w:r>
      <w:r w:rsidRPr="00080733">
        <w:rPr>
          <w:b/>
          <w:i w:val="0"/>
        </w:rPr>
        <w:instrText xml:space="preserve"> SEQ Figur \* ARABIC </w:instrText>
      </w:r>
      <w:r w:rsidRPr="00080733">
        <w:rPr>
          <w:b/>
          <w:i w:val="0"/>
        </w:rPr>
        <w:fldChar w:fldCharType="separate"/>
      </w:r>
      <w:r w:rsidR="001E0440">
        <w:rPr>
          <w:b/>
          <w:i w:val="0"/>
          <w:noProof/>
        </w:rPr>
        <w:t>9</w:t>
      </w:r>
      <w:r w:rsidRPr="00080733">
        <w:rPr>
          <w:b/>
          <w:i w:val="0"/>
        </w:rPr>
        <w:fldChar w:fldCharType="end"/>
      </w:r>
      <w:r w:rsidRPr="00080733">
        <w:rPr>
          <w:b/>
          <w:i w:val="0"/>
        </w:rPr>
        <w:t>.</w:t>
      </w:r>
      <w:r w:rsidRPr="00080733">
        <w:rPr>
          <w:i w:val="0"/>
        </w:rPr>
        <w:t xml:space="preserve"> </w:t>
      </w:r>
      <w:r w:rsidR="00FA54C0" w:rsidRPr="00080733">
        <w:rPr>
          <w:i w:val="0"/>
        </w:rPr>
        <w:t>Marin grense i områdene illustrert med stiplet blå linje, slik det er modellert av Norges geologiske undersøkelser. Kilde: Kartverktøy på nett</w:t>
      </w:r>
      <w:r w:rsidR="00516A95" w:rsidRPr="00080733">
        <w:rPr>
          <w:i w:val="0"/>
        </w:rPr>
        <w:t xml:space="preserve">: </w:t>
      </w:r>
      <w:hyperlink r:id="rId47" w:history="1">
        <w:r w:rsidR="00516A95" w:rsidRPr="00080733">
          <w:rPr>
            <w:rStyle w:val="Hyperkobling"/>
            <w:i w:val="0"/>
            <w:szCs w:val="20"/>
          </w:rPr>
          <w:t>https://kilden.nibio.no</w:t>
        </w:r>
      </w:hyperlink>
      <w:r w:rsidR="00516A95" w:rsidRPr="00080733">
        <w:rPr>
          <w:i w:val="0"/>
        </w:rPr>
        <w:t xml:space="preserve"> </w:t>
      </w:r>
    </w:p>
    <w:p w14:paraId="4B57AC07" w14:textId="59BEBD05" w:rsidR="00F042D1" w:rsidRPr="007B03DA" w:rsidRDefault="00F042D1" w:rsidP="00654B8E">
      <w:pPr>
        <w:pStyle w:val="Overskrift4"/>
      </w:pPr>
      <w:r w:rsidRPr="007B03DA">
        <w:t>Grotter og karstformer</w:t>
      </w:r>
    </w:p>
    <w:p w14:paraId="62787E1B" w14:textId="77777777" w:rsidR="00627194" w:rsidRDefault="00F042D1" w:rsidP="00F042D1">
      <w:pPr>
        <w:pStyle w:val="Brdtekst"/>
      </w:pPr>
      <w:r w:rsidRPr="007B03DA">
        <w:t xml:space="preserve">Lomsdal–Visten kjennetegnes av et markert samspill mellom hardt fjell, kalksoner og formrik </w:t>
      </w:r>
      <w:proofErr w:type="spellStart"/>
      <w:r w:rsidRPr="007B03DA">
        <w:t>karst</w:t>
      </w:r>
      <w:proofErr w:type="spellEnd"/>
      <w:r w:rsidRPr="007B03DA">
        <w:t xml:space="preserve"> med grotter, doliner og underjordiske bekkeløp. Disse geologiske elementene er ikke fornybare og lagrer unik natur- og kulturhistorisk informasjon. De virker også sterkt på landskapets karakter og opplevelseskvalitet for de som har kunnskap om noe av dette. Flere karstlokaliteter kan ha svært lav tåleevne for tråkk, berøring, </w:t>
      </w:r>
      <w:proofErr w:type="spellStart"/>
      <w:r w:rsidRPr="007B03DA">
        <w:t>bolting</w:t>
      </w:r>
      <w:proofErr w:type="spellEnd"/>
      <w:r w:rsidRPr="007B03DA">
        <w:t xml:space="preserve"> og prøvetaking, og små inngrep kan gi varig skade på former, sediment og eventuelle kulturspor. Grotter kan også inneholde sensitive biologiske forekomster (f.eks. flaggermus) og «klimadata» bevart i </w:t>
      </w:r>
      <w:proofErr w:type="spellStart"/>
      <w:r w:rsidRPr="007B03DA">
        <w:t>speleotemer</w:t>
      </w:r>
      <w:proofErr w:type="spellEnd"/>
      <w:r w:rsidRPr="007B03DA">
        <w:t xml:space="preserve"> og lagdelte sediment. </w:t>
      </w:r>
    </w:p>
    <w:p w14:paraId="4198FBDD" w14:textId="766B2250" w:rsidR="00F042D1" w:rsidRPr="007B03DA" w:rsidRDefault="00627194" w:rsidP="00F042D1">
      <w:pPr>
        <w:pStyle w:val="Brdtekst"/>
      </w:pPr>
      <w:r>
        <w:t xml:space="preserve">Det er lite dokumentasjon på </w:t>
      </w:r>
      <w:r w:rsidR="00477065">
        <w:t xml:space="preserve">karstformer i kalkrik berggrunn, men kjent at det finnes store jettegryter og også grotter i verneområdet. </w:t>
      </w:r>
      <w:r w:rsidR="00061CC5">
        <w:t xml:space="preserve">Siden </w:t>
      </w:r>
      <w:r w:rsidR="00477065">
        <w:t xml:space="preserve">kunnskapsgrunnlaget for </w:t>
      </w:r>
      <w:r w:rsidR="00061CC5">
        <w:t xml:space="preserve">grotter i Strauman </w:t>
      </w:r>
      <w:r w:rsidR="00761B4B">
        <w:t xml:space="preserve">er </w:t>
      </w:r>
      <w:r w:rsidR="00477065">
        <w:t>mangelfullt</w:t>
      </w:r>
      <w:r w:rsidR="00761B4B">
        <w:t xml:space="preserve">, vil styret </w:t>
      </w:r>
      <w:r w:rsidR="00F042D1" w:rsidRPr="007B03DA">
        <w:t xml:space="preserve">være føre-var med vekt på </w:t>
      </w:r>
      <w:r w:rsidR="00477065">
        <w:t xml:space="preserve">kartlegging og </w:t>
      </w:r>
      <w:r w:rsidR="00EE3EA4">
        <w:t>dokumentasjon</w:t>
      </w:r>
      <w:r w:rsidR="00F042D1" w:rsidRPr="007B03DA">
        <w:t xml:space="preserve">, samlet belastning og tydelige vilkår ved </w:t>
      </w:r>
      <w:r w:rsidR="00EE3EA4">
        <w:t xml:space="preserve">ev. </w:t>
      </w:r>
      <w:r w:rsidR="00F042D1" w:rsidRPr="007B03DA">
        <w:t>tillatelser</w:t>
      </w:r>
      <w:r w:rsidR="00EE3EA4">
        <w:t xml:space="preserve"> til ferdsel og aktiviteter</w:t>
      </w:r>
      <w:r w:rsidR="00F042D1" w:rsidRPr="007B03DA">
        <w:t xml:space="preserve">. </w:t>
      </w:r>
    </w:p>
    <w:p w14:paraId="45B51DBD" w14:textId="193DE20A" w:rsidR="00E46E30" w:rsidRPr="007B03DA" w:rsidRDefault="00E46E30" w:rsidP="00E46E30">
      <w:pPr>
        <w:pStyle w:val="Overskrift2"/>
      </w:pPr>
      <w:bookmarkStart w:id="31" w:name="_Toc227249196"/>
      <w:r w:rsidRPr="007B03DA">
        <w:t>Klimaendring</w:t>
      </w:r>
      <w:bookmarkEnd w:id="31"/>
    </w:p>
    <w:p w14:paraId="45EA72F9" w14:textId="36731C8C" w:rsidR="00454CC0" w:rsidRPr="00454CC0" w:rsidRDefault="00454CC0" w:rsidP="00454CC0">
      <w:pPr>
        <w:spacing w:after="0" w:line="300" w:lineRule="atLeast"/>
        <w:rPr>
          <w:rFonts w:ascii="Segoe UI" w:eastAsia="Times New Roman" w:hAnsi="Segoe UI" w:cs="Segoe UI"/>
          <w:sz w:val="21"/>
          <w:szCs w:val="21"/>
        </w:rPr>
      </w:pPr>
      <w:bookmarkStart w:id="32" w:name="_Hlk210324048"/>
      <w:r w:rsidRPr="00454CC0">
        <w:rPr>
          <w:rFonts w:ascii="Segoe UI" w:eastAsia="Times New Roman" w:hAnsi="Segoe UI" w:cs="Segoe UI"/>
          <w:sz w:val="21"/>
          <w:szCs w:val="21"/>
        </w:rPr>
        <w:t xml:space="preserve">Klimaendringer gir allerede høyere temperatur, mer intens nedbør og kortere </w:t>
      </w:r>
      <w:proofErr w:type="spellStart"/>
      <w:r w:rsidRPr="00454CC0">
        <w:rPr>
          <w:rFonts w:ascii="Segoe UI" w:eastAsia="Times New Roman" w:hAnsi="Segoe UI" w:cs="Segoe UI"/>
          <w:sz w:val="21"/>
          <w:szCs w:val="21"/>
        </w:rPr>
        <w:t>snøsesong</w:t>
      </w:r>
      <w:proofErr w:type="spellEnd"/>
      <w:r w:rsidRPr="00454CC0">
        <w:rPr>
          <w:rFonts w:ascii="Segoe UI" w:eastAsia="Times New Roman" w:hAnsi="Segoe UI" w:cs="Segoe UI"/>
          <w:sz w:val="21"/>
          <w:szCs w:val="21"/>
        </w:rPr>
        <w:t xml:space="preserve"> i Lomsdal</w:t>
      </w:r>
      <w:r w:rsidRPr="00454CC0">
        <w:rPr>
          <w:rFonts w:ascii="Segoe UI" w:eastAsia="Times New Roman" w:hAnsi="Segoe UI" w:cs="Segoe UI"/>
          <w:sz w:val="21"/>
          <w:szCs w:val="21"/>
        </w:rPr>
        <w:noBreakHyphen/>
        <w:t xml:space="preserve">Visten. Dette øker risikoen for flom, erosjon og skred, med konsekvenser for økosystemer, ferdsel og tradisjonell bruk av området, særlig reindrifta. </w:t>
      </w:r>
      <w:r w:rsidR="004D4ED0">
        <w:rPr>
          <w:rFonts w:ascii="Segoe UI" w:eastAsia="Times New Roman" w:hAnsi="Segoe UI" w:cs="Segoe UI"/>
          <w:sz w:val="21"/>
          <w:szCs w:val="21"/>
        </w:rPr>
        <w:t>Styret</w:t>
      </w:r>
      <w:r w:rsidRPr="00454CC0">
        <w:rPr>
          <w:rFonts w:ascii="Segoe UI" w:eastAsia="Times New Roman" w:hAnsi="Segoe UI" w:cs="Segoe UI"/>
          <w:sz w:val="21"/>
          <w:szCs w:val="21"/>
        </w:rPr>
        <w:t xml:space="preserve"> </w:t>
      </w:r>
      <w:r w:rsidR="00D07075">
        <w:rPr>
          <w:rFonts w:ascii="Segoe UI" w:eastAsia="Times New Roman" w:hAnsi="Segoe UI" w:cs="Segoe UI"/>
          <w:sz w:val="21"/>
          <w:szCs w:val="21"/>
        </w:rPr>
        <w:t xml:space="preserve">har Strauman med i </w:t>
      </w:r>
      <w:r w:rsidRPr="00454CC0">
        <w:rPr>
          <w:rFonts w:ascii="Segoe UI" w:eastAsia="Times New Roman" w:hAnsi="Segoe UI" w:cs="Segoe UI"/>
          <w:sz w:val="21"/>
          <w:szCs w:val="21"/>
        </w:rPr>
        <w:t>vurder</w:t>
      </w:r>
      <w:r w:rsidR="00D07075">
        <w:rPr>
          <w:rFonts w:ascii="Segoe UI" w:eastAsia="Times New Roman" w:hAnsi="Segoe UI" w:cs="Segoe UI"/>
          <w:sz w:val="21"/>
          <w:szCs w:val="21"/>
        </w:rPr>
        <w:t>ingene</w:t>
      </w:r>
      <w:r w:rsidRPr="00454CC0">
        <w:rPr>
          <w:rFonts w:ascii="Segoe UI" w:eastAsia="Times New Roman" w:hAnsi="Segoe UI" w:cs="Segoe UI"/>
          <w:sz w:val="21"/>
          <w:szCs w:val="21"/>
        </w:rPr>
        <w:t xml:space="preserve"> </w:t>
      </w:r>
      <w:r w:rsidR="00731683">
        <w:rPr>
          <w:rFonts w:ascii="Segoe UI" w:eastAsia="Times New Roman" w:hAnsi="Segoe UI" w:cs="Segoe UI"/>
          <w:sz w:val="21"/>
          <w:szCs w:val="21"/>
        </w:rPr>
        <w:t>i</w:t>
      </w:r>
      <w:r w:rsidRPr="00454CC0">
        <w:rPr>
          <w:rFonts w:ascii="Segoe UI" w:eastAsia="Times New Roman" w:hAnsi="Segoe UI" w:cs="Segoe UI"/>
          <w:sz w:val="21"/>
          <w:szCs w:val="21"/>
        </w:rPr>
        <w:t xml:space="preserve"> en </w:t>
      </w:r>
      <w:r w:rsidR="00B40F7F">
        <w:rPr>
          <w:rFonts w:ascii="Segoe UI" w:eastAsia="Times New Roman" w:hAnsi="Segoe UI" w:cs="Segoe UI"/>
          <w:sz w:val="21"/>
          <w:szCs w:val="21"/>
        </w:rPr>
        <w:t xml:space="preserve">helhetlig </w:t>
      </w:r>
      <w:r w:rsidR="005E502D" w:rsidRPr="00731683">
        <w:rPr>
          <w:rFonts w:ascii="Segoe UI" w:eastAsia="Times New Roman" w:hAnsi="Segoe UI" w:cs="Segoe UI"/>
          <w:b/>
          <w:i/>
          <w:sz w:val="21"/>
          <w:szCs w:val="21"/>
        </w:rPr>
        <w:t>Klimatiltaksplan</w:t>
      </w:r>
      <w:r w:rsidR="001C6E2A">
        <w:rPr>
          <w:rFonts w:ascii="Segoe UI" w:eastAsia="Times New Roman" w:hAnsi="Segoe UI" w:cs="Segoe UI"/>
          <w:sz w:val="21"/>
          <w:szCs w:val="21"/>
        </w:rPr>
        <w:t xml:space="preserve"> (jf. </w:t>
      </w:r>
      <w:r w:rsidR="004D4ED0" w:rsidRPr="00454CC0">
        <w:rPr>
          <w:rFonts w:ascii="Segoe UI" w:eastAsia="Times New Roman" w:hAnsi="Segoe UI" w:cs="Segoe UI"/>
          <w:sz w:val="21"/>
          <w:szCs w:val="21"/>
        </w:rPr>
        <w:t>forvaltningsplan for Lomsdal</w:t>
      </w:r>
      <w:r w:rsidR="004D4ED0" w:rsidRPr="00454CC0">
        <w:rPr>
          <w:rFonts w:ascii="Segoe UI" w:eastAsia="Times New Roman" w:hAnsi="Segoe UI" w:cs="Segoe UI"/>
          <w:sz w:val="21"/>
          <w:szCs w:val="21"/>
        </w:rPr>
        <w:noBreakHyphen/>
        <w:t>Visten nasjonalpark, kap. 3.6</w:t>
      </w:r>
      <w:r w:rsidR="001C6E2A">
        <w:rPr>
          <w:rFonts w:ascii="Segoe UI" w:eastAsia="Times New Roman" w:hAnsi="Segoe UI" w:cs="Segoe UI"/>
          <w:sz w:val="21"/>
          <w:szCs w:val="21"/>
        </w:rPr>
        <w:t>)</w:t>
      </w:r>
      <w:r w:rsidRPr="00454CC0">
        <w:rPr>
          <w:rFonts w:ascii="Segoe UI" w:eastAsia="Times New Roman" w:hAnsi="Segoe UI" w:cs="Segoe UI"/>
          <w:sz w:val="21"/>
          <w:szCs w:val="21"/>
        </w:rPr>
        <w:t>.</w:t>
      </w:r>
    </w:p>
    <w:p w14:paraId="27907FD3" w14:textId="29984ED0" w:rsidR="00E46E30" w:rsidRPr="007B03DA" w:rsidRDefault="00E46E30" w:rsidP="00AA3617">
      <w:pPr>
        <w:pStyle w:val="Overskrift2"/>
        <w:pageBreakBefore/>
      </w:pPr>
      <w:bookmarkStart w:id="33" w:name="_Toc227249197"/>
      <w:bookmarkEnd w:id="32"/>
      <w:r w:rsidRPr="007B03DA">
        <w:lastRenderedPageBreak/>
        <w:t>Annen negativ påvirkning</w:t>
      </w:r>
      <w:bookmarkEnd w:id="33"/>
    </w:p>
    <w:p w14:paraId="42AAC418" w14:textId="77777777" w:rsidR="007442D5" w:rsidRPr="007B03DA" w:rsidRDefault="008075BB" w:rsidP="007442D5">
      <w:pPr>
        <w:pStyle w:val="Brdtekst"/>
        <w:spacing w:before="240"/>
      </w:pPr>
      <w:r w:rsidRPr="007B03DA">
        <w:t xml:space="preserve">Strauman landskapsvernområde er i liten grad påvirket av moderne inngrep. Den urørte karakteren og fraværet av tekniske installasjoner er sentrale verneverdier. </w:t>
      </w:r>
      <w:r w:rsidR="00AA3617" w:rsidRPr="007B03DA">
        <w:t>Påvirkningsnivået i verneområdet er lavt. Styret vil ivareta lavt inngrepsnivå i tråd med verneformålet, sikre god besøksstyring og følge opp opprydding, vedlikehold og restaurering ved behov.</w:t>
      </w:r>
    </w:p>
    <w:p w14:paraId="4ADA191C" w14:textId="0F89894D" w:rsidR="008075BB" w:rsidRPr="007B03DA" w:rsidRDefault="00193FEB" w:rsidP="00193FEB">
      <w:pPr>
        <w:pStyle w:val="Brdtekst"/>
        <w:tabs>
          <w:tab w:val="left" w:pos="9781"/>
        </w:tabs>
        <w:spacing w:before="240"/>
      </w:pPr>
      <w:r>
        <w:t>F</w:t>
      </w:r>
      <w:r w:rsidR="008075BB" w:rsidRPr="007B03DA">
        <w:t xml:space="preserve">aktorer </w:t>
      </w:r>
      <w:r w:rsidR="007442D5" w:rsidRPr="007B03DA">
        <w:t xml:space="preserve">som kan trenge </w:t>
      </w:r>
      <w:r w:rsidR="008075BB" w:rsidRPr="007B03DA">
        <w:t>oppfølging</w:t>
      </w:r>
      <w:r w:rsidR="002D119E" w:rsidRPr="007B03DA">
        <w:t xml:space="preserve">, og som gjenspeiles i planens bevaringsmål og </w:t>
      </w:r>
      <w:r w:rsidR="00CE73D1" w:rsidRPr="007B03DA">
        <w:t xml:space="preserve">tiltak (kap. </w:t>
      </w:r>
      <w:r>
        <w:t>5.2-</w:t>
      </w:r>
      <w:r w:rsidR="00CE73D1" w:rsidRPr="007B03DA">
        <w:t>3)</w:t>
      </w:r>
      <w:r w:rsidR="008075BB" w:rsidRPr="007B03DA">
        <w:t>:</w:t>
      </w:r>
    </w:p>
    <w:p w14:paraId="4EA7363A" w14:textId="77777777" w:rsidR="00193FEB" w:rsidRPr="007B03DA" w:rsidRDefault="00193FEB" w:rsidP="00193FEB">
      <w:pPr>
        <w:pStyle w:val="Brdtekst"/>
        <w:numPr>
          <w:ilvl w:val="0"/>
          <w:numId w:val="23"/>
        </w:numPr>
      </w:pPr>
      <w:r w:rsidRPr="007B03DA">
        <w:rPr>
          <w:b/>
          <w:bCs/>
        </w:rPr>
        <w:t xml:space="preserve">Gjengroing </w:t>
      </w:r>
      <w:r w:rsidRPr="007B03DA">
        <w:t>som følge av redusert beite og endret klima kan endre åpne kulturmarker og svekke natur- og kulturverdier (jf. kap. 4).</w:t>
      </w:r>
    </w:p>
    <w:p w14:paraId="59C74CA4" w14:textId="495297A2" w:rsidR="00D83D9A" w:rsidRPr="007B03DA" w:rsidRDefault="00D83D9A" w:rsidP="00454B3F">
      <w:pPr>
        <w:pStyle w:val="Brdtekst"/>
        <w:numPr>
          <w:ilvl w:val="0"/>
          <w:numId w:val="23"/>
        </w:numPr>
      </w:pPr>
      <w:r w:rsidRPr="007B03DA">
        <w:rPr>
          <w:b/>
          <w:bCs/>
        </w:rPr>
        <w:t>Lokal forsøpling</w:t>
      </w:r>
      <w:r w:rsidRPr="007B03DA">
        <w:t xml:space="preserve"> forekommer, som rester etter bygninger </w:t>
      </w:r>
      <w:r w:rsidR="009F73AB">
        <w:t>og landbruksdrift mv.</w:t>
      </w:r>
      <w:r w:rsidRPr="007B03DA">
        <w:t xml:space="preserve"> Ellers kan det ligge igjen avfall fra båtliv eller gamle bygg, og fra ledninger og master som tidligere har knyttet gårdene til sivilisasjonen. Forvaltningen vil opprettholde området som rent og urørt, sørge for oppryddingstiltak/-pålegg dersom forsøpling oppstår/avdekkes, og vurdere behov for fjerning av gamle utrangerte båter.</w:t>
      </w:r>
      <w:r w:rsidR="00FE2A61">
        <w:t xml:space="preserve"> </w:t>
      </w:r>
      <w:r w:rsidR="00E458FF" w:rsidRPr="003177A9">
        <w:t xml:space="preserve">Styret vil be om ressurs fra </w:t>
      </w:r>
      <w:r w:rsidR="00FE2A61" w:rsidRPr="003177A9">
        <w:t xml:space="preserve">Statens </w:t>
      </w:r>
      <w:r w:rsidR="00E458FF" w:rsidRPr="003177A9">
        <w:t>naturoppsyn til ev. behov for kartlegging og opprydding.</w:t>
      </w:r>
      <w:r w:rsidR="00E458FF">
        <w:t xml:space="preserve"> </w:t>
      </w:r>
    </w:p>
    <w:p w14:paraId="3833E1E3" w14:textId="6639BFA3" w:rsidR="00D83D9A" w:rsidRPr="007B03DA" w:rsidRDefault="00D83D9A" w:rsidP="00454B3F">
      <w:pPr>
        <w:pStyle w:val="Brdtekst"/>
        <w:numPr>
          <w:ilvl w:val="0"/>
          <w:numId w:val="23"/>
        </w:numPr>
      </w:pPr>
      <w:r w:rsidRPr="007B03DA">
        <w:rPr>
          <w:b/>
          <w:bCs/>
        </w:rPr>
        <w:t>Forstyrrelser fra ferdsel</w:t>
      </w:r>
      <w:r w:rsidRPr="007B03DA">
        <w:t xml:space="preserve"> kan påvirke fugleliv i hekketiden, særlig i våtmarks- og tidevannsområder. Ferdsel bør styres til etablerte traseer. På samme måte gir mindre ferdsel utfordringer med å holde stiene åpne</w:t>
      </w:r>
      <w:r w:rsidR="0047716E" w:rsidRPr="007B03DA">
        <w:t xml:space="preserve">. </w:t>
      </w:r>
    </w:p>
    <w:p w14:paraId="1020870C" w14:textId="74FC7AE8" w:rsidR="00E46E30" w:rsidRPr="007B03DA" w:rsidRDefault="00E46E30" w:rsidP="00E46E30">
      <w:pPr>
        <w:pStyle w:val="Overskrift2"/>
      </w:pPr>
      <w:bookmarkStart w:id="34" w:name="_Toc227249198"/>
      <w:r w:rsidRPr="007B03DA">
        <w:t>Tilleggsopplysninger</w:t>
      </w:r>
      <w:bookmarkEnd w:id="34"/>
    </w:p>
    <w:p w14:paraId="60E3E8F1" w14:textId="61A9D21B" w:rsidR="00364F41" w:rsidRPr="007B03DA" w:rsidRDefault="00364F41" w:rsidP="00364F41">
      <w:pPr>
        <w:pStyle w:val="Brdtekst"/>
      </w:pPr>
      <w:r w:rsidRPr="007B03DA">
        <w:t xml:space="preserve">Strauman landskapsvernområde er et </w:t>
      </w:r>
      <w:r w:rsidRPr="007B03DA">
        <w:rPr>
          <w:b/>
          <w:bCs/>
        </w:rPr>
        <w:t>økologisk viktig område</w:t>
      </w:r>
      <w:r w:rsidRPr="007B03DA">
        <w:t xml:space="preserve"> i kjernen av Lomsdal-Visten. Verneområdet er opprettet for å bevare et </w:t>
      </w:r>
      <w:r w:rsidRPr="007B03DA">
        <w:rPr>
          <w:b/>
          <w:bCs/>
        </w:rPr>
        <w:t>særpreget fjord- og dalføre</w:t>
      </w:r>
      <w:r w:rsidRPr="007B03DA">
        <w:t xml:space="preserve"> med tidevannsstrømmer, myke fjellformer og stor variasjon i naturtyper. Det fungerer som </w:t>
      </w:r>
      <w:r w:rsidRPr="007B03DA">
        <w:rPr>
          <w:b/>
          <w:bCs/>
        </w:rPr>
        <w:t>innfallsport</w:t>
      </w:r>
      <w:r w:rsidRPr="007B03DA">
        <w:t xml:space="preserve"> til nasjonalparken, med både </w:t>
      </w:r>
      <w:proofErr w:type="spellStart"/>
      <w:r w:rsidRPr="007B03DA">
        <w:t>landskapsmessige</w:t>
      </w:r>
      <w:proofErr w:type="spellEnd"/>
      <w:r w:rsidRPr="007B03DA">
        <w:t xml:space="preserve"> og økologiske forbindelser mellom fjord, dal og fjell.</w:t>
      </w:r>
    </w:p>
    <w:p w14:paraId="5B69B221" w14:textId="77777777" w:rsidR="00364F41" w:rsidRPr="007B03DA" w:rsidRDefault="00364F41" w:rsidP="00364F41">
      <w:pPr>
        <w:pStyle w:val="Brdtekst"/>
      </w:pPr>
      <w:r w:rsidRPr="007B03DA">
        <w:t>Forvaltningen skal være helhetlig og samordnet med Lomsdal-Visten nasjonalpark og Innervisten marine verneområde, med vekt på økologiske sammenhenger og styrket kunnskapsgrunnlag om naturtyper, hydrologi og klimaeffekter.</w:t>
      </w:r>
    </w:p>
    <w:p w14:paraId="0D8F19D3" w14:textId="00E38C9C" w:rsidR="00364F41" w:rsidRPr="007B03DA" w:rsidRDefault="00364F41" w:rsidP="00364F41">
      <w:pPr>
        <w:pStyle w:val="Brdtekst"/>
      </w:pPr>
    </w:p>
    <w:p w14:paraId="7EBEEB8C" w14:textId="08D6BA79" w:rsidR="00E46E30" w:rsidRPr="007B03DA" w:rsidRDefault="00E46E30" w:rsidP="00E46E30">
      <w:pPr>
        <w:pStyle w:val="Tittel1"/>
      </w:pPr>
      <w:bookmarkStart w:id="35" w:name="_Toc227249199"/>
      <w:r w:rsidRPr="007B03DA">
        <w:lastRenderedPageBreak/>
        <w:t>Bruk og historikk</w:t>
      </w:r>
      <w:bookmarkEnd w:id="35"/>
    </w:p>
    <w:p w14:paraId="7D5F4707" w14:textId="77777777" w:rsidR="00E46E30" w:rsidRPr="007B03DA" w:rsidRDefault="00E46E30" w:rsidP="00E46E30">
      <w:pPr>
        <w:pStyle w:val="Overskrift2"/>
      </w:pPr>
      <w:bookmarkStart w:id="36" w:name="_Toc227249200"/>
      <w:r w:rsidRPr="007B03DA">
        <w:t>Eierstruktur</w:t>
      </w:r>
      <w:bookmarkEnd w:id="36"/>
    </w:p>
    <w:p w14:paraId="6C47BB58" w14:textId="77777777" w:rsidR="00A178B7" w:rsidRPr="007B03DA" w:rsidRDefault="00A178B7" w:rsidP="00A178B7">
      <w:pPr>
        <w:pStyle w:val="Brdtekst"/>
      </w:pPr>
      <w:r w:rsidRPr="007B03DA">
        <w:t xml:space="preserve">Strauman landskapsvernområde dekker et areal på ca. 32,4 km² og ligger i Vevelstad kommune. Hele området er </w:t>
      </w:r>
      <w:r w:rsidRPr="007B03DA">
        <w:rPr>
          <w:b/>
          <w:bCs/>
        </w:rPr>
        <w:t>privat eid</w:t>
      </w:r>
      <w:r w:rsidRPr="007B03DA">
        <w:t>, fordelt på flere eiendommer med ulik størrelse, brukshistorikk og rettighetsstruktur. Det finnes ingen statlig grunn eller bygdeallmenning innenfor vernegrensen. Eiendommene omfatter både lavere dal- og fjordområder samt høyereliggende skog- og fjellterreng.</w:t>
      </w:r>
    </w:p>
    <w:p w14:paraId="16EB0267" w14:textId="77777777" w:rsidR="00A178B7" w:rsidRPr="007B03DA" w:rsidRDefault="00A178B7" w:rsidP="00A178B7">
      <w:pPr>
        <w:pStyle w:val="Brdtekst"/>
      </w:pPr>
      <w:r w:rsidRPr="007B03DA">
        <w:t>Eiendomsstrukturen er sammensatt og gjenspeiler et tradisjonelt brukslandskap med lange historiske røtter. Flere eiendommer har kulturspor etter tidligere gårdsdrift, slått, fiske og ferdsel. Det er ikke registrert aktiv jordbruksdrift i dag, men enkelte eiendommer har fortsatt beiterettigheter og skogressurser.</w:t>
      </w:r>
    </w:p>
    <w:p w14:paraId="00665022" w14:textId="64080149" w:rsidR="00E46E30" w:rsidRPr="007B03DA" w:rsidRDefault="00E46E30" w:rsidP="00D95C71">
      <w:pPr>
        <w:pStyle w:val="Overskrift4"/>
        <w:spacing w:line="264" w:lineRule="auto"/>
      </w:pPr>
      <w:r w:rsidRPr="007B03DA">
        <w:t>Privat grunn</w:t>
      </w:r>
      <w:r w:rsidR="00A178B7" w:rsidRPr="007B03DA">
        <w:t xml:space="preserve"> og bruksretter</w:t>
      </w:r>
    </w:p>
    <w:p w14:paraId="365F6D81" w14:textId="57930AF5" w:rsidR="00475864" w:rsidRDefault="00A178B7" w:rsidP="00DA01BB">
      <w:pPr>
        <w:spacing w:after="240" w:line="264" w:lineRule="auto"/>
      </w:pPr>
      <w:r w:rsidRPr="007B03DA">
        <w:t xml:space="preserve">Rettighetsforholdene i verneområdet er regulert av verneforskriften og annet gjeldende lovverk. </w:t>
      </w:r>
      <w:r w:rsidR="003A5449" w:rsidRPr="007B03DA">
        <w:t xml:space="preserve">Forvaltningen skal ivareta både </w:t>
      </w:r>
      <w:r w:rsidR="003A5449" w:rsidRPr="007B03DA">
        <w:rPr>
          <w:b/>
          <w:bCs/>
        </w:rPr>
        <w:t>eiendomsrett</w:t>
      </w:r>
      <w:r w:rsidR="003A5449" w:rsidRPr="007B03DA">
        <w:t xml:space="preserve"> og </w:t>
      </w:r>
      <w:r w:rsidR="003A5449" w:rsidRPr="007B03DA">
        <w:rPr>
          <w:b/>
          <w:bCs/>
        </w:rPr>
        <w:t>bruksretter</w:t>
      </w:r>
      <w:r w:rsidR="003A5449" w:rsidRPr="007B03DA">
        <w:t>, og sikre at disse utøves i tråd med verneformålet. Dette skjer gjennom veiledning, dialog med rettighetshavere og saksbehandling etter verneforskriften og naturmangfoldloven.</w:t>
      </w:r>
      <w:r w:rsidR="0043639D">
        <w:t xml:space="preserve"> </w:t>
      </w:r>
      <w:r w:rsidR="001A07CB">
        <w:t xml:space="preserve">Disse bruksrettene er knyttet til områdene i Strauman: </w:t>
      </w:r>
    </w:p>
    <w:p w14:paraId="11BBF9EF" w14:textId="77777777" w:rsidR="001A07CB" w:rsidRDefault="001A07CB" w:rsidP="00715D6C">
      <w:pPr>
        <w:pStyle w:val="Punktliste20"/>
        <w:numPr>
          <w:ilvl w:val="0"/>
          <w:numId w:val="117"/>
        </w:numPr>
        <w:spacing w:line="264" w:lineRule="auto"/>
        <w:ind w:left="426"/>
      </w:pPr>
      <w:r w:rsidRPr="001A07CB">
        <w:rPr>
          <w:b/>
        </w:rPr>
        <w:t xml:space="preserve">Jaktrett </w:t>
      </w:r>
      <w:r>
        <w:t>tilhører grunneier. Det foregår småvilt- og storviltjakt innenfor området i tråd med lovverk og verneforskrift.</w:t>
      </w:r>
    </w:p>
    <w:p w14:paraId="73700775" w14:textId="77777777" w:rsidR="001A07CB" w:rsidRDefault="001A07CB" w:rsidP="00715D6C">
      <w:pPr>
        <w:pStyle w:val="Punktliste20"/>
        <w:numPr>
          <w:ilvl w:val="0"/>
          <w:numId w:val="117"/>
        </w:numPr>
        <w:spacing w:line="264" w:lineRule="auto"/>
        <w:ind w:left="426"/>
      </w:pPr>
      <w:r w:rsidRPr="001A07CB">
        <w:rPr>
          <w:b/>
        </w:rPr>
        <w:t>Fiskerett</w:t>
      </w:r>
      <w:r>
        <w:t xml:space="preserve"> gjelder både anadrom og innlandsfisk i Lakselvvassdraget og tilknyttede vannsystemer.</w:t>
      </w:r>
    </w:p>
    <w:p w14:paraId="2BDB1834" w14:textId="77777777" w:rsidR="001A07CB" w:rsidRDefault="001A07CB" w:rsidP="00715D6C">
      <w:pPr>
        <w:pStyle w:val="Punktliste20"/>
        <w:numPr>
          <w:ilvl w:val="0"/>
          <w:numId w:val="117"/>
        </w:numPr>
        <w:spacing w:line="264" w:lineRule="auto"/>
        <w:ind w:left="426"/>
      </w:pPr>
      <w:r w:rsidRPr="001A07CB">
        <w:rPr>
          <w:b/>
        </w:rPr>
        <w:t>Beiterett:</w:t>
      </w:r>
      <w:r>
        <w:t xml:space="preserve"> Enkelte eiendommer har beiterettigheter for husdyr, særlig i dalførene og skogsområdene. Disse skal ivaretas i tråd med verneformålet og relevant lovverk.</w:t>
      </w:r>
    </w:p>
    <w:p w14:paraId="0F3C50BF" w14:textId="77777777" w:rsidR="001A07CB" w:rsidRDefault="001A07CB" w:rsidP="00715D6C">
      <w:pPr>
        <w:pStyle w:val="Punktliste20"/>
        <w:numPr>
          <w:ilvl w:val="0"/>
          <w:numId w:val="117"/>
        </w:numPr>
        <w:spacing w:line="264" w:lineRule="auto"/>
        <w:ind w:left="426"/>
      </w:pPr>
      <w:r w:rsidRPr="001A07CB">
        <w:rPr>
          <w:b/>
        </w:rPr>
        <w:t>Reindrift:</w:t>
      </w:r>
      <w:r>
        <w:t xml:space="preserve"> Området brukes til reindrift, og rettighetene er nærmere omtalt i kapittel 4.8.</w:t>
      </w:r>
    </w:p>
    <w:p w14:paraId="24D4EE9F" w14:textId="3F1848A6" w:rsidR="00B74D05" w:rsidRPr="007B03DA" w:rsidRDefault="001A07CB" w:rsidP="00715D6C">
      <w:pPr>
        <w:pStyle w:val="Punktliste20"/>
        <w:numPr>
          <w:ilvl w:val="0"/>
          <w:numId w:val="117"/>
        </w:numPr>
        <w:spacing w:line="264" w:lineRule="auto"/>
        <w:ind w:left="426"/>
      </w:pPr>
      <w:r w:rsidRPr="001A07CB">
        <w:rPr>
          <w:b/>
        </w:rPr>
        <w:t>Allemannsretten</w:t>
      </w:r>
      <w:r>
        <w:rPr>
          <w:b/>
        </w:rPr>
        <w:t>:</w:t>
      </w:r>
      <w:r w:rsidRPr="001A07CB">
        <w:rPr>
          <w:b/>
        </w:rPr>
        <w:t xml:space="preserve"> </w:t>
      </w:r>
      <w:r>
        <w:t>Allmennheten har rett til ferdsel og høsting i samsvar med friluftsloven og verneforskriften.</w:t>
      </w:r>
    </w:p>
    <w:p w14:paraId="19FC8C4A" w14:textId="77777777" w:rsidR="00E46E30" w:rsidRPr="007B03DA" w:rsidRDefault="00E46E30" w:rsidP="00E46E30">
      <w:pPr>
        <w:pStyle w:val="Overskrift2"/>
      </w:pPr>
      <w:bookmarkStart w:id="37" w:name="_Toc227249201"/>
      <w:r w:rsidRPr="007B03DA">
        <w:t>Verneprosess</w:t>
      </w:r>
      <w:bookmarkEnd w:id="37"/>
    </w:p>
    <w:p w14:paraId="6261EACD" w14:textId="06234CB1" w:rsidR="00A178B7" w:rsidRPr="007B03DA" w:rsidRDefault="00A178B7" w:rsidP="00A178B7">
      <w:pPr>
        <w:pStyle w:val="Brdtekst"/>
      </w:pPr>
      <w:r w:rsidRPr="007B03DA">
        <w:rPr>
          <w:b/>
        </w:rPr>
        <w:t>Strauman landskapsvernområde ble vernet ved</w:t>
      </w:r>
      <w:r w:rsidRPr="007B03DA">
        <w:t xml:space="preserve"> </w:t>
      </w:r>
      <w:r w:rsidR="003A5449" w:rsidRPr="007B03DA">
        <w:rPr>
          <w:b/>
          <w:bCs/>
        </w:rPr>
        <w:t>K</w:t>
      </w:r>
      <w:r w:rsidRPr="007B03DA">
        <w:rPr>
          <w:b/>
          <w:bCs/>
        </w:rPr>
        <w:t>ongelig resolusjon</w:t>
      </w:r>
      <w:r w:rsidR="0038022C" w:rsidRPr="007B03DA">
        <w:rPr>
          <w:b/>
          <w:bCs/>
        </w:rPr>
        <w:t xml:space="preserve"> </w:t>
      </w:r>
      <w:r w:rsidRPr="007B03DA">
        <w:rPr>
          <w:b/>
          <w:bCs/>
        </w:rPr>
        <w:t>29.</w:t>
      </w:r>
      <w:r w:rsidR="0038022C" w:rsidRPr="007B03DA">
        <w:rPr>
          <w:b/>
          <w:bCs/>
        </w:rPr>
        <w:t>05.</w:t>
      </w:r>
      <w:r w:rsidRPr="007B03DA">
        <w:rPr>
          <w:b/>
          <w:bCs/>
        </w:rPr>
        <w:t>2009</w:t>
      </w:r>
      <w:r w:rsidRPr="007B03DA">
        <w:t xml:space="preserve">, som en del av </w:t>
      </w:r>
      <w:r w:rsidRPr="007B03DA">
        <w:rPr>
          <w:i/>
          <w:iCs/>
        </w:rPr>
        <w:t>Verneplan og fylkesdelplan for Lomsdal-Visten</w:t>
      </w:r>
      <w:r w:rsidRPr="007B03DA">
        <w:t>. Fylkesmannen i Nordland</w:t>
      </w:r>
      <w:r w:rsidR="00DD31B2" w:rsidRPr="007B03DA">
        <w:t xml:space="preserve"> ledet arbeidet med verneplanen</w:t>
      </w:r>
      <w:r w:rsidRPr="007B03DA">
        <w:t>, i nært samarbeid med berørte kommuner, grunneiere, reindrifta, næringsinteresser og friluftsorganisasjoner.</w:t>
      </w:r>
      <w:r w:rsidR="00DD31B2" w:rsidRPr="007B03DA">
        <w:t xml:space="preserve"> Nordland Fylkeskommune ledet styringsgruppa for arbeidet. </w:t>
      </w:r>
    </w:p>
    <w:p w14:paraId="6179ACD0" w14:textId="77777777" w:rsidR="00A178B7" w:rsidRPr="007B03DA" w:rsidRDefault="00A178B7" w:rsidP="00A178B7">
      <w:pPr>
        <w:pStyle w:val="Brdtekst"/>
      </w:pPr>
      <w:r w:rsidRPr="007B03DA">
        <w:t xml:space="preserve">Målet med prosessen var å sikre et sammenhengende og representativt område som viser det store natur- og landskapsmangfoldet fra fjord til fjell. Strauman ble vurdert som en viktig del av helheten, med sitt særpregede tidevannslandskap og sterke økologiske og </w:t>
      </w:r>
      <w:proofErr w:type="spellStart"/>
      <w:r w:rsidRPr="007B03DA">
        <w:t>landskapsmessige</w:t>
      </w:r>
      <w:proofErr w:type="spellEnd"/>
      <w:r w:rsidRPr="007B03DA">
        <w:t xml:space="preserve"> forbindelser til Lomsdal-Visten nasjonalpark.</w:t>
      </w:r>
    </w:p>
    <w:p w14:paraId="13E78873" w14:textId="3BE8B678" w:rsidR="00A178B7" w:rsidRPr="007B03DA" w:rsidRDefault="00A178B7" w:rsidP="00A178B7">
      <w:pPr>
        <w:pStyle w:val="Brdtekst"/>
      </w:pPr>
      <w:r w:rsidRPr="007B03DA">
        <w:t xml:space="preserve">Under høringen kom det flere lokale innspill som la vekt på tradisjonell bruk, fiskerettigheter, ferdsel og tilknytningen til de gamle gårdsbrukene i området. </w:t>
      </w:r>
      <w:r w:rsidR="00DD31B2" w:rsidRPr="007B03DA">
        <w:t>O</w:t>
      </w:r>
      <w:r w:rsidRPr="007B03DA">
        <w:t xml:space="preserve">mrådet ble </w:t>
      </w:r>
      <w:r w:rsidR="00DD31B2" w:rsidRPr="007B03DA">
        <w:t xml:space="preserve">derfor foreslått </w:t>
      </w:r>
      <w:r w:rsidRPr="007B03DA">
        <w:t xml:space="preserve">vernet som </w:t>
      </w:r>
      <w:r w:rsidRPr="007B03DA">
        <w:rPr>
          <w:b/>
          <w:bCs/>
        </w:rPr>
        <w:t>landskapsvernområde</w:t>
      </w:r>
      <w:r w:rsidRPr="007B03DA">
        <w:t xml:space="preserve">, en verneform som gir rom for bærekraftig bruk og videreføring av lokal kultur, </w:t>
      </w:r>
      <w:r w:rsidR="00DD31B2" w:rsidRPr="007B03DA">
        <w:t xml:space="preserve">og </w:t>
      </w:r>
      <w:r w:rsidRPr="007B03DA">
        <w:t xml:space="preserve">samtidig </w:t>
      </w:r>
      <w:r w:rsidR="00DD31B2" w:rsidRPr="007B03DA">
        <w:t xml:space="preserve">bevare </w:t>
      </w:r>
      <w:r w:rsidRPr="007B03DA">
        <w:t>natur- og landskapsverdiene.</w:t>
      </w:r>
      <w:r w:rsidR="00853C14" w:rsidRPr="007B03DA">
        <w:t xml:space="preserve"> Tradisjonell bruk kan som regel fortsette som før. </w:t>
      </w:r>
    </w:p>
    <w:p w14:paraId="20825A69" w14:textId="59CDB738" w:rsidR="00A178B7" w:rsidRPr="007B03DA" w:rsidRDefault="00A178B7" w:rsidP="00DD31B2">
      <w:pPr>
        <w:pStyle w:val="Brdtekst"/>
      </w:pPr>
      <w:r w:rsidRPr="007B03DA">
        <w:t xml:space="preserve">Grensene for verneområdet ble justert i sluttfasen av prosessen for å ta hensyn til eksisterende bruk og eiendomsforhold. Forslaget ble deretter vedtatt av </w:t>
      </w:r>
      <w:r w:rsidR="00751959" w:rsidRPr="007B03DA">
        <w:t>Kongen i statsråd (regjeringen)</w:t>
      </w:r>
      <w:r w:rsidRPr="007B03DA">
        <w:t>.</w:t>
      </w:r>
    </w:p>
    <w:p w14:paraId="4DA537F3" w14:textId="77777777" w:rsidR="00E46E30" w:rsidRPr="007B03DA" w:rsidRDefault="00E46E30" w:rsidP="00E46E30">
      <w:pPr>
        <w:pStyle w:val="Overskrift2"/>
      </w:pPr>
      <w:bookmarkStart w:id="38" w:name="_Toc227249202"/>
      <w:r w:rsidRPr="007B03DA">
        <w:lastRenderedPageBreak/>
        <w:t>Restriksjonsområder</w:t>
      </w:r>
      <w:bookmarkEnd w:id="38"/>
    </w:p>
    <w:p w14:paraId="00A2E50F" w14:textId="1F7CA1CA" w:rsidR="00334C00" w:rsidRDefault="008B1713" w:rsidP="00CD25E9">
      <w:pPr>
        <w:pStyle w:val="Brdtekst"/>
      </w:pPr>
      <w:r>
        <w:t xml:space="preserve">Det er </w:t>
      </w:r>
      <w:r w:rsidRPr="00AC56F0">
        <w:rPr>
          <w:b/>
          <w:bCs/>
        </w:rPr>
        <w:t>landings</w:t>
      </w:r>
      <w:r w:rsidR="005C7353" w:rsidRPr="00AC56F0">
        <w:rPr>
          <w:b/>
          <w:bCs/>
        </w:rPr>
        <w:t>forbud for luftfartøy</w:t>
      </w:r>
      <w:r w:rsidR="0001401E">
        <w:t xml:space="preserve"> hele året i Strauman</w:t>
      </w:r>
      <w:r w:rsidR="00503306">
        <w:t>, noe som også omfatte</w:t>
      </w:r>
      <w:r w:rsidR="00630852">
        <w:t>r</w:t>
      </w:r>
      <w:r w:rsidR="00503306">
        <w:t xml:space="preserve"> landing med drone</w:t>
      </w:r>
      <w:r w:rsidR="009A3778">
        <w:t xml:space="preserve"> </w:t>
      </w:r>
      <w:r w:rsidR="009A3778" w:rsidRPr="00F27B2D">
        <w:t>(som regnes som luftfartøy</w:t>
      </w:r>
      <w:r w:rsidR="009A3778">
        <w:t xml:space="preserve"> etter luftfartsregelverket</w:t>
      </w:r>
      <w:r w:rsidR="009A3778" w:rsidRPr="00F27B2D">
        <w:t>)</w:t>
      </w:r>
      <w:r w:rsidR="00FA7E23">
        <w:t>, men ingen restriksjoner på lavtflyging. F</w:t>
      </w:r>
      <w:r w:rsidR="0049074C">
        <w:t>orskriften gir et forbud mot motorferdsel p</w:t>
      </w:r>
      <w:r w:rsidR="00B4216C">
        <w:t>å</w:t>
      </w:r>
      <w:r w:rsidR="0049074C">
        <w:t xml:space="preserve"> land og </w:t>
      </w:r>
      <w:r w:rsidR="004C0B2F">
        <w:t>i ferskvann</w:t>
      </w:r>
      <w:r w:rsidR="00FA7E23">
        <w:t xml:space="preserve"> (jf. § 3 punkt 5.1)</w:t>
      </w:r>
      <w:r w:rsidR="004C0B2F">
        <w:t xml:space="preserve">, </w:t>
      </w:r>
      <w:r w:rsidR="00A12972">
        <w:t>men</w:t>
      </w:r>
      <w:r w:rsidR="004C0B2F">
        <w:t xml:space="preserve"> punkt 5.2 kun </w:t>
      </w:r>
      <w:r w:rsidR="00583A06">
        <w:t>unntak for landing med luftfartøy i reindrifta</w:t>
      </w:r>
      <w:r w:rsidR="00334C00">
        <w:t xml:space="preserve">, og ikke </w:t>
      </w:r>
      <w:r w:rsidR="00583A06">
        <w:t>annen sivil luftfart</w:t>
      </w:r>
      <w:r w:rsidR="0052320B">
        <w:t xml:space="preserve">. </w:t>
      </w:r>
      <w:r w:rsidR="00F27B2D" w:rsidRPr="00A36CEC">
        <w:t>Det innebærer at</w:t>
      </w:r>
      <w:r w:rsidR="00F27B2D" w:rsidRPr="00AC56F0">
        <w:rPr>
          <w:b/>
          <w:bCs/>
        </w:rPr>
        <w:t xml:space="preserve"> start/landing av drone</w:t>
      </w:r>
      <w:r w:rsidR="00F27B2D">
        <w:t xml:space="preserve"> </w:t>
      </w:r>
      <w:r w:rsidR="00F27B2D" w:rsidRPr="00F27B2D">
        <w:t xml:space="preserve">innenfor verneområdet er forbudt uten særskilt hjemmel i unntak </w:t>
      </w:r>
      <w:r w:rsidR="002C79B1">
        <w:t xml:space="preserve">(som lovlig reindrift) </w:t>
      </w:r>
      <w:r w:rsidR="00F27B2D" w:rsidRPr="00F27B2D">
        <w:t xml:space="preserve">eller </w:t>
      </w:r>
      <w:r w:rsidR="002C79B1">
        <w:t xml:space="preserve">egen </w:t>
      </w:r>
      <w:r w:rsidR="00F27B2D" w:rsidRPr="00F27B2D">
        <w:t>tillatelse.</w:t>
      </w:r>
      <w:r w:rsidR="00BD3362">
        <w:t xml:space="preserve"> </w:t>
      </w:r>
      <w:r w:rsidR="001B12FD">
        <w:rPr>
          <w:i/>
          <w:iCs/>
        </w:rPr>
        <w:t>F</w:t>
      </w:r>
      <w:r w:rsidR="00BD3362" w:rsidRPr="001B12FD">
        <w:rPr>
          <w:i/>
          <w:iCs/>
        </w:rPr>
        <w:t>lyging</w:t>
      </w:r>
      <w:r w:rsidR="001B12FD" w:rsidRPr="001B12FD">
        <w:rPr>
          <w:i/>
          <w:iCs/>
        </w:rPr>
        <w:t xml:space="preserve"> i luftrommet</w:t>
      </w:r>
      <w:r w:rsidR="00BD3362">
        <w:t xml:space="preserve"> med drone er ellers ikke regulert i Strauman</w:t>
      </w:r>
      <w:r w:rsidR="00B93433">
        <w:t>, dersom start/landing skjer utenfor verneområdet</w:t>
      </w:r>
      <w:r w:rsidR="007E1857">
        <w:t xml:space="preserve">. </w:t>
      </w:r>
      <w:r w:rsidR="00CE5DB9">
        <w:t>(</w:t>
      </w:r>
      <w:r w:rsidR="007E1857">
        <w:t>I Lomsdal-Visten nasjonalpark er det imidlertid</w:t>
      </w:r>
      <w:r w:rsidR="00CE5DB9">
        <w:t xml:space="preserve"> </w:t>
      </w:r>
      <w:r w:rsidR="00A36CEC">
        <w:t>et lavtflygingsforbud</w:t>
      </w:r>
      <w:r w:rsidR="007E1857">
        <w:t xml:space="preserve"> </w:t>
      </w:r>
      <w:r w:rsidR="00CE5DB9">
        <w:t>under 300 m</w:t>
      </w:r>
      <w:r w:rsidR="00A12972">
        <w:t>eter</w:t>
      </w:r>
      <w:r w:rsidR="00CE5DB9">
        <w:t xml:space="preserve"> som også </w:t>
      </w:r>
      <w:r w:rsidR="007E1857">
        <w:t>omfatter drone)</w:t>
      </w:r>
      <w:r w:rsidR="00BD3362">
        <w:t xml:space="preserve">. </w:t>
      </w:r>
    </w:p>
    <w:p w14:paraId="113D3321" w14:textId="1EC1AE77" w:rsidR="00CD25E9" w:rsidRPr="007B03DA" w:rsidRDefault="00CD25E9" w:rsidP="00CD25E9">
      <w:pPr>
        <w:pStyle w:val="Brdtekst"/>
      </w:pPr>
      <w:r w:rsidRPr="007B03DA">
        <w:t xml:space="preserve">Det er </w:t>
      </w:r>
      <w:r w:rsidRPr="007B03DA">
        <w:rPr>
          <w:b/>
          <w:bCs/>
        </w:rPr>
        <w:t>ikke fastsatt egne restriksjonsområder</w:t>
      </w:r>
      <w:r w:rsidRPr="007B03DA">
        <w:t xml:space="preserve"> </w:t>
      </w:r>
      <w:r w:rsidR="00F26CB6" w:rsidRPr="007B03DA">
        <w:t>i landskapsvernområde</w:t>
      </w:r>
      <w:r w:rsidR="00EC5A83">
        <w:t>t</w:t>
      </w:r>
      <w:r w:rsidR="00F26CB6" w:rsidRPr="007B03DA">
        <w:t xml:space="preserve"> </w:t>
      </w:r>
      <w:r w:rsidRPr="007B03DA">
        <w:t xml:space="preserve">med strengere regler enn </w:t>
      </w:r>
      <w:r w:rsidR="00F26CB6" w:rsidRPr="007B03DA">
        <w:t>resten av området/</w:t>
      </w:r>
      <w:r w:rsidRPr="007B03DA">
        <w:t xml:space="preserve">verneforskriften. Forvaltningen skjer etter </w:t>
      </w:r>
      <w:r w:rsidRPr="007B03DA">
        <w:rPr>
          <w:b/>
          <w:bCs/>
        </w:rPr>
        <w:t>verneforskriften</w:t>
      </w:r>
      <w:r w:rsidRPr="007B03DA">
        <w:t>, supplert av forvaltningsplanen for tolkning og praktisering.</w:t>
      </w:r>
    </w:p>
    <w:p w14:paraId="46596873" w14:textId="77777777" w:rsidR="00E46E30" w:rsidRPr="007B03DA" w:rsidRDefault="00E46E30" w:rsidP="00E46E30">
      <w:pPr>
        <w:pStyle w:val="Overskrift2"/>
      </w:pPr>
      <w:bookmarkStart w:id="39" w:name="_Toc227249203"/>
      <w:r w:rsidRPr="007B03DA">
        <w:t>Skjønnsforutsetninger</w:t>
      </w:r>
      <w:bookmarkEnd w:id="39"/>
    </w:p>
    <w:p w14:paraId="27BCF2D7" w14:textId="0DBE9EE7" w:rsidR="00CF79E3" w:rsidRDefault="00861444" w:rsidP="00EB469E">
      <w:pPr>
        <w:spacing w:line="264" w:lineRule="auto"/>
        <w:rPr>
          <w:sz w:val="20"/>
          <w:szCs w:val="20"/>
        </w:rPr>
      </w:pPr>
      <w:r>
        <w:t>Strauman landskapsvernområde og Lomsdal-Visten nasjonalpark har l</w:t>
      </w:r>
      <w:r w:rsidR="00CF0C95">
        <w:t xml:space="preserve">ik </w:t>
      </w:r>
      <w:r w:rsidR="00413B12">
        <w:t xml:space="preserve">bakgrunn og praksis – se </w:t>
      </w:r>
      <w:r>
        <w:t xml:space="preserve">derfor </w:t>
      </w:r>
      <w:r w:rsidR="005E3C71">
        <w:t xml:space="preserve">kap. 4.4 i </w:t>
      </w:r>
      <w:r w:rsidR="00413B12" w:rsidRPr="005E3C71">
        <w:rPr>
          <w:i/>
        </w:rPr>
        <w:t>Forvaltningsplan for Lomsdal-Visten nasjonalpark</w:t>
      </w:r>
      <w:r>
        <w:t xml:space="preserve"> for</w:t>
      </w:r>
      <w:r w:rsidR="00C946C5">
        <w:t xml:space="preserve"> mer om skjønnsforutsetninger</w:t>
      </w:r>
      <w:r w:rsidR="005E3C71">
        <w:t xml:space="preserve">. </w:t>
      </w:r>
    </w:p>
    <w:p w14:paraId="40BAD8A0" w14:textId="6324BCF0" w:rsidR="00E46E30" w:rsidRPr="007B03DA" w:rsidRDefault="00E46E30" w:rsidP="00EB469E">
      <w:pPr>
        <w:pStyle w:val="Overskrift2"/>
      </w:pPr>
      <w:bookmarkStart w:id="40" w:name="_Toc227249204"/>
      <w:r w:rsidRPr="007B03DA">
        <w:t>Vernegrense</w:t>
      </w:r>
      <w:bookmarkEnd w:id="40"/>
    </w:p>
    <w:p w14:paraId="39BD5CCF" w14:textId="63EBC701" w:rsidR="006449D0" w:rsidRPr="007B03DA" w:rsidRDefault="006449D0" w:rsidP="006449D0">
      <w:pPr>
        <w:pStyle w:val="Brdtekst"/>
      </w:pPr>
      <w:r w:rsidRPr="007B03DA">
        <w:t xml:space="preserve">Grensen er vist på vernekart fastsatt ved </w:t>
      </w:r>
      <w:r w:rsidR="00A353C8" w:rsidRPr="007B03DA">
        <w:t>K</w:t>
      </w:r>
      <w:r w:rsidRPr="007B03DA">
        <w:t>gl. res. 29.05.2009 (</w:t>
      </w:r>
      <w:r w:rsidR="00A92607" w:rsidRPr="007B03DA">
        <w:t>kart</w:t>
      </w:r>
      <w:r w:rsidRPr="007B03DA">
        <w:t>vedlegg</w:t>
      </w:r>
      <w:r w:rsidR="00E13205">
        <w:t xml:space="preserve"> 1</w:t>
      </w:r>
      <w:r w:rsidRPr="007B03DA">
        <w:t xml:space="preserve">), og digitalt tilgjengelig gjennom Miljødirektoratets Naturbase. </w:t>
      </w:r>
      <w:r w:rsidR="00DD31B2" w:rsidRPr="007B03DA">
        <w:t xml:space="preserve">Knekkpunktene er markert i terrenget. </w:t>
      </w:r>
    </w:p>
    <w:p w14:paraId="621B96E5" w14:textId="4C2EC80C" w:rsidR="006449D0" w:rsidRPr="007B03DA" w:rsidRDefault="006449D0" w:rsidP="006449D0">
      <w:pPr>
        <w:pStyle w:val="Brdtekst"/>
      </w:pPr>
      <w:r w:rsidRPr="007B03DA">
        <w:t xml:space="preserve">Avgrensningen bygger på faglige anbefalinger fra verneplanprosessen </w:t>
      </w:r>
      <w:r w:rsidRPr="007B03DA">
        <w:rPr>
          <w:i/>
          <w:iCs/>
        </w:rPr>
        <w:t>Bruk og vern i Lomsdal-Visten</w:t>
      </w:r>
      <w:r w:rsidRPr="007B03DA">
        <w:t xml:space="preserve"> (2006) og tar utgangspunkt i naturlige landskapsformer, dal- og vassdragssystemer, samt eksisterende eiendomsgrenser der det var hensiktsmessig.</w:t>
      </w:r>
    </w:p>
    <w:p w14:paraId="5778B9AA" w14:textId="744A13D9" w:rsidR="006449D0" w:rsidRPr="007B03DA" w:rsidRDefault="006449D0" w:rsidP="006449D0">
      <w:pPr>
        <w:pStyle w:val="Brdtekst"/>
      </w:pPr>
      <w:r w:rsidRPr="007B03DA">
        <w:t xml:space="preserve">Grensen omfatter de sentrale delene av tidevannssystemet innerst i Vistenfjorden, inkludert Lakselvvatnet, Sæterelva og tilgrensende skog- og fjellområder. Den er trukket slik at den dekker hele dalføret som danner overgangen mellom fjord og innland. </w:t>
      </w:r>
    </w:p>
    <w:p w14:paraId="12CDBB85" w14:textId="309E52FB" w:rsidR="006449D0" w:rsidRPr="007B03DA" w:rsidRDefault="006449D0" w:rsidP="006449D0">
      <w:pPr>
        <w:pStyle w:val="Brdtekst"/>
      </w:pPr>
      <w:r w:rsidRPr="007B03DA">
        <w:t>Mot øst og sør grenser verneområdet til Lomsdal-Visten nasjonalpark, og sammen utgjør de et økologisk helhetlig landskap fra fjord, elv, myr og skog til fjell. I vest følger grensen i hovedsak terrengformene rundt Vistenfjorden og naturlige barrierer som fjellrygger og vassdrag. Mot nord overlapper den delvis med Innervisten marine verneområde, der sjøbunn og vannsøyle er vernet.</w:t>
      </w:r>
    </w:p>
    <w:p w14:paraId="5994A579" w14:textId="77777777" w:rsidR="00E46E30" w:rsidRPr="007B03DA" w:rsidRDefault="00E46E30" w:rsidP="00E46E30">
      <w:pPr>
        <w:pStyle w:val="Overskrift2"/>
      </w:pPr>
      <w:bookmarkStart w:id="41" w:name="_Toc227249205"/>
      <w:r w:rsidRPr="007B03DA">
        <w:t>Brukshistorie</w:t>
      </w:r>
      <w:bookmarkEnd w:id="41"/>
    </w:p>
    <w:p w14:paraId="5ECCB009" w14:textId="77777777" w:rsidR="00163662" w:rsidRPr="007B03DA" w:rsidRDefault="00163662" w:rsidP="00163662">
      <w:pPr>
        <w:pStyle w:val="Brdtekst"/>
      </w:pPr>
      <w:r w:rsidRPr="007B03DA">
        <w:t>Strauman landskapsvernområde har en lang brukshistorie, men fremstår i dag som et relativt urørt naturområde. I århundrer har landskapet vært del av livsgrunnlaget for folk i Visten, der kombinasjonen av fiske, jordbruk, jakt og høsting har formet både arealbruk og bosetting.</w:t>
      </w:r>
    </w:p>
    <w:p w14:paraId="6D8A456C" w14:textId="77777777" w:rsidR="00163662" w:rsidRPr="007B03DA" w:rsidRDefault="00163662" w:rsidP="00163662">
      <w:pPr>
        <w:pStyle w:val="Brdtekst"/>
      </w:pPr>
      <w:r w:rsidRPr="007B03DA">
        <w:t xml:space="preserve">Området har fungert som ferdselsåre mellom fjord og innland. Dalførene ved Lakselvvatnet, Sæterelva og </w:t>
      </w:r>
      <w:proofErr w:type="spellStart"/>
      <w:r w:rsidRPr="007B03DA">
        <w:t>Børjedalen</w:t>
      </w:r>
      <w:proofErr w:type="spellEnd"/>
      <w:r w:rsidRPr="007B03DA">
        <w:t xml:space="preserve"> har vært viktige gjennomgangsområder for mennesker og dyr, mens elver og tidevannssystemer ga tilgang til transport, fiske og fangst.</w:t>
      </w:r>
    </w:p>
    <w:p w14:paraId="6C963F9C" w14:textId="77777777" w:rsidR="00163662" w:rsidRPr="007B03DA" w:rsidRDefault="00163662" w:rsidP="00163662">
      <w:pPr>
        <w:pStyle w:val="Brdtekst"/>
      </w:pPr>
      <w:r w:rsidRPr="007B03DA">
        <w:t xml:space="preserve">Langs vassdragene finnes kulturspor som tufter, slåtteenger, rydningsrøyser og gamle klopper. Gårdene i randsonen – Aursletta, </w:t>
      </w:r>
      <w:proofErr w:type="spellStart"/>
      <w:r w:rsidRPr="007B03DA">
        <w:t>Bønå</w:t>
      </w:r>
      <w:proofErr w:type="spellEnd"/>
      <w:r w:rsidRPr="007B03DA">
        <w:t xml:space="preserve"> og Laksmarka – hadde tidligere innmark og utmarksslåtter i dalførene, og enkelte spor er fortsatt synlige. Lakselva og sidevassdragene var viktige fiskevassdrag for laks og sjøørret, brukt både til </w:t>
      </w:r>
      <w:proofErr w:type="spellStart"/>
      <w:r w:rsidRPr="007B03DA">
        <w:t>matauk</w:t>
      </w:r>
      <w:proofErr w:type="spellEnd"/>
      <w:r w:rsidRPr="007B03DA">
        <w:t xml:space="preserve"> og handel.</w:t>
      </w:r>
    </w:p>
    <w:p w14:paraId="5B133BC8" w14:textId="77777777" w:rsidR="00163662" w:rsidRPr="007B03DA" w:rsidRDefault="00163662" w:rsidP="00163662">
      <w:pPr>
        <w:pStyle w:val="Brdtekst"/>
      </w:pPr>
      <w:r w:rsidRPr="007B03DA">
        <w:lastRenderedPageBreak/>
        <w:t xml:space="preserve">Skogen ble utnyttet til ved og tømmer, men aldri underlagt omfattende drift, noe som har bevart eldre naturskog. I høyden ble områdene brukt som beite, og reindrift har lange tradisjoner (jf. kapittel 4.8). Samisk bruk omfatter </w:t>
      </w:r>
      <w:proofErr w:type="spellStart"/>
      <w:r w:rsidRPr="007B03DA">
        <w:t>flyttleier</w:t>
      </w:r>
      <w:proofErr w:type="spellEnd"/>
      <w:r w:rsidRPr="007B03DA">
        <w:t xml:space="preserve"> mellom kyst og innland, sesongbeite, jakt, fiske og midlertidige boplasser.</w:t>
      </w:r>
    </w:p>
    <w:p w14:paraId="7E9C6222" w14:textId="39C12EDE" w:rsidR="00163662" w:rsidRPr="007B03DA" w:rsidRDefault="00163662" w:rsidP="006A3B5B">
      <w:pPr>
        <w:pStyle w:val="Brdtekst"/>
      </w:pPr>
      <w:r w:rsidRPr="007B03DA">
        <w:t>I dag er de viktigste brukerne samisk reindrift, beitenæringa, lokalbefolkningen og friluftslivet. Sporene etter tidligere tiders virksomhet gir området en tydelig kulturhistorisk dimensjon, og understreker samspillet mellom menneske og natur gjennom generasjoner. Strauman fremstår som en port mot villmarka – og et landskap formet av både natur og tradisjon.</w:t>
      </w:r>
    </w:p>
    <w:p w14:paraId="3E2C54A9" w14:textId="77777777" w:rsidR="00E46E30" w:rsidRPr="007B03DA" w:rsidRDefault="00E46E30" w:rsidP="00E46E30">
      <w:pPr>
        <w:pStyle w:val="Overskrift2"/>
      </w:pPr>
      <w:bookmarkStart w:id="42" w:name="_Toc227249206"/>
      <w:r w:rsidRPr="007B03DA">
        <w:t>Landbruk</w:t>
      </w:r>
      <w:bookmarkEnd w:id="42"/>
    </w:p>
    <w:p w14:paraId="45B8A7A5" w14:textId="77777777" w:rsidR="00E46E30" w:rsidRPr="007B03DA" w:rsidRDefault="00E46E30" w:rsidP="00341D84">
      <w:pPr>
        <w:pStyle w:val="Overskrift4"/>
        <w:spacing w:before="240"/>
      </w:pPr>
      <w:r w:rsidRPr="007B03DA">
        <w:t>Skogbruk</w:t>
      </w:r>
    </w:p>
    <w:p w14:paraId="2FD04C4F" w14:textId="729E7199" w:rsidR="003B148B" w:rsidRPr="007B03DA" w:rsidRDefault="00A60739" w:rsidP="003B148B">
      <w:pPr>
        <w:pStyle w:val="Brdtekst"/>
      </w:pPr>
      <w:r w:rsidRPr="007B03DA">
        <w:t>S</w:t>
      </w:r>
      <w:r w:rsidR="003B148B" w:rsidRPr="007B03DA">
        <w:t>kogsarealene i Strauman er i privat eie eller eid av Vevelstad kommune. Det er egne sagbruk utenfor verneområdet i Indre Visten. Det har tidligere vært mindre gårdssager flere steder i Vistenfjorden. Skogsdrifta innenfor det som har blitt verneområder i Lomsdal-Visten, har stort sett vært plukkhogst. Et unntak er en større skogsdrift i Strauman på 90-tallet</w:t>
      </w:r>
      <w:r w:rsidR="00552BA4" w:rsidRPr="007B03DA">
        <w:t>.</w:t>
      </w:r>
      <w:r w:rsidR="003B148B" w:rsidRPr="007B03DA">
        <w:t xml:space="preserve"> </w:t>
      </w:r>
      <w:r w:rsidR="000D3CBB" w:rsidRPr="007B03DA">
        <w:t xml:space="preserve">I dag </w:t>
      </w:r>
      <w:r w:rsidR="008A168E" w:rsidRPr="007B03DA">
        <w:t xml:space="preserve">tar grunneiere ut noe ved til eget bruk. </w:t>
      </w:r>
    </w:p>
    <w:p w14:paraId="175C4190" w14:textId="0D8BE9A8" w:rsidR="00FF3F9B" w:rsidRPr="007B03DA" w:rsidRDefault="002D31CA" w:rsidP="003B148B">
      <w:pPr>
        <w:pStyle w:val="Brdtekst"/>
      </w:pPr>
      <w:r w:rsidRPr="007B03DA">
        <w:t xml:space="preserve">Det er store naturverdier knyttet til </w:t>
      </w:r>
      <w:r w:rsidR="00E26BB0" w:rsidRPr="007B03DA">
        <w:t>naturskog</w:t>
      </w:r>
      <w:r w:rsidR="00264081" w:rsidRPr="007B03DA">
        <w:t xml:space="preserve"> </w:t>
      </w:r>
      <w:r w:rsidRPr="007B03DA">
        <w:t xml:space="preserve">og arter </w:t>
      </w:r>
      <w:r w:rsidR="00BF2247">
        <w:t>knyttet til gammel skog</w:t>
      </w:r>
      <w:r w:rsidRPr="007B03DA">
        <w:t xml:space="preserve">. </w:t>
      </w:r>
      <w:r w:rsidR="00A7226F" w:rsidRPr="007B03DA">
        <w:t>F</w:t>
      </w:r>
      <w:r w:rsidRPr="007B03DA">
        <w:t xml:space="preserve">orskriften gir åpning for skogsdrift, </w:t>
      </w:r>
      <w:r w:rsidR="00EB0321" w:rsidRPr="007B03DA">
        <w:t xml:space="preserve">og </w:t>
      </w:r>
      <w:r w:rsidRPr="007B03DA">
        <w:t xml:space="preserve">myndighetene </w:t>
      </w:r>
      <w:r w:rsidR="00EB0321" w:rsidRPr="007B03DA">
        <w:t xml:space="preserve">har </w:t>
      </w:r>
      <w:r w:rsidRPr="007B03DA">
        <w:t xml:space="preserve">ved </w:t>
      </w:r>
      <w:r w:rsidR="00FF3F9B">
        <w:t>K</w:t>
      </w:r>
      <w:r w:rsidRPr="007B03DA">
        <w:t xml:space="preserve">gl.res. forutsatt at et mildere landskapsvern </w:t>
      </w:r>
      <w:r w:rsidR="00EB0321" w:rsidRPr="007B03DA">
        <w:t xml:space="preserve">enn resten av nasjonalparken og </w:t>
      </w:r>
      <w:r w:rsidR="0020044A" w:rsidRPr="007B03DA">
        <w:t xml:space="preserve">muligheter for hogst, </w:t>
      </w:r>
      <w:r w:rsidR="00FF3F9B">
        <w:t>krever</w:t>
      </w:r>
      <w:r w:rsidR="0020044A" w:rsidRPr="007B03DA">
        <w:t xml:space="preserve"> </w:t>
      </w:r>
      <w:r w:rsidRPr="007B03DA">
        <w:t xml:space="preserve">at forvaltningsplanen gir føringer </w:t>
      </w:r>
      <w:r w:rsidR="0020044A" w:rsidRPr="007B03DA">
        <w:t xml:space="preserve">for slik aktivitet </w:t>
      </w:r>
      <w:r w:rsidRPr="007B03DA">
        <w:t>som ivaretar de kjente verdiene knyttet til naturtyper</w:t>
      </w:r>
      <w:r w:rsidR="00A20724">
        <w:t xml:space="preserve"> i skog</w:t>
      </w:r>
      <w:r w:rsidRPr="007B03DA">
        <w:t xml:space="preserve">, </w:t>
      </w:r>
      <w:r w:rsidR="00C619E8" w:rsidRPr="007B03DA">
        <w:t>skog</w:t>
      </w:r>
      <w:r w:rsidR="00C619E8">
        <w:t>tilstand</w:t>
      </w:r>
      <w:r w:rsidR="00C619E8" w:rsidRPr="007B03DA">
        <w:t xml:space="preserve"> </w:t>
      </w:r>
      <w:r w:rsidRPr="007B03DA">
        <w:t xml:space="preserve">og arter. </w:t>
      </w:r>
      <w:r w:rsidR="00373F75">
        <w:t xml:space="preserve">Se </w:t>
      </w:r>
      <w:r w:rsidR="00A20724">
        <w:t>modellert</w:t>
      </w:r>
      <w:r w:rsidR="00373F75">
        <w:t xml:space="preserve"> </w:t>
      </w:r>
      <w:r w:rsidR="00B041A7">
        <w:t>dekning av naturskog (</w:t>
      </w:r>
      <w:r w:rsidR="00373F75">
        <w:t>f</w:t>
      </w:r>
      <w:r w:rsidR="00FF3F9B">
        <w:t xml:space="preserve">igur </w:t>
      </w:r>
      <w:r w:rsidR="001805AC">
        <w:t>10</w:t>
      </w:r>
      <w:r w:rsidR="00B041A7">
        <w:t>)</w:t>
      </w:r>
      <w:r w:rsidR="001805AC">
        <w:t xml:space="preserve"> og </w:t>
      </w:r>
      <w:r w:rsidR="00B041A7">
        <w:t xml:space="preserve">påviste hogstflater (figur </w:t>
      </w:r>
      <w:r w:rsidR="001805AC">
        <w:t>11</w:t>
      </w:r>
      <w:r w:rsidR="00B041A7">
        <w:t xml:space="preserve">) i Strauman. </w:t>
      </w:r>
      <w:r w:rsidR="001805AC">
        <w:t xml:space="preserve"> </w:t>
      </w:r>
    </w:p>
    <w:p w14:paraId="51919983" w14:textId="2FD5BB20" w:rsidR="00C15387" w:rsidRPr="007B03DA" w:rsidRDefault="002D31CA" w:rsidP="003B148B">
      <w:pPr>
        <w:pStyle w:val="Brdtekst"/>
      </w:pPr>
      <w:r w:rsidRPr="007B03DA">
        <w:t>Retningslinjer for behandling av hogstsøknader er gitt i kap. 5.10</w:t>
      </w:r>
      <w:r w:rsidR="0020044A" w:rsidRPr="007B03DA">
        <w:t xml:space="preserve"> og </w:t>
      </w:r>
      <w:r w:rsidR="006952FB" w:rsidRPr="007B03DA">
        <w:t>beskytter mot hogst i verdifulle n</w:t>
      </w:r>
      <w:r w:rsidR="00967A5C" w:rsidRPr="007B03DA">
        <w:t>a</w:t>
      </w:r>
      <w:r w:rsidR="006952FB" w:rsidRPr="007B03DA">
        <w:t xml:space="preserve">turtypelokaliteter, naturskogsområder og </w:t>
      </w:r>
      <w:r w:rsidR="00967A5C" w:rsidRPr="007B03DA">
        <w:t xml:space="preserve">ved </w:t>
      </w:r>
      <w:r w:rsidR="006D2F4C" w:rsidRPr="007B03DA">
        <w:t xml:space="preserve">viktige artsforekomster eller </w:t>
      </w:r>
      <w:r w:rsidR="00967A5C" w:rsidRPr="007B03DA">
        <w:t xml:space="preserve">av viktige enkelttrær. </w:t>
      </w:r>
      <w:r w:rsidR="00341D84">
        <w:br/>
      </w:r>
    </w:p>
    <w:p w14:paraId="55A0C4D6" w14:textId="4DE65C87" w:rsidR="006D4B25" w:rsidRPr="007B03DA" w:rsidRDefault="004213DE" w:rsidP="003B148B">
      <w:pPr>
        <w:pStyle w:val="Brdtekst"/>
      </w:pPr>
      <w:r w:rsidRPr="007B03DA">
        <w:rPr>
          <w:noProof/>
          <w:sz w:val="20"/>
          <w:szCs w:val="20"/>
        </w:rPr>
        <mc:AlternateContent>
          <mc:Choice Requires="wps">
            <w:drawing>
              <wp:anchor distT="0" distB="0" distL="114300" distR="114300" simplePos="0" relativeHeight="251658248" behindDoc="0" locked="0" layoutInCell="1" allowOverlap="1" wp14:anchorId="7BDC715F" wp14:editId="313ECD26">
                <wp:simplePos x="0" y="0"/>
                <wp:positionH relativeFrom="column">
                  <wp:posOffset>1141095</wp:posOffset>
                </wp:positionH>
                <wp:positionV relativeFrom="paragraph">
                  <wp:posOffset>541655</wp:posOffset>
                </wp:positionV>
                <wp:extent cx="4324262" cy="2159705"/>
                <wp:effectExtent l="57150" t="19050" r="76835" b="88265"/>
                <wp:wrapNone/>
                <wp:docPr id="262083411" name="Freeform: Shape 7"/>
                <wp:cNvGraphicFramePr/>
                <a:graphic xmlns:a="http://schemas.openxmlformats.org/drawingml/2006/main">
                  <a:graphicData uri="http://schemas.microsoft.com/office/word/2010/wordprocessingShape">
                    <wps:wsp>
                      <wps:cNvSpPr/>
                      <wps:spPr>
                        <a:xfrm>
                          <a:off x="0" y="0"/>
                          <a:ext cx="4324262" cy="2159705"/>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59729" y="66069"/>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1864" y="786270"/>
                                <a:pt x="3012290" y="938674"/>
                              </a:cubicBezTo>
                              <a:cubicBezTo>
                                <a:pt x="2842716" y="1091078"/>
                                <a:pt x="2501375" y="1405101"/>
                                <a:pt x="2172361" y="1709901"/>
                              </a:cubicBezTo>
                              <a:lnTo>
                                <a:pt x="1231509" y="1762731"/>
                              </a:lnTo>
                              <a:lnTo>
                                <a:pt x="607815" y="1400671"/>
                              </a:lnTo>
                              <a:lnTo>
                                <a:pt x="465105" y="1260603"/>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D0F4ED4" id="Freeform: Shape 7" o:spid="_x0000_s1026" style="position:absolute;margin-left:89.85pt;margin-top:42.65pt;width:340.5pt;height:170.05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T3gY3AcAAKY+AAAOAAAAZHJzL2Uyb0RvYy54bWzsW92PnDYQf6/U/wHxWKlZ24ANp+xFaaJU&#10;ldIkalIleeRYuEUCTIG7vctf37EN7HBNwLs5qVLEyy4fM/z8MZ7xjGeePrsrC+c2bdpcVluXPiGu&#10;k1aJ3OXV9db9+8OrX0PXabu42sWFrNKte5+27rPLn396eqgvUib3stiljQMfqdqLQ711911XX2w2&#10;bbJPy7h9Iuu0gpeZbMq4g9vmerNr4gN8vSw2jBC+OchmVzcySdsWnr40L91L/f0sS5PubZa1aecU&#10;Wxfa1unfRv9eqd/N5dP44rqJ632e9M2Iz2hFGecVgI6fehl3sXPT5P/5VJknjWxl1j1JZLmRWZYn&#10;qe4D9IaSB715v4/rVPcFBqetx2FqH++zyZvb9/W7BobhULcXLVyqXtxlTan+oX3OnR6s+3Gw0rvO&#10;SeCh7zGfceY6CbxjNIgECdRwbo7syU3b/Z5K/an49nXbmdHewZUeq51TxSUIRSKrqs279BPMUFYW&#10;MAG/bBziHBwv8DjxvH6WHpJ/xuQsZEIIZ+9QwZnw6Dd4PlEEERJOfL6Mg3nIMgSMydgLSrjgIV3G&#10;wEycEx4t43gYh3thwCzGDDP5JOKeRYd8DBT5QrBguUOYyRMBE/5yjwIExECgfBEtA2EmjwrqLeNw&#10;hNPL2DLOhEnhWACJCRALKfGXgTATyE7o8eUegZodZc6jkRCBWAbCTCIKfBEsA0UTIDUKFkKHmUQo&#10;AGkZiE5WNxXM4xbLaMJFBaEgrhZYeIVT5kW+FdaEy6gdC6zJSqeB4BYzRTET9cHwCWoBNVnswiM2&#10;QkExE2WgioiFoFO83AMifFiGi/p7wkRBGYnApld4wfuRTyMLJUExU0g5pzZigZe8hZhTTG9rkLCY&#10;W2BgclsILKerzVtt3rCvWl6hWKC1bbVQBdh8ecFq82Ave6bNC30W2ug2rBNWm4c2KP5q8wZ3arV5&#10;y9oO20kLt2iyJ1v9PNBzq5+nBmG1eSp+c67NI56V6/DA5kURsXEd8Apf/bxjyGD188boiYUPtvp5&#10;OkK7xjaVnltt3o9p8wgcb0CQaDGIhWObURAGgUXkfhKlZDRcbd7gpqyxzaNRXmObNjFa5O6vsc01&#10;trnGNs3x+VnneYQpq3eizfNCbnO2u9q8Y6LD5/U875j0MTma+xFtHgtJ+K18lGkOS0Qgc8XiXBfZ&#10;PBGFJDJJBbM4OPJxcmwTknuYOYiYxcAB0fNyWEjAQ61+ZnHwCfV5OSweZEiYA+pZIHyofZ6fxxlk&#10;viz3CJ9On5XDoruxjPMI53mEBsZCzI4cPgQ8L4clBME2aUazQN+dw0IoY5EJ+swCTfy882zeMYdl&#10;FmliKeE877zYJg2IxZKlWC/0qXMWCmiy0okIqcVMPYbN4wG1EYpHyGHxozEJaH6ysI44M4cl5Ayy&#10;lFSkYR4Ka4nvOM+bB8EqAhaGlUHCwXiLpYTJbSGwnK427yw/DyyYxeRgefZCwWC9LSbVYsFk0Wrz&#10;Ns5q8/QRAURQx7zNebWDdcJq89AG319t3hAc/t9sHtQ0XA9VC/F+KGRI7qq+kgGunFhVvBBdBFLL&#10;VpVN4LIGqJEYbsHlM2USwKXKIBaYwfBhZu1IQnvsmGGfhpnZScjgZmFmXYZhjQxmBDP7JyGDPcHM&#10;Q12JXZ9hA4OZ+UnI4LdgZnESM/gimDk8iRn8C8wcncSsXAbMDfcnydhDITtNytTOfoJ+mpyp3fqE&#10;/TRJU1nkE/bTZE2Fnybsp0mbygWYsE/kzSyXXks0UI2m6tAKXYfWuQ7UoTWuA3VoV2q24os67pRy&#10;GS6dw9YdXAJnD9V1fWWTel/K2/SD1JTdsUTLbKb7qT+SFBUmNbtn3epBSgaC4b/W3wRXS8V9NKUO&#10;5/QfHqiG/54aSokgeqOpTVBmnjzy1X5Uk5tt5ix5v6s05Kr4ZpZ6HDWYGZO2vESuohqmo7rg5gF5&#10;cnOVJ7+lX/Awej4lxDOzL6DiBgTBTKIeOw/qnXzfjB0UP3Gu1zNMsXlLdXRDA5pAfQ84BZreDawk&#10;oNys19ALIb16Akuh+dwsCAFupegrHHteE+vQsJEOYVjDMshFVl1Usg5eLgWfH+OygFCYTvPahxaS&#10;SbP6baB5bQIaX0V+IFHMU0GMnmus6oM1NdAN/6Z7XAcihjaoEpkeZCAb/g252VgZclPmMk+uAwKG&#10;3JSqzJNrp16Tm23LLLVZB5PlOzQ2KWSbGmWu9IMusBwVhdIvqMiykq/yotBiWOi9RSuLfKeeKU2h&#10;i2rTF0Xj3MaghuIkSauO6R1LcVP+KXfmOaxKMiiGkUXDoq/pSYCHx6pRfdXdF6mCKqq/0szJd7AL&#10;ohpg/BDGPs4PUCu2DFo6MnrLjD29Yk11se/IbLo1izpyaGRZdSNzmVey+Rp60Q1Nzgz9MAKm32oI&#10;ruTu/l3jNNKUGrd18ipv2u513Hbv4gbO5mCqoV66ews/WSFBxYMm11eus5fNl689V/RQ8gtvXecA&#10;tcpbt/3nJm5S1yn+qKAYOKK+D5/t9I0fgM8OtgW/ucJvqpvyhYT5Bx0CrdOXir4rhsuskeVHKKt+&#10;rlDhVVwlgA0b2A6slbl50cE9vILC7CR9/lxfQ0EzyOXr6n2dDLNeQ88/3H2Mm9pRl1u3g+rhN3Ko&#10;a44vhqpgEKcjrZqPSj6/6WSWq5JhLWRmXPsbKIaGq0m1Nb7XVMfy8st/AQAA//8DAFBLAwQUAAYA&#10;CAAAACEAyrfnfd8AAAAKAQAADwAAAGRycy9kb3ducmV2LnhtbEyPy07DMBBF90j8gzVI7Kjd0kcI&#10;cSqElB0CER5i6cbTJGo8DrHbJn/PsILlnTm6j2w7uk6ccAitJw3zmQKBVHnbUq3h/a24SUCEaMia&#10;zhNqmDDANr+8yExq/Zle8VTGWrAJhdRoaGLsUylD1aAzYeZ7JP7t/eBMZDnU0g7mzOaukwul1tKZ&#10;ljihMT0+NlgdyqPjkP3X9KQO/rss/NQW8fMjPL/Mtb6+Gh/uQUQc4x8Mv/W5OuTcaeePZIPoWG/u&#10;NoxqSFa3IBhI1ooPOw3LxWoJMs/k/wn5DwAAAP//AwBQSwECLQAUAAYACAAAACEAtoM4kv4AAADh&#10;AQAAEwAAAAAAAAAAAAAAAAAAAAAAW0NvbnRlbnRfVHlwZXNdLnhtbFBLAQItABQABgAIAAAAIQA4&#10;/SH/1gAAAJQBAAALAAAAAAAAAAAAAAAAAC8BAABfcmVscy8ucmVsc1BLAQItABQABgAIAAAAIQDc&#10;T3gY3AcAAKY+AAAOAAAAAAAAAAAAAAAAAC4CAABkcnMvZTJvRG9jLnhtbFBLAQItABQABgAIAAAA&#10;IQDKt+d93wAAAAoBAAAPAAAAAAAAAAAAAAAAADYKAABkcnMvZG93bnJldi54bWxQSwUGAAAAAAQA&#10;BADzAAAAQgsAAAAA&#10;" path="m,290731l798094,r261635,66069l1630568,409630r313182,-22425l2962527,31713r565554,285420l3520152,681836v-110116,37880,-245703,70833,-330347,113639c3105161,838281,3181864,786270,3012290,938674v-169574,152404,-510915,466427,-839929,771227l1231509,1762731,607815,1400671,465105,1260603r34356,-163852l486247,816617,,290731xe" filled="f" strokecolor="#56925e [2405]">
                <v:shadow on="t" color="black" opacity="22937f" origin=",.5" offset="0,.63889mm"/>
                <v:path arrowok="t" o:connecttype="custom" o:connectlocs="0,356205;978200,0;1298878,80948;1998538,501880;2382395,474405;3631080,38855;4324262,388553;4314544,835388;3909647,974619;3692073,1150067;2662597,2094977;1509423,2159705;744980,1716108;570065,1544496;612174,1343744;595978,1000522;0,356205" o:connectangles="0,0,0,0,0,0,0,0,0,0,0,0,0,0,0,0,0"/>
              </v:shape>
            </w:pict>
          </mc:Fallback>
        </mc:AlternateContent>
      </w:r>
      <w:r w:rsidR="00DD334F" w:rsidRPr="00DD334F">
        <w:rPr>
          <w:noProof/>
        </w:rPr>
        <w:t xml:space="preserve"> </w:t>
      </w:r>
      <w:r w:rsidR="00DD334F" w:rsidRPr="00DD334F">
        <w:rPr>
          <w:noProof/>
        </w:rPr>
        <w:drawing>
          <wp:inline distT="0" distB="0" distL="0" distR="0" wp14:anchorId="5D79926A" wp14:editId="3672A7AC">
            <wp:extent cx="6120765" cy="3054350"/>
            <wp:effectExtent l="19050" t="19050" r="13335" b="12700"/>
            <wp:docPr id="1059856486" name="Picture 1" descr="A map of a mountai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9856486" name="Picture 1" descr="A map of a mountain&#10;&#10;AI-generated content may be incorrect."/>
                    <pic:cNvPicPr/>
                  </pic:nvPicPr>
                  <pic:blipFill>
                    <a:blip r:embed="rId48" cstate="screen">
                      <a:extLst>
                        <a:ext uri="{28A0092B-C50C-407E-A947-70E740481C1C}">
                          <a14:useLocalDpi xmlns:a14="http://schemas.microsoft.com/office/drawing/2010/main"/>
                        </a:ext>
                      </a:extLst>
                    </a:blip>
                    <a:stretch>
                      <a:fillRect/>
                    </a:stretch>
                  </pic:blipFill>
                  <pic:spPr>
                    <a:xfrm>
                      <a:off x="0" y="0"/>
                      <a:ext cx="6120765" cy="3054350"/>
                    </a:xfrm>
                    <a:prstGeom prst="rect">
                      <a:avLst/>
                    </a:prstGeom>
                    <a:ln>
                      <a:solidFill>
                        <a:schemeClr val="tx1"/>
                      </a:solidFill>
                    </a:ln>
                  </pic:spPr>
                </pic:pic>
              </a:graphicData>
            </a:graphic>
          </wp:inline>
        </w:drawing>
      </w:r>
    </w:p>
    <w:p w14:paraId="5C4C6A12" w14:textId="24A7BF50" w:rsidR="00ED1CF9" w:rsidRPr="00C72815" w:rsidRDefault="00C72815" w:rsidP="00C72815">
      <w:pPr>
        <w:pStyle w:val="Bildetekst"/>
        <w:rPr>
          <w:i w:val="0"/>
        </w:rPr>
      </w:pPr>
      <w:r w:rsidRPr="00C72815">
        <w:rPr>
          <w:b/>
          <w:i w:val="0"/>
        </w:rPr>
        <w:t xml:space="preserve">Figur </w:t>
      </w:r>
      <w:r w:rsidRPr="00C72815">
        <w:rPr>
          <w:b/>
          <w:i w:val="0"/>
        </w:rPr>
        <w:fldChar w:fldCharType="begin"/>
      </w:r>
      <w:r w:rsidRPr="00C72815">
        <w:rPr>
          <w:b/>
          <w:i w:val="0"/>
        </w:rPr>
        <w:instrText xml:space="preserve"> SEQ Figur \* ARABIC </w:instrText>
      </w:r>
      <w:r w:rsidRPr="00C72815">
        <w:rPr>
          <w:b/>
          <w:i w:val="0"/>
        </w:rPr>
        <w:fldChar w:fldCharType="separate"/>
      </w:r>
      <w:r w:rsidR="001E0440">
        <w:rPr>
          <w:b/>
          <w:i w:val="0"/>
          <w:noProof/>
        </w:rPr>
        <w:t>10</w:t>
      </w:r>
      <w:r w:rsidRPr="00C72815">
        <w:rPr>
          <w:b/>
          <w:i w:val="0"/>
        </w:rPr>
        <w:fldChar w:fldCharType="end"/>
      </w:r>
      <w:r w:rsidRPr="00C72815">
        <w:rPr>
          <w:b/>
          <w:i w:val="0"/>
        </w:rPr>
        <w:t>.</w:t>
      </w:r>
      <w:r w:rsidRPr="00C72815">
        <w:rPr>
          <w:i w:val="0"/>
        </w:rPr>
        <w:t xml:space="preserve"> </w:t>
      </w:r>
      <w:r w:rsidR="00F85D27" w:rsidRPr="00C72815">
        <w:rPr>
          <w:i w:val="0"/>
        </w:rPr>
        <w:t xml:space="preserve">Kartet viser skog fra før 1940 som ikke er </w:t>
      </w:r>
      <w:proofErr w:type="spellStart"/>
      <w:r w:rsidR="00F85D27" w:rsidRPr="00C72815">
        <w:rPr>
          <w:i w:val="0"/>
        </w:rPr>
        <w:t>flatehogd</w:t>
      </w:r>
      <w:proofErr w:type="spellEnd"/>
      <w:r w:rsidR="00F85D27" w:rsidRPr="00C72815">
        <w:rPr>
          <w:i w:val="0"/>
        </w:rPr>
        <w:t xml:space="preserve"> (gråblå)</w:t>
      </w:r>
      <w:r w:rsidR="00092C8D" w:rsidRPr="00C72815">
        <w:rPr>
          <w:i w:val="0"/>
        </w:rPr>
        <w:t xml:space="preserve"> og</w:t>
      </w:r>
      <w:r w:rsidR="00F85D27" w:rsidRPr="00C72815">
        <w:rPr>
          <w:i w:val="0"/>
        </w:rPr>
        <w:t xml:space="preserve"> </w:t>
      </w:r>
      <w:r w:rsidR="00D63213" w:rsidRPr="00C72815">
        <w:rPr>
          <w:i w:val="0"/>
        </w:rPr>
        <w:t>skog med naturskogsannsynlighet (grønt)</w:t>
      </w:r>
      <w:r w:rsidR="003D712D" w:rsidRPr="00C72815">
        <w:rPr>
          <w:i w:val="0"/>
        </w:rPr>
        <w:t xml:space="preserve">. </w:t>
      </w:r>
      <w:r w:rsidR="00394D2D" w:rsidRPr="00C72815">
        <w:rPr>
          <w:i w:val="0"/>
        </w:rPr>
        <w:t xml:space="preserve">Kilde: </w:t>
      </w:r>
      <w:hyperlink r:id="rId49" w:history="1">
        <w:r w:rsidR="00394D2D" w:rsidRPr="00C72815">
          <w:rPr>
            <w:rStyle w:val="Hyperkobling"/>
            <w:i w:val="0"/>
            <w:szCs w:val="20"/>
          </w:rPr>
          <w:t>kilden.nibio.no</w:t>
        </w:r>
      </w:hyperlink>
      <w:r w:rsidR="00394D2D" w:rsidRPr="00C72815">
        <w:rPr>
          <w:i w:val="0"/>
        </w:rPr>
        <w:t xml:space="preserve">. </w:t>
      </w:r>
    </w:p>
    <w:p w14:paraId="5F984CD8" w14:textId="140E9BDA" w:rsidR="00601DDA" w:rsidRPr="007B03DA" w:rsidRDefault="00601DDA" w:rsidP="00601DDA">
      <w:pPr>
        <w:pStyle w:val="Brdtekst"/>
      </w:pPr>
      <w:r w:rsidRPr="007B03DA">
        <w:rPr>
          <w:noProof/>
          <w:sz w:val="20"/>
          <w:szCs w:val="20"/>
        </w:rPr>
        <w:lastRenderedPageBreak/>
        <mc:AlternateContent>
          <mc:Choice Requires="wps">
            <w:drawing>
              <wp:anchor distT="0" distB="0" distL="114300" distR="114300" simplePos="0" relativeHeight="251658268" behindDoc="0" locked="0" layoutInCell="1" allowOverlap="1" wp14:anchorId="0F7DA369" wp14:editId="6E9F0976">
                <wp:simplePos x="0" y="0"/>
                <wp:positionH relativeFrom="column">
                  <wp:posOffset>1108710</wp:posOffset>
                </wp:positionH>
                <wp:positionV relativeFrom="paragraph">
                  <wp:posOffset>546735</wp:posOffset>
                </wp:positionV>
                <wp:extent cx="4324262" cy="2159705"/>
                <wp:effectExtent l="57150" t="19050" r="76835" b="88265"/>
                <wp:wrapNone/>
                <wp:docPr id="117458029" name="Freeform: Shape 7"/>
                <wp:cNvGraphicFramePr/>
                <a:graphic xmlns:a="http://schemas.openxmlformats.org/drawingml/2006/main">
                  <a:graphicData uri="http://schemas.microsoft.com/office/word/2010/wordprocessingShape">
                    <wps:wsp>
                      <wps:cNvSpPr/>
                      <wps:spPr>
                        <a:xfrm>
                          <a:off x="0" y="0"/>
                          <a:ext cx="4324262" cy="2159705"/>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59729" y="66069"/>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1864" y="786270"/>
                                <a:pt x="3012290" y="938674"/>
                              </a:cubicBezTo>
                              <a:cubicBezTo>
                                <a:pt x="2842716" y="1091078"/>
                                <a:pt x="2501375" y="1405101"/>
                                <a:pt x="2172361" y="1709901"/>
                              </a:cubicBezTo>
                              <a:lnTo>
                                <a:pt x="1231509" y="1762731"/>
                              </a:lnTo>
                              <a:lnTo>
                                <a:pt x="607815" y="1400671"/>
                              </a:lnTo>
                              <a:lnTo>
                                <a:pt x="465105" y="1260603"/>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9B1D349" id="Freeform: Shape 7" o:spid="_x0000_s1026" style="position:absolute;margin-left:87.3pt;margin-top:43.05pt;width:340.5pt;height:170.05pt;z-index:2516582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T3gY3AcAAKY+AAAOAAAAZHJzL2Uyb0RvYy54bWzsW92PnDYQf6/U/wHxWKlZ24ANp+xFaaJU&#10;ldIkalIleeRYuEUCTIG7vctf37EN7HBNwLs5qVLEyy4fM/z8MZ7xjGeePrsrC+c2bdpcVluXPiGu&#10;k1aJ3OXV9db9+8OrX0PXabu42sWFrNKte5+27rPLn396eqgvUib3stiljQMfqdqLQ711911XX2w2&#10;bbJPy7h9Iuu0gpeZbMq4g9vmerNr4gN8vSw2jBC+OchmVzcySdsWnr40L91L/f0sS5PubZa1aecU&#10;Wxfa1unfRv9eqd/N5dP44rqJ632e9M2Iz2hFGecVgI6fehl3sXPT5P/5VJknjWxl1j1JZLmRWZYn&#10;qe4D9IaSB715v4/rVPcFBqetx2FqH++zyZvb9/W7BobhULcXLVyqXtxlTan+oX3OnR6s+3Gw0rvO&#10;SeCh7zGfceY6CbxjNIgECdRwbo7syU3b/Z5K/an49nXbmdHewZUeq51TxSUIRSKrqs279BPMUFYW&#10;MAG/bBziHBwv8DjxvH6WHpJ/xuQsZEIIZ+9QwZnw6Dd4PlEEERJOfL6Mg3nIMgSMydgLSrjgIV3G&#10;wEycEx4t43gYh3thwCzGDDP5JOKeRYd8DBT5QrBguUOYyRMBE/5yjwIExECgfBEtA2EmjwrqLeNw&#10;hNPL2DLOhEnhWACJCRALKfGXgTATyE7o8eUegZodZc6jkRCBWAbCTCIKfBEsA0UTIDUKFkKHmUQo&#10;AGkZiE5WNxXM4xbLaMJFBaEgrhZYeIVT5kW+FdaEy6gdC6zJSqeB4BYzRTET9cHwCWoBNVnswiM2&#10;QkExE2WgioiFoFO83AMifFiGi/p7wkRBGYnApld4wfuRTyMLJUExU0g5pzZigZe8hZhTTG9rkLCY&#10;W2BgclsILKerzVtt3rCvWl6hWKC1bbVQBdh8ecFq82Ave6bNC30W2ug2rBNWm4c2KP5q8wZ3arV5&#10;y9oO20kLt2iyJ1v9PNBzq5+nBmG1eSp+c67NI56V6/DA5kURsXEd8Apf/bxjyGD188boiYUPtvp5&#10;OkK7xjaVnltt3o9p8wgcb0CQaDGIhWObURAGgUXkfhKlZDRcbd7gpqyxzaNRXmObNjFa5O6vsc01&#10;trnGNs3x+VnneYQpq3eizfNCbnO2u9q8Y6LD5/U875j0MTma+xFtHgtJ+K18lGkOS0Qgc8XiXBfZ&#10;PBGFJDJJBbM4OPJxcmwTknuYOYiYxcAB0fNyWEjAQ61+ZnHwCfV5OSweZEiYA+pZIHyofZ6fxxlk&#10;viz3CJ9On5XDoruxjPMI53mEBsZCzI4cPgQ8L4clBME2aUazQN+dw0IoY5EJ+swCTfy882zeMYdl&#10;FmliKeE877zYJg2IxZKlWC/0qXMWCmiy0okIqcVMPYbN4wG1EYpHyGHxozEJaH6ysI44M4cl5Ayy&#10;lFSkYR4Ka4nvOM+bB8EqAhaGlUHCwXiLpYTJbSGwnK427yw/DyyYxeRgefZCwWC9LSbVYsFk0Wrz&#10;Ns5q8/QRAURQx7zNebWDdcJq89AG319t3hAc/t9sHtQ0XA9VC/F+KGRI7qq+kgGunFhVvBBdBFLL&#10;VpVN4LIGqJEYbsHlM2USwKXKIBaYwfBhZu1IQnvsmGGfhpnZScjgZmFmXYZhjQxmBDP7JyGDPcHM&#10;Q12JXZ9hA4OZ+UnI4LdgZnESM/gimDk8iRn8C8wcncSsXAbMDfcnydhDITtNytTOfoJ+mpyp3fqE&#10;/TRJU1nkE/bTZE2Fnybsp0mbygWYsE/kzSyXXks0UI2m6tAKXYfWuQ7UoTWuA3VoV2q24os67pRy&#10;GS6dw9YdXAJnD9V1fWWTel/K2/SD1JTdsUTLbKb7qT+SFBUmNbtn3epBSgaC4b/W3wRXS8V9NKUO&#10;5/QfHqiG/54aSokgeqOpTVBmnjzy1X5Uk5tt5ix5v6s05Kr4ZpZ6HDWYGZO2vESuohqmo7rg5gF5&#10;cnOVJ7+lX/Awej4lxDOzL6DiBgTBTKIeOw/qnXzfjB0UP3Gu1zNMsXlLdXRDA5pAfQ84BZreDawk&#10;oNys19ALIb16Akuh+dwsCAFupegrHHteE+vQsJEOYVjDMshFVl1Usg5eLgWfH+OygFCYTvPahxaS&#10;SbP6baB5bQIaX0V+IFHMU0GMnmus6oM1NdAN/6Z7XAcihjaoEpkeZCAb/g252VgZclPmMk+uAwKG&#10;3JSqzJNrp16Tm23LLLVZB5PlOzQ2KWSbGmWu9IMusBwVhdIvqMiykq/yotBiWOi9RSuLfKeeKU2h&#10;i2rTF0Xj3MaghuIkSauO6R1LcVP+KXfmOaxKMiiGkUXDoq/pSYCHx6pRfdXdF6mCKqq/0szJd7AL&#10;ohpg/BDGPs4PUCu2DFo6MnrLjD29Yk11se/IbLo1izpyaGRZdSNzmVey+Rp60Q1Nzgz9MAKm32oI&#10;ruTu/l3jNNKUGrd18ipv2u513Hbv4gbO5mCqoV66ews/WSFBxYMm11eus5fNl689V/RQ8gtvXecA&#10;tcpbt/3nJm5S1yn+qKAYOKK+D5/t9I0fgM8OtgW/ucJvqpvyhYT5Bx0CrdOXir4rhsuskeVHKKt+&#10;rlDhVVwlgA0b2A6slbl50cE9vILC7CR9/lxfQ0EzyOXr6n2dDLNeQ88/3H2Mm9pRl1u3g+rhN3Ko&#10;a44vhqpgEKcjrZqPSj6/6WSWq5JhLWRmXPsbKIaGq0m1Nb7XVMfy8st/AQAA//8DAFBLAwQUAAYA&#10;CAAAACEAM7EwGd4AAAAKAQAADwAAAGRycy9kb3ducmV2LnhtbEyPTU+DQBCG7yb+h82YeLMLpEWC&#10;LI0x4WY0UjUet+wUSNlZZLct/HvHkx7fmSfvR7Gd7SDOOPnekYJ4FYFAapzpqVXwvqvuMhA+aDJ6&#10;cIQKFvSwLa+vCp0bd6E3PNehFWxCPtcKuhDGXErfdGi1X7kRiX8HN1kdWE6tNJO+sLkdZBJFqbS6&#10;J07o9IhPHTbH+mQ55PC1PEdH911Xbumr8PnhX15jpW5v5scHEAHn8AfDb32uDiV32rsTGS8G1vfr&#10;lFEFWRqDYCDbbPiwV7BO0gRkWcj/E8ofAAAA//8DAFBLAQItABQABgAIAAAAIQC2gziS/gAAAOEB&#10;AAATAAAAAAAAAAAAAAAAAAAAAABbQ29udGVudF9UeXBlc10ueG1sUEsBAi0AFAAGAAgAAAAhADj9&#10;If/WAAAAlAEAAAsAAAAAAAAAAAAAAAAALwEAAF9yZWxzLy5yZWxzUEsBAi0AFAAGAAgAAAAhANxP&#10;eBjcBwAApj4AAA4AAAAAAAAAAAAAAAAALgIAAGRycy9lMm9Eb2MueG1sUEsBAi0AFAAGAAgAAAAh&#10;ADOxMBneAAAACgEAAA8AAAAAAAAAAAAAAAAANgoAAGRycy9kb3ducmV2LnhtbFBLBQYAAAAABAAE&#10;APMAAABBCwAAAAA=&#10;" path="m,290731l798094,r261635,66069l1630568,409630r313182,-22425l2962527,31713r565554,285420l3520152,681836v-110116,37880,-245703,70833,-330347,113639c3105161,838281,3181864,786270,3012290,938674v-169574,152404,-510915,466427,-839929,771227l1231509,1762731,607815,1400671,465105,1260603r34356,-163852l486247,816617,,290731xe" filled="f" strokecolor="#56925e [2405]">
                <v:shadow on="t" color="black" opacity="22937f" origin=",.5" offset="0,.63889mm"/>
                <v:path arrowok="t" o:connecttype="custom" o:connectlocs="0,356205;978200,0;1298878,80948;1998538,501880;2382395,474405;3631080,38855;4324262,388553;4314544,835388;3909647,974619;3692073,1150067;2662597,2094977;1509423,2159705;744980,1716108;570065,1544496;612174,1343744;595978,1000522;0,356205" o:connectangles="0,0,0,0,0,0,0,0,0,0,0,0,0,0,0,0,0"/>
              </v:shape>
            </w:pict>
          </mc:Fallback>
        </mc:AlternateContent>
      </w:r>
      <w:r w:rsidRPr="008F13A5">
        <w:rPr>
          <w:noProof/>
          <w:sz w:val="20"/>
        </w:rPr>
        <w:drawing>
          <wp:inline distT="0" distB="0" distL="0" distR="0" wp14:anchorId="4D428D37" wp14:editId="0D305F22">
            <wp:extent cx="6120765" cy="3047365"/>
            <wp:effectExtent l="19050" t="19050" r="13335" b="19685"/>
            <wp:docPr id="1581808752" name="Picture 1" descr="A map of a mountai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7471166" name="Picture 1" descr="A map of a mountain&#10;&#10;AI-generated content may be incorrect."/>
                    <pic:cNvPicPr/>
                  </pic:nvPicPr>
                  <pic:blipFill>
                    <a:blip r:embed="rId50" cstate="screen">
                      <a:extLst>
                        <a:ext uri="{28A0092B-C50C-407E-A947-70E740481C1C}">
                          <a14:useLocalDpi xmlns:a14="http://schemas.microsoft.com/office/drawing/2010/main"/>
                        </a:ext>
                      </a:extLst>
                    </a:blip>
                    <a:stretch>
                      <a:fillRect/>
                    </a:stretch>
                  </pic:blipFill>
                  <pic:spPr>
                    <a:xfrm>
                      <a:off x="0" y="0"/>
                      <a:ext cx="6120765" cy="3047365"/>
                    </a:xfrm>
                    <a:prstGeom prst="rect">
                      <a:avLst/>
                    </a:prstGeom>
                    <a:ln>
                      <a:solidFill>
                        <a:schemeClr val="tx1"/>
                      </a:solidFill>
                    </a:ln>
                  </pic:spPr>
                </pic:pic>
              </a:graphicData>
            </a:graphic>
          </wp:inline>
        </w:drawing>
      </w:r>
    </w:p>
    <w:p w14:paraId="70C8E025" w14:textId="7A39AC98" w:rsidR="00601DDA" w:rsidRPr="00C72815" w:rsidRDefault="00C72815" w:rsidP="00C72815">
      <w:pPr>
        <w:pStyle w:val="Bildetekst"/>
        <w:rPr>
          <w:i w:val="0"/>
        </w:rPr>
      </w:pPr>
      <w:r w:rsidRPr="00C72815">
        <w:rPr>
          <w:b/>
          <w:i w:val="0"/>
        </w:rPr>
        <w:t xml:space="preserve">Figur </w:t>
      </w:r>
      <w:r w:rsidRPr="00C72815">
        <w:rPr>
          <w:b/>
          <w:i w:val="0"/>
        </w:rPr>
        <w:fldChar w:fldCharType="begin"/>
      </w:r>
      <w:r w:rsidRPr="00C72815">
        <w:rPr>
          <w:b/>
          <w:i w:val="0"/>
        </w:rPr>
        <w:instrText xml:space="preserve"> SEQ Figur \* ARABIC </w:instrText>
      </w:r>
      <w:r w:rsidRPr="00C72815">
        <w:rPr>
          <w:b/>
          <w:i w:val="0"/>
        </w:rPr>
        <w:fldChar w:fldCharType="separate"/>
      </w:r>
      <w:r w:rsidR="001E0440">
        <w:rPr>
          <w:b/>
          <w:i w:val="0"/>
          <w:noProof/>
        </w:rPr>
        <w:t>11</w:t>
      </w:r>
      <w:r w:rsidRPr="00C72815">
        <w:rPr>
          <w:b/>
          <w:i w:val="0"/>
        </w:rPr>
        <w:fldChar w:fldCharType="end"/>
      </w:r>
      <w:r w:rsidRPr="00C72815">
        <w:rPr>
          <w:b/>
          <w:i w:val="0"/>
        </w:rPr>
        <w:t>.</w:t>
      </w:r>
      <w:r w:rsidRPr="00C72815">
        <w:rPr>
          <w:i w:val="0"/>
        </w:rPr>
        <w:t xml:space="preserve"> </w:t>
      </w:r>
      <w:r w:rsidR="00601DDA" w:rsidRPr="00C72815">
        <w:rPr>
          <w:i w:val="0"/>
        </w:rPr>
        <w:t xml:space="preserve">Kartet viser påviste hogstflater ved </w:t>
      </w:r>
      <w:r w:rsidR="0023542F" w:rsidRPr="00C72815">
        <w:rPr>
          <w:i w:val="0"/>
        </w:rPr>
        <w:t>sammenlikning</w:t>
      </w:r>
      <w:r w:rsidR="00601DDA" w:rsidRPr="00C72815">
        <w:rPr>
          <w:i w:val="0"/>
        </w:rPr>
        <w:t xml:space="preserve"> av </w:t>
      </w:r>
      <w:r w:rsidR="0087050D" w:rsidRPr="00C72815">
        <w:rPr>
          <w:i w:val="0"/>
        </w:rPr>
        <w:t>satellittbilder</w:t>
      </w:r>
      <w:r w:rsidR="00601DDA" w:rsidRPr="00C72815">
        <w:rPr>
          <w:i w:val="0"/>
        </w:rPr>
        <w:t xml:space="preserve"> (mørk blå) og flybilder (lilla) fra naturskogsdata (versjon 1). Kilde: </w:t>
      </w:r>
      <w:hyperlink r:id="rId51" w:history="1">
        <w:r w:rsidR="00601DDA" w:rsidRPr="00C72815">
          <w:rPr>
            <w:rStyle w:val="Hyperkobling"/>
            <w:i w:val="0"/>
            <w:szCs w:val="20"/>
          </w:rPr>
          <w:t>kilden.nibio.no</w:t>
        </w:r>
      </w:hyperlink>
      <w:r w:rsidR="00601DDA" w:rsidRPr="00C72815">
        <w:rPr>
          <w:i w:val="0"/>
        </w:rPr>
        <w:t xml:space="preserve">. </w:t>
      </w:r>
    </w:p>
    <w:p w14:paraId="7D56F2C9" w14:textId="77777777" w:rsidR="00C15387" w:rsidRDefault="00C15387" w:rsidP="00341D84">
      <w:pPr>
        <w:pStyle w:val="Overskrift4"/>
        <w:spacing w:before="240"/>
      </w:pPr>
      <w:r>
        <w:t>Naturressurser</w:t>
      </w:r>
    </w:p>
    <w:p w14:paraId="0BACF8AB" w14:textId="77777777" w:rsidR="00C15387" w:rsidRPr="00B41DA5" w:rsidRDefault="00C15387" w:rsidP="00341D84">
      <w:pPr>
        <w:spacing w:after="160" w:line="264" w:lineRule="auto"/>
      </w:pPr>
      <w:r w:rsidRPr="00B41DA5">
        <w:t xml:space="preserve">I Strauman foregår det mindre uttak av naturressurser, hovedsakelig ved til eget bruk, beite og jakt- og fiskeaktiviteter. Skogen i området har større innslag av produktive arealer enn i nasjonalparken, og enkelte tiltak knyttet til vedlikehold av ferdselsrenna og bruk av motorbåt på Lakselvvatnet inngår i den tradisjonelle bruken av området. Jakt og fiske følger samme rettighetsstruktur som ellers i regionen, med lokale grunneiere som forvaltere av ressursene. </w:t>
      </w:r>
      <w:r>
        <w:t xml:space="preserve">Det er mulig å ta ut mindre mengder sand til leget bruk. </w:t>
      </w:r>
      <w:r w:rsidRPr="00B41DA5">
        <w:t xml:space="preserve">Bruken av naturressurser i Strauman </w:t>
      </w:r>
      <w:r>
        <w:t xml:space="preserve">er vurdert som </w:t>
      </w:r>
      <w:r w:rsidRPr="00B41DA5">
        <w:t>lavintensiv, og aktiviteten er i tråd med tradisjonell bruk av området.</w:t>
      </w:r>
    </w:p>
    <w:p w14:paraId="33400EFB" w14:textId="1D2F20D5" w:rsidR="00E46E30" w:rsidRPr="007B03DA" w:rsidRDefault="00E46E30" w:rsidP="00341D84">
      <w:pPr>
        <w:pStyle w:val="Overskrift4"/>
        <w:spacing w:before="240"/>
      </w:pPr>
      <w:r w:rsidRPr="007B03DA">
        <w:t>Jordbruk - beitedrift</w:t>
      </w:r>
    </w:p>
    <w:p w14:paraId="19A80196" w14:textId="69378B0A" w:rsidR="007965C1" w:rsidRPr="007B03DA" w:rsidRDefault="000A33A9" w:rsidP="004B770C">
      <w:pPr>
        <w:pStyle w:val="Brdtekst"/>
      </w:pPr>
      <w:r w:rsidRPr="007B03DA">
        <w:t>I dag består jordbruksdriften i Strauman av utmarksbeite knyttet til ett gård</w:t>
      </w:r>
      <w:r w:rsidR="007C36D1" w:rsidRPr="007B03DA">
        <w:t>s</w:t>
      </w:r>
      <w:r w:rsidRPr="007B03DA">
        <w:t xml:space="preserve">bruk i Indre Visten. Dette bidrar positivt til </w:t>
      </w:r>
      <w:r w:rsidR="005B1DBB" w:rsidRPr="007B03DA">
        <w:t xml:space="preserve">å opprettholde kulturlandskapet noen steder, men området er likevel preget av gjengroing </w:t>
      </w:r>
      <w:r w:rsidR="00C677D3" w:rsidRPr="007B03DA">
        <w:t>og reduksjon i kulturlandskap</w:t>
      </w:r>
      <w:r w:rsidR="005B1DBB" w:rsidRPr="007B03DA">
        <w:t xml:space="preserve">. </w:t>
      </w:r>
      <w:r w:rsidR="00C677D3" w:rsidRPr="007B03DA">
        <w:t>I l</w:t>
      </w:r>
      <w:r w:rsidR="00C45CB9" w:rsidRPr="007B03DA">
        <w:t>andskapsvernområde</w:t>
      </w:r>
      <w:r w:rsidR="007965C1" w:rsidRPr="007B03DA">
        <w:t>t</w:t>
      </w:r>
      <w:r w:rsidR="00C45CB9" w:rsidRPr="007B03DA">
        <w:t xml:space="preserve"> </w:t>
      </w:r>
      <w:r w:rsidR="00F2405A" w:rsidRPr="007B03DA">
        <w:t xml:space="preserve">er det bare </w:t>
      </w:r>
      <w:r w:rsidR="00C45CB9" w:rsidRPr="007B03DA">
        <w:t>mindre arealer som historisk har vært brukt til slått eller beite, ved gårdene Sæt</w:t>
      </w:r>
      <w:r w:rsidR="007C36D1" w:rsidRPr="007B03DA">
        <w:t>ra</w:t>
      </w:r>
      <w:r w:rsidR="00C45CB9" w:rsidRPr="007B03DA">
        <w:t xml:space="preserve">, </w:t>
      </w:r>
      <w:proofErr w:type="spellStart"/>
      <w:r w:rsidR="00C45CB9" w:rsidRPr="007B03DA">
        <w:t>Sandan</w:t>
      </w:r>
      <w:proofErr w:type="spellEnd"/>
      <w:r w:rsidR="00C45CB9" w:rsidRPr="007B03DA">
        <w:t xml:space="preserve"> og Lakselv</w:t>
      </w:r>
      <w:r w:rsidR="007C36D1" w:rsidRPr="007B03DA">
        <w:t>a</w:t>
      </w:r>
      <w:r w:rsidR="00C45CB9" w:rsidRPr="007B03DA">
        <w:t xml:space="preserve">. Disse arealene har verdi som kulturspor og for naturmangfold, og aktiv jordbruksdrift er i dag svært begrenset. </w:t>
      </w:r>
    </w:p>
    <w:p w14:paraId="0D523676" w14:textId="187A0C1B" w:rsidR="00C45CB9" w:rsidRPr="007B03DA" w:rsidRDefault="00C45CB9" w:rsidP="00341D84">
      <w:pPr>
        <w:pStyle w:val="Brdtekst"/>
        <w:spacing w:before="0"/>
      </w:pPr>
      <w:r w:rsidRPr="007B03DA">
        <w:t>Jordbruket har historisk vært småskala og ekstensivt, med kombinasjon av slå</w:t>
      </w:r>
      <w:r w:rsidR="00977305" w:rsidRPr="007B03DA">
        <w:t>tt</w:t>
      </w:r>
      <w:r w:rsidRPr="007B03DA">
        <w:t xml:space="preserve">, beite og husdyrhold. Arealene har stor verdi for </w:t>
      </w:r>
      <w:r w:rsidR="00AF0C28" w:rsidRPr="007B03DA">
        <w:t>sine åpne landskapsrom med utsikt mot fjord og fjell</w:t>
      </w:r>
      <w:r w:rsidR="007F0AAB" w:rsidRPr="007B03DA">
        <w:t>, artsrike slåtteenger og beitemarker</w:t>
      </w:r>
      <w:r w:rsidR="003D1E54" w:rsidRPr="007B03DA">
        <w:t>,</w:t>
      </w:r>
      <w:r w:rsidR="007F0AAB" w:rsidRPr="007B03DA">
        <w:t xml:space="preserve"> og </w:t>
      </w:r>
      <w:r w:rsidR="003D1E54" w:rsidRPr="007B03DA">
        <w:t xml:space="preserve">med </w:t>
      </w:r>
      <w:r w:rsidR="007F0AAB" w:rsidRPr="007B03DA">
        <w:t>k</w:t>
      </w:r>
      <w:r w:rsidR="004B770C" w:rsidRPr="007B03DA">
        <w:t xml:space="preserve">ulturspor </w:t>
      </w:r>
      <w:r w:rsidR="00A56B7B" w:rsidRPr="007B03DA">
        <w:t xml:space="preserve">fra seterdrift, </w:t>
      </w:r>
      <w:r w:rsidR="004B770C" w:rsidRPr="007B03DA">
        <w:t>steingjerder</w:t>
      </w:r>
      <w:r w:rsidR="00E9165A" w:rsidRPr="007B03DA">
        <w:t xml:space="preserve"> i utmark og innmark, </w:t>
      </w:r>
      <w:r w:rsidR="004B770C" w:rsidRPr="007B03DA">
        <w:t xml:space="preserve">og </w:t>
      </w:r>
      <w:r w:rsidR="00A56B7B" w:rsidRPr="007B03DA">
        <w:t xml:space="preserve">eldre </w:t>
      </w:r>
      <w:r w:rsidR="004B770C" w:rsidRPr="007B03DA">
        <w:t>gårdstun.</w:t>
      </w:r>
    </w:p>
    <w:p w14:paraId="785B406A" w14:textId="4B8F8762" w:rsidR="00F86A56" w:rsidRPr="007B03DA" w:rsidRDefault="002B6D34" w:rsidP="00341D84">
      <w:pPr>
        <w:pStyle w:val="Brdtekst"/>
        <w:spacing w:before="0"/>
      </w:pPr>
      <w:r w:rsidRPr="007B03DA">
        <w:t>T</w:t>
      </w:r>
      <w:r w:rsidR="004D1146" w:rsidRPr="007B03DA">
        <w:t xml:space="preserve">idligere slåtteenger og beitemarker finnes spredt, men mange er i ferd med å gro igjen. </w:t>
      </w:r>
      <w:r w:rsidRPr="007B03DA">
        <w:t>G</w:t>
      </w:r>
      <w:r w:rsidR="002949C8" w:rsidRPr="007B03DA">
        <w:t xml:space="preserve">jengroing er regnet som den største trusselen mot verneverdiene </w:t>
      </w:r>
      <w:r w:rsidR="00F17FF5">
        <w:t>knyttet til kulturbetinga naturtyper og kulturlandskapet</w:t>
      </w:r>
      <w:r w:rsidR="002949C8" w:rsidRPr="007B03DA">
        <w:t xml:space="preserve">, og aktiv skjøtsel vil være avgjørende for å opprettholde kulturlandskapet. </w:t>
      </w:r>
      <w:r w:rsidR="000065C5" w:rsidRPr="007B03DA">
        <w:t xml:space="preserve">Jordbrukets rolle i Strauman </w:t>
      </w:r>
      <w:r w:rsidR="00546E1F" w:rsidRPr="007B03DA">
        <w:t xml:space="preserve">fremover </w:t>
      </w:r>
      <w:r w:rsidR="000065C5" w:rsidRPr="007B03DA">
        <w:t>er nok mest knyttet til skjøtsel av kulturspor og opprettholdelse av åpne arealer</w:t>
      </w:r>
      <w:r w:rsidR="002949C8" w:rsidRPr="007B03DA">
        <w:t xml:space="preserve"> – </w:t>
      </w:r>
      <w:r w:rsidR="00546E1F" w:rsidRPr="007B03DA">
        <w:t>ikke</w:t>
      </w:r>
      <w:r w:rsidR="002949C8" w:rsidRPr="007B03DA">
        <w:t xml:space="preserve"> </w:t>
      </w:r>
      <w:r w:rsidR="00546E1F" w:rsidRPr="007B03DA">
        <w:t>produksjon</w:t>
      </w:r>
      <w:r w:rsidR="002949C8" w:rsidRPr="007B03DA">
        <w:t xml:space="preserve"> – </w:t>
      </w:r>
      <w:r w:rsidR="00546E1F" w:rsidRPr="007B03DA">
        <w:t>gitt</w:t>
      </w:r>
      <w:r w:rsidR="002949C8" w:rsidRPr="007B03DA">
        <w:t xml:space="preserve"> </w:t>
      </w:r>
      <w:r w:rsidR="00546E1F" w:rsidRPr="007B03DA">
        <w:t xml:space="preserve">dagens </w:t>
      </w:r>
      <w:r w:rsidR="008241DC" w:rsidRPr="007B03DA">
        <w:t>bosettingsmønster og rammer for samfunn og familier</w:t>
      </w:r>
      <w:r w:rsidR="00546E1F" w:rsidRPr="007B03DA">
        <w:t xml:space="preserve">. </w:t>
      </w:r>
    </w:p>
    <w:p w14:paraId="0226F1E2" w14:textId="3BD3448D" w:rsidR="003B057D" w:rsidRPr="007B03DA" w:rsidRDefault="003B057D" w:rsidP="00341D84">
      <w:pPr>
        <w:pStyle w:val="Brdtekst"/>
        <w:spacing w:before="0" w:after="0"/>
      </w:pPr>
      <w:r w:rsidRPr="007B03DA">
        <w:t>Vernefor</w:t>
      </w:r>
      <w:r w:rsidR="00831FAC">
        <w:t>s</w:t>
      </w:r>
      <w:r w:rsidRPr="007B03DA">
        <w:t>kriften tillater tradisjonell bruk som ikke endrer landskapets karakter, herunder skjøtsel av eksisterende slåtteenger og beitemarker</w:t>
      </w:r>
      <w:r w:rsidR="000B06C3" w:rsidRPr="007B03DA">
        <w:t>. N</w:t>
      </w:r>
      <w:r w:rsidRPr="007B03DA">
        <w:t>ydyrking, drenering, gjødsling og oppdyrking av nye arealer</w:t>
      </w:r>
      <w:r w:rsidR="000B06C3" w:rsidRPr="007B03DA">
        <w:t xml:space="preserve"> er forbudt</w:t>
      </w:r>
      <w:r w:rsidRPr="007B03DA">
        <w:t xml:space="preserve">. Oppføring av bygninger </w:t>
      </w:r>
      <w:r w:rsidR="005A5C2E" w:rsidRPr="007B03DA">
        <w:t xml:space="preserve">eller anlegg, </w:t>
      </w:r>
      <w:r w:rsidRPr="007B03DA">
        <w:t>terrenginngrep i tilknytning til jordbruk</w:t>
      </w:r>
      <w:r w:rsidR="00C0082F" w:rsidRPr="007B03DA">
        <w:t xml:space="preserve"> krever </w:t>
      </w:r>
      <w:r w:rsidR="008D1370" w:rsidRPr="007B03DA">
        <w:t>tillatelse</w:t>
      </w:r>
      <w:r w:rsidRPr="007B03DA">
        <w:t>.</w:t>
      </w:r>
    </w:p>
    <w:p w14:paraId="13A54777" w14:textId="4F3C86F7" w:rsidR="005F2EED" w:rsidRPr="007B03DA" w:rsidRDefault="007A46CA" w:rsidP="00C45CB9">
      <w:pPr>
        <w:pStyle w:val="Brdtekst"/>
      </w:pPr>
      <w:r w:rsidRPr="007B03DA">
        <w:lastRenderedPageBreak/>
        <w:t xml:space="preserve">Status per 2025 er at det ikke er en helhetlig og oppdatert kunnskap om kulturlandskap i gjengroing, skjøtselsbetingete arter, potensialet for fortsatt skjøtsel eller restaureringspotensiale av utvalgte kulturlandskapstyper (slåttemark, slåttemyr og naturbeitemark). </w:t>
      </w:r>
      <w:r w:rsidR="00244FC2" w:rsidRPr="007B03DA">
        <w:t xml:space="preserve">Styret vil fremover </w:t>
      </w:r>
      <w:r w:rsidR="00063E98" w:rsidRPr="007B03DA">
        <w:t>kartlegge verdifulle kulturlandskap</w:t>
      </w:r>
      <w:r w:rsidR="0033566E" w:rsidRPr="007B03DA">
        <w:t xml:space="preserve">, </w:t>
      </w:r>
      <w:r w:rsidR="00063E98" w:rsidRPr="007B03DA">
        <w:t xml:space="preserve">lage skjøtselsplaner for disse, </w:t>
      </w:r>
      <w:r w:rsidR="00977F52" w:rsidRPr="007B03DA">
        <w:t xml:space="preserve">bidra til at grunneiere kan delta i et </w:t>
      </w:r>
      <w:r w:rsidR="0033566E" w:rsidRPr="007B03DA">
        <w:t xml:space="preserve">felles </w:t>
      </w:r>
      <w:r w:rsidR="00977F52" w:rsidRPr="007B03DA">
        <w:t xml:space="preserve">kulturlandskapsløft og </w:t>
      </w:r>
      <w:r w:rsidR="0031477B" w:rsidRPr="007B03DA">
        <w:t xml:space="preserve">aktivt formidle </w:t>
      </w:r>
      <w:r w:rsidR="00FF0450" w:rsidRPr="007B03DA">
        <w:t>og stimulere til skjøtse</w:t>
      </w:r>
      <w:r w:rsidR="006358F7" w:rsidRPr="007B03DA">
        <w:t>l</w:t>
      </w:r>
      <w:r w:rsidR="00F2405A" w:rsidRPr="007B03DA">
        <w:t>.</w:t>
      </w:r>
    </w:p>
    <w:p w14:paraId="70807573" w14:textId="70C9CCF8" w:rsidR="00E46E30" w:rsidRPr="007B03DA" w:rsidRDefault="00E46E30" w:rsidP="00221C21">
      <w:pPr>
        <w:pStyle w:val="Overskrift2"/>
        <w:spacing w:before="240" w:after="60"/>
      </w:pPr>
      <w:bookmarkStart w:id="43" w:name="_Toc227249207"/>
      <w:r w:rsidRPr="007B03DA">
        <w:t>Reindrift</w:t>
      </w:r>
      <w:bookmarkEnd w:id="43"/>
    </w:p>
    <w:p w14:paraId="4CC7142D" w14:textId="77777777" w:rsidR="009206E7" w:rsidRPr="007B03DA" w:rsidRDefault="009206E7" w:rsidP="009206E7">
      <w:pPr>
        <w:pStyle w:val="Brdtekst"/>
      </w:pPr>
      <w:r w:rsidRPr="007B03DA">
        <w:t xml:space="preserve">Strauman landskapsvernområde ligger sentralt i </w:t>
      </w:r>
      <w:proofErr w:type="spellStart"/>
      <w:r w:rsidRPr="007B03DA">
        <w:t>Jillen-Njaarke</w:t>
      </w:r>
      <w:proofErr w:type="spellEnd"/>
      <w:r w:rsidRPr="007B03DA">
        <w:t xml:space="preserve"> reinbeitedistrikt, og utgjør et viktig område for vår- og høstflytting, samt kalving og beiting. Forvaltningen av området etter formålet med vern skal bidra til at området også i framtida kan brukes til reindrift, jf. forskriftens § 2, som slår fast at ivaretakelse av naturgrunnlaget er viktig for samisk kultur og næringsutnyttelse.</w:t>
      </w:r>
    </w:p>
    <w:p w14:paraId="41D707CD" w14:textId="0A3093F4" w:rsidR="009206E7" w:rsidRDefault="009206E7" w:rsidP="009206E7">
      <w:pPr>
        <w:pStyle w:val="Brdtekst"/>
      </w:pPr>
      <w:r w:rsidRPr="007B03DA">
        <w:t>Reindrifta er en del av områdets kulturhistorie og rettighetsbaserte bruk, forankret i reindriftsloven og ILO-konvensjon nr. 169. Forvaltningsmyndigheten skal sikre god dialog og konsultasjon med reinbeitedistriktet og Sametinget, slik at tiltak i verneområdet vurderes helhetlig og forutsigbart.</w:t>
      </w:r>
    </w:p>
    <w:p w14:paraId="61DBB279" w14:textId="77777777" w:rsidR="00682C99" w:rsidRPr="007B03DA" w:rsidRDefault="00682C99" w:rsidP="00D3663D">
      <w:pPr>
        <w:pStyle w:val="Overskrift4"/>
        <w:spacing w:before="180"/>
      </w:pPr>
      <w:r w:rsidRPr="007B03DA">
        <w:t>Bruksmønster og sårbare områder</w:t>
      </w:r>
    </w:p>
    <w:p w14:paraId="445ABB4D" w14:textId="34BFFF9E" w:rsidR="00682C99" w:rsidRPr="007B03DA" w:rsidRDefault="00682C99" w:rsidP="00682C99">
      <w:pPr>
        <w:tabs>
          <w:tab w:val="num" w:pos="851"/>
        </w:tabs>
        <w:spacing w:line="264" w:lineRule="auto"/>
      </w:pPr>
      <w:r w:rsidRPr="007B03DA">
        <w:t xml:space="preserve">Hele området Lomsdal-Visten er brukt til reindrift. Reinen som hører til </w:t>
      </w:r>
      <w:proofErr w:type="spellStart"/>
      <w:r w:rsidRPr="007B03DA">
        <w:rPr>
          <w:b/>
        </w:rPr>
        <w:t>Jillen-Njaarke</w:t>
      </w:r>
      <w:proofErr w:type="spellEnd"/>
      <w:r w:rsidRPr="007B03DA">
        <w:rPr>
          <w:b/>
        </w:rPr>
        <w:t xml:space="preserve"> reinbeitedistrikt,</w:t>
      </w:r>
      <w:r w:rsidRPr="007B03DA">
        <w:t xml:space="preserve"> bruker Strauman landskapsvernområde gjennom året</w:t>
      </w:r>
      <w:r w:rsidR="00D3663D">
        <w:t xml:space="preserve"> (figur 12)</w:t>
      </w:r>
      <w:r w:rsidRPr="007B03DA">
        <w:t xml:space="preserve">. Disse områdene er sårbare i kalvingsperioden (april–juni) og paringsperioden (september–oktober): </w:t>
      </w:r>
    </w:p>
    <w:p w14:paraId="67D04FAA" w14:textId="77777777" w:rsidR="00682C99" w:rsidRPr="007B03DA" w:rsidRDefault="00682C99" w:rsidP="00715D6C">
      <w:pPr>
        <w:pStyle w:val="Listeavsnitt"/>
        <w:numPr>
          <w:ilvl w:val="0"/>
          <w:numId w:val="46"/>
        </w:numPr>
        <w:tabs>
          <w:tab w:val="num" w:pos="851"/>
        </w:tabs>
        <w:spacing w:after="60"/>
      </w:pPr>
      <w:r w:rsidRPr="007B03DA">
        <w:rPr>
          <w:b/>
        </w:rPr>
        <w:t>Vår</w:t>
      </w:r>
      <w:r w:rsidRPr="007B03DA">
        <w:t xml:space="preserve">: Kalving sør og </w:t>
      </w:r>
      <w:r w:rsidRPr="007B03DA">
        <w:rPr>
          <w:b/>
          <w:bCs/>
        </w:rPr>
        <w:t>øst for Lakselvvatnet</w:t>
      </w:r>
      <w:r w:rsidRPr="007B03DA">
        <w:t xml:space="preserve">, opp mot </w:t>
      </w:r>
      <w:r w:rsidRPr="007B03DA">
        <w:rPr>
          <w:b/>
          <w:bCs/>
        </w:rPr>
        <w:t xml:space="preserve">Kalvdalsfjellet og </w:t>
      </w:r>
      <w:proofErr w:type="spellStart"/>
      <w:r w:rsidRPr="007B03DA">
        <w:rPr>
          <w:b/>
          <w:bCs/>
        </w:rPr>
        <w:t>Sandan</w:t>
      </w:r>
      <w:proofErr w:type="spellEnd"/>
      <w:r w:rsidRPr="007B03DA">
        <w:t xml:space="preserve">. Oksene beiter samtidig lenger øst, </w:t>
      </w:r>
      <w:r w:rsidRPr="007B03DA">
        <w:rPr>
          <w:b/>
          <w:bCs/>
        </w:rPr>
        <w:t>mot Middagsfjellet og Sæterelva</w:t>
      </w:r>
      <w:r w:rsidRPr="007B03DA">
        <w:t>.</w:t>
      </w:r>
    </w:p>
    <w:p w14:paraId="3D8D0CAB" w14:textId="77777777" w:rsidR="00682C99" w:rsidRPr="007B03DA" w:rsidRDefault="00682C99" w:rsidP="00715D6C">
      <w:pPr>
        <w:pStyle w:val="Listeavsnitt"/>
        <w:numPr>
          <w:ilvl w:val="0"/>
          <w:numId w:val="46"/>
        </w:numPr>
        <w:tabs>
          <w:tab w:val="num" w:pos="851"/>
        </w:tabs>
        <w:spacing w:after="60"/>
      </w:pPr>
      <w:r w:rsidRPr="007B03DA">
        <w:rPr>
          <w:b/>
        </w:rPr>
        <w:t xml:space="preserve">Sommer: </w:t>
      </w:r>
      <w:r w:rsidRPr="007B03DA">
        <w:t xml:space="preserve">Reinen trekker videre til beiter i </w:t>
      </w:r>
      <w:r w:rsidRPr="007B03DA">
        <w:rPr>
          <w:b/>
          <w:bCs/>
        </w:rPr>
        <w:t xml:space="preserve">høyereliggende og østlige deler med </w:t>
      </w:r>
      <w:proofErr w:type="spellStart"/>
      <w:r w:rsidRPr="007B03DA">
        <w:rPr>
          <w:b/>
          <w:bCs/>
        </w:rPr>
        <w:t>Sæterdalen</w:t>
      </w:r>
      <w:proofErr w:type="spellEnd"/>
      <w:r w:rsidRPr="007B03DA">
        <w:t>.</w:t>
      </w:r>
    </w:p>
    <w:p w14:paraId="672BC2C7" w14:textId="77777777" w:rsidR="00682C99" w:rsidRPr="007B03DA" w:rsidRDefault="00682C99" w:rsidP="00715D6C">
      <w:pPr>
        <w:pStyle w:val="Listeavsnitt"/>
        <w:numPr>
          <w:ilvl w:val="0"/>
          <w:numId w:val="46"/>
        </w:numPr>
        <w:tabs>
          <w:tab w:val="num" w:pos="851"/>
        </w:tabs>
        <w:spacing w:after="60"/>
      </w:pPr>
      <w:r w:rsidRPr="007B03DA">
        <w:rPr>
          <w:b/>
        </w:rPr>
        <w:t>Høst</w:t>
      </w:r>
      <w:r w:rsidRPr="007B03DA">
        <w:t xml:space="preserve">: Paring og høstbeite ved </w:t>
      </w:r>
      <w:proofErr w:type="spellStart"/>
      <w:r w:rsidRPr="007B03DA">
        <w:rPr>
          <w:b/>
          <w:bCs/>
        </w:rPr>
        <w:t>Remfjellet</w:t>
      </w:r>
      <w:proofErr w:type="spellEnd"/>
      <w:r w:rsidRPr="007B03DA">
        <w:rPr>
          <w:b/>
          <w:bCs/>
        </w:rPr>
        <w:t xml:space="preserve">, </w:t>
      </w:r>
      <w:proofErr w:type="spellStart"/>
      <w:r w:rsidRPr="007B03DA">
        <w:rPr>
          <w:b/>
          <w:bCs/>
        </w:rPr>
        <w:t>Stigfjellet</w:t>
      </w:r>
      <w:proofErr w:type="spellEnd"/>
      <w:r w:rsidRPr="007B03DA">
        <w:t xml:space="preserve"> og </w:t>
      </w:r>
      <w:r w:rsidRPr="007B03DA">
        <w:rPr>
          <w:b/>
          <w:bCs/>
        </w:rPr>
        <w:t>nord for Lakselvvatnet</w:t>
      </w:r>
      <w:r w:rsidRPr="007B03DA">
        <w:t>.</w:t>
      </w:r>
    </w:p>
    <w:p w14:paraId="14DC3126" w14:textId="77777777" w:rsidR="00682C99" w:rsidRPr="007B03DA" w:rsidRDefault="00682C99" w:rsidP="00715D6C">
      <w:pPr>
        <w:pStyle w:val="Listeavsnitt"/>
        <w:numPr>
          <w:ilvl w:val="0"/>
          <w:numId w:val="46"/>
        </w:numPr>
        <w:tabs>
          <w:tab w:val="num" w:pos="851"/>
        </w:tabs>
        <w:spacing w:after="60"/>
      </w:pPr>
      <w:r w:rsidRPr="007B03DA">
        <w:rPr>
          <w:b/>
        </w:rPr>
        <w:t>Vinter</w:t>
      </w:r>
      <w:r w:rsidRPr="007B03DA">
        <w:t xml:space="preserve">: Reinen trekker vestover til </w:t>
      </w:r>
      <w:proofErr w:type="spellStart"/>
      <w:r w:rsidRPr="007B03DA">
        <w:t>kystbeitene</w:t>
      </w:r>
      <w:proofErr w:type="spellEnd"/>
      <w:r w:rsidRPr="007B03DA">
        <w:t xml:space="preserve"> på </w:t>
      </w:r>
      <w:r w:rsidRPr="007B03DA">
        <w:rPr>
          <w:b/>
          <w:bCs/>
        </w:rPr>
        <w:t>Vevelstadlandet, Brønnøy og Sømna</w:t>
      </w:r>
      <w:r w:rsidRPr="007B03DA">
        <w:t>.</w:t>
      </w:r>
    </w:p>
    <w:p w14:paraId="5E564503" w14:textId="0E6F0410" w:rsidR="00682C99" w:rsidRPr="007B03DA" w:rsidRDefault="00682C99" w:rsidP="00D3663D">
      <w:pPr>
        <w:pStyle w:val="Listeavsnitt"/>
        <w:numPr>
          <w:ilvl w:val="0"/>
          <w:numId w:val="46"/>
        </w:numPr>
        <w:tabs>
          <w:tab w:val="num" w:pos="851"/>
        </w:tabs>
        <w:spacing w:after="180"/>
        <w:ind w:left="714" w:hanging="357"/>
        <w:contextualSpacing w:val="0"/>
      </w:pPr>
      <w:proofErr w:type="spellStart"/>
      <w:r w:rsidRPr="007B03DA">
        <w:rPr>
          <w:b/>
        </w:rPr>
        <w:t>Flyttleier</w:t>
      </w:r>
      <w:proofErr w:type="spellEnd"/>
      <w:r w:rsidRPr="007B03DA">
        <w:t xml:space="preserve">: </w:t>
      </w:r>
      <w:r w:rsidR="00066B3E">
        <w:t>I</w:t>
      </w:r>
      <w:r w:rsidRPr="007B03DA">
        <w:t xml:space="preserve"> sør, mellom </w:t>
      </w:r>
      <w:proofErr w:type="spellStart"/>
      <w:r w:rsidRPr="007B03DA">
        <w:rPr>
          <w:b/>
          <w:bCs/>
        </w:rPr>
        <w:t>Okanhalvøya</w:t>
      </w:r>
      <w:proofErr w:type="spellEnd"/>
      <w:r w:rsidRPr="007B03DA">
        <w:t xml:space="preserve"> og </w:t>
      </w:r>
      <w:r w:rsidRPr="007B03DA">
        <w:rPr>
          <w:b/>
          <w:bCs/>
        </w:rPr>
        <w:t>Lomsdalen</w:t>
      </w:r>
      <w:r w:rsidRPr="007B03DA">
        <w:t xml:space="preserve"> –</w:t>
      </w:r>
      <w:r w:rsidRPr="007B03DA">
        <w:rPr>
          <w:b/>
          <w:bCs/>
        </w:rPr>
        <w:t xml:space="preserve"> </w:t>
      </w:r>
      <w:r w:rsidRPr="007B03DA">
        <w:t>sårbar for inngrep og ferdsel.</w:t>
      </w:r>
    </w:p>
    <w:p w14:paraId="00A7CE25" w14:textId="2FAE858D" w:rsidR="00B51953" w:rsidRPr="007B03DA" w:rsidRDefault="002029F4" w:rsidP="00D3663D">
      <w:pPr>
        <w:spacing w:before="60"/>
        <w:rPr>
          <w:sz w:val="20"/>
          <w:szCs w:val="20"/>
        </w:rPr>
      </w:pPr>
      <w:r w:rsidRPr="007B03DA">
        <w:rPr>
          <w:noProof/>
          <w:sz w:val="20"/>
          <w:szCs w:val="20"/>
        </w:rPr>
        <mc:AlternateContent>
          <mc:Choice Requires="wps">
            <w:drawing>
              <wp:anchor distT="0" distB="0" distL="114300" distR="114300" simplePos="0" relativeHeight="251658241" behindDoc="0" locked="0" layoutInCell="1" allowOverlap="1" wp14:anchorId="0693303A" wp14:editId="4F67ABFD">
                <wp:simplePos x="0" y="0"/>
                <wp:positionH relativeFrom="column">
                  <wp:posOffset>1348740</wp:posOffset>
                </wp:positionH>
                <wp:positionV relativeFrom="paragraph">
                  <wp:posOffset>528292</wp:posOffset>
                </wp:positionV>
                <wp:extent cx="3528081" cy="1762731"/>
                <wp:effectExtent l="57150" t="19050" r="72390" b="104775"/>
                <wp:wrapNone/>
                <wp:docPr id="922697718" name="Freeform: Shape 7"/>
                <wp:cNvGraphicFramePr/>
                <a:graphic xmlns:a="http://schemas.openxmlformats.org/drawingml/2006/main">
                  <a:graphicData uri="http://schemas.microsoft.com/office/word/2010/wordprocessingShape">
                    <wps:wsp>
                      <wps:cNvSpPr/>
                      <wps:spPr>
                        <a:xfrm>
                          <a:off x="0" y="0"/>
                          <a:ext cx="3528081" cy="1762731"/>
                        </a:xfrm>
                        <a:custGeom>
                          <a:avLst/>
                          <a:gdLst>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72361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4289 w 3536033"/>
                            <a:gd name="connsiteY10" fmla="*/ 1701947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171330 w 3536033"/>
                            <a:gd name="connsiteY9" fmla="*/ 787547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4217 w 3536033"/>
                            <a:gd name="connsiteY9" fmla="*/ 958559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36033"/>
                            <a:gd name="connsiteY0" fmla="*/ 282777 h 1762731"/>
                            <a:gd name="connsiteX1" fmla="*/ 806046 w 3536033"/>
                            <a:gd name="connsiteY1" fmla="*/ 0 h 1762731"/>
                            <a:gd name="connsiteX2" fmla="*/ 1067681 w 3536033"/>
                            <a:gd name="connsiteY2" fmla="*/ 66069 h 1762731"/>
                            <a:gd name="connsiteX3" fmla="*/ 1638520 w 3536033"/>
                            <a:gd name="connsiteY3" fmla="*/ 409630 h 1762731"/>
                            <a:gd name="connsiteX4" fmla="*/ 1947725 w 3536033"/>
                            <a:gd name="connsiteY4" fmla="*/ 375274 h 1762731"/>
                            <a:gd name="connsiteX5" fmla="*/ 2970479 w 3536033"/>
                            <a:gd name="connsiteY5" fmla="*/ 31713 h 1762731"/>
                            <a:gd name="connsiteX6" fmla="*/ 3536033 w 3536033"/>
                            <a:gd name="connsiteY6" fmla="*/ 317133 h 1762731"/>
                            <a:gd name="connsiteX7" fmla="*/ 3528104 w 3536033"/>
                            <a:gd name="connsiteY7" fmla="*/ 681836 h 1762731"/>
                            <a:gd name="connsiteX8" fmla="*/ 3197757 w 3536033"/>
                            <a:gd name="connsiteY8" fmla="*/ 795475 h 1762731"/>
                            <a:gd name="connsiteX9" fmla="*/ 3020242 w 3536033"/>
                            <a:gd name="connsiteY9" fmla="*/ 938674 h 1762731"/>
                            <a:gd name="connsiteX10" fmla="*/ 2180313 w 3536033"/>
                            <a:gd name="connsiteY10" fmla="*/ 1709901 h 1762731"/>
                            <a:gd name="connsiteX11" fmla="*/ 1239461 w 3536033"/>
                            <a:gd name="connsiteY11" fmla="*/ 1762731 h 1762731"/>
                            <a:gd name="connsiteX12" fmla="*/ 615767 w 3536033"/>
                            <a:gd name="connsiteY12" fmla="*/ 1400671 h 1762731"/>
                            <a:gd name="connsiteX13" fmla="*/ 473057 w 3536033"/>
                            <a:gd name="connsiteY13" fmla="*/ 1260603 h 1762731"/>
                            <a:gd name="connsiteX14" fmla="*/ 507413 w 3536033"/>
                            <a:gd name="connsiteY14" fmla="*/ 1096751 h 1762731"/>
                            <a:gd name="connsiteX15" fmla="*/ 494199 w 3536033"/>
                            <a:gd name="connsiteY15" fmla="*/ 816617 h 1762731"/>
                            <a:gd name="connsiteX16" fmla="*/ 0 w 3536033"/>
                            <a:gd name="connsiteY16" fmla="*/ 282777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39773 w 3528081"/>
                            <a:gd name="connsiteY4" fmla="*/ 375274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 name="connsiteX0" fmla="*/ 0 w 3528081"/>
                            <a:gd name="connsiteY0" fmla="*/ 290731 h 1762731"/>
                            <a:gd name="connsiteX1" fmla="*/ 798094 w 3528081"/>
                            <a:gd name="connsiteY1" fmla="*/ 0 h 1762731"/>
                            <a:gd name="connsiteX2" fmla="*/ 1059729 w 3528081"/>
                            <a:gd name="connsiteY2" fmla="*/ 66069 h 1762731"/>
                            <a:gd name="connsiteX3" fmla="*/ 1630568 w 3528081"/>
                            <a:gd name="connsiteY3" fmla="*/ 409630 h 1762731"/>
                            <a:gd name="connsiteX4" fmla="*/ 1943750 w 3528081"/>
                            <a:gd name="connsiteY4" fmla="*/ 387205 h 1762731"/>
                            <a:gd name="connsiteX5" fmla="*/ 2962527 w 3528081"/>
                            <a:gd name="connsiteY5" fmla="*/ 31713 h 1762731"/>
                            <a:gd name="connsiteX6" fmla="*/ 3528081 w 3528081"/>
                            <a:gd name="connsiteY6" fmla="*/ 317133 h 1762731"/>
                            <a:gd name="connsiteX7" fmla="*/ 3520152 w 3528081"/>
                            <a:gd name="connsiteY7" fmla="*/ 681836 h 1762731"/>
                            <a:gd name="connsiteX8" fmla="*/ 3189805 w 3528081"/>
                            <a:gd name="connsiteY8" fmla="*/ 795475 h 1762731"/>
                            <a:gd name="connsiteX9" fmla="*/ 3012290 w 3528081"/>
                            <a:gd name="connsiteY9" fmla="*/ 938674 h 1762731"/>
                            <a:gd name="connsiteX10" fmla="*/ 2172361 w 3528081"/>
                            <a:gd name="connsiteY10" fmla="*/ 1709901 h 1762731"/>
                            <a:gd name="connsiteX11" fmla="*/ 1231509 w 3528081"/>
                            <a:gd name="connsiteY11" fmla="*/ 1762731 h 1762731"/>
                            <a:gd name="connsiteX12" fmla="*/ 607815 w 3528081"/>
                            <a:gd name="connsiteY12" fmla="*/ 1400671 h 1762731"/>
                            <a:gd name="connsiteX13" fmla="*/ 465105 w 3528081"/>
                            <a:gd name="connsiteY13" fmla="*/ 1260603 h 1762731"/>
                            <a:gd name="connsiteX14" fmla="*/ 499461 w 3528081"/>
                            <a:gd name="connsiteY14" fmla="*/ 1096751 h 1762731"/>
                            <a:gd name="connsiteX15" fmla="*/ 486247 w 3528081"/>
                            <a:gd name="connsiteY15" fmla="*/ 816617 h 1762731"/>
                            <a:gd name="connsiteX16" fmla="*/ 0 w 3528081"/>
                            <a:gd name="connsiteY16" fmla="*/ 290731 h 176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8081" h="1762731">
                              <a:moveTo>
                                <a:pt x="0" y="290731"/>
                              </a:moveTo>
                              <a:lnTo>
                                <a:pt x="798094" y="0"/>
                              </a:lnTo>
                              <a:lnTo>
                                <a:pt x="1059729" y="66069"/>
                              </a:lnTo>
                              <a:lnTo>
                                <a:pt x="1630568" y="409630"/>
                              </a:lnTo>
                              <a:lnTo>
                                <a:pt x="1943750" y="387205"/>
                              </a:lnTo>
                              <a:lnTo>
                                <a:pt x="2962527" y="31713"/>
                              </a:lnTo>
                              <a:lnTo>
                                <a:pt x="3528081" y="317133"/>
                              </a:lnTo>
                              <a:lnTo>
                                <a:pt x="3520152" y="681836"/>
                              </a:lnTo>
                              <a:cubicBezTo>
                                <a:pt x="3410036" y="719716"/>
                                <a:pt x="3274449" y="752669"/>
                                <a:pt x="3189805" y="795475"/>
                              </a:cubicBezTo>
                              <a:cubicBezTo>
                                <a:pt x="3105161" y="838281"/>
                                <a:pt x="3181864" y="786270"/>
                                <a:pt x="3012290" y="938674"/>
                              </a:cubicBezTo>
                              <a:cubicBezTo>
                                <a:pt x="2842716" y="1091078"/>
                                <a:pt x="2501375" y="1405101"/>
                                <a:pt x="2172361" y="1709901"/>
                              </a:cubicBezTo>
                              <a:lnTo>
                                <a:pt x="1231509" y="1762731"/>
                              </a:lnTo>
                              <a:lnTo>
                                <a:pt x="607815" y="1400671"/>
                              </a:lnTo>
                              <a:lnTo>
                                <a:pt x="465105" y="1260603"/>
                              </a:lnTo>
                              <a:lnTo>
                                <a:pt x="499461" y="1096751"/>
                              </a:lnTo>
                              <a:lnTo>
                                <a:pt x="486247" y="816617"/>
                              </a:lnTo>
                              <a:lnTo>
                                <a:pt x="0" y="290731"/>
                              </a:lnTo>
                              <a:close/>
                            </a:path>
                          </a:pathLst>
                        </a:custGeom>
                        <a:noFill/>
                        <a:ln>
                          <a:solidFill>
                            <a:schemeClr val="accent2">
                              <a:lumMod val="75000"/>
                            </a:schemeClr>
                          </a:solid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21DAB523" id="Freeform: Shape 7" o:spid="_x0000_s1026" style="position:absolute;margin-left:106.2pt;margin-top:41.6pt;width:277.8pt;height:138.8pt;z-index:25165824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coordsize="3528081,17627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ZqXI0wcAAKY+AAAOAAAAZHJzL2Uyb0RvYy54bWzsW92PnDYQf6/U/wHxWKlZ23wYVtmLrolS&#10;VUqTqEmV5JFj4RYJMAXu9i5/fcc2sMM2ArM5qVLEyy4fM/z8MZ7xjGeev3gocus+qZtMlDubPiO2&#10;lZSx2Gfl7c7+++PrXwPbatqo3Ee5KJOd/Zg09ourn396fqy2CRMHke+T2oKPlM32WO3sQ9tW282m&#10;iQ9JETXPRJWU8DIVdRG1cFvfbvZ1dISvF/mGEeJvjqLeV7WIk6aBp6/0S/tKfT9Nk7h9l6ZN0lr5&#10;zoa2teq3Vr838ndz9Tza3tZRdcjirhnRBa0ooqwE0OFTr6I2su7q7D+fKrK4Fo1I22exKDYiTbM4&#10;UX2A3lBy1psPh6hKVF9gcJpqGKbm6T4bv73/UL2vYRiOVbNt4FL24iGtC/kP7bMe1GA9DoOVPLRW&#10;DA8djwUkoLYVwzvKfcYdKodzc2KP75r290SoT0X3b5pWj/YertRY7a0yKkAoYlGWTdYmn2GG0iKH&#10;CfhlYxHraDme4xPH6WbpnPwLJmcB45xbBws1BabjnOczNHiACIhPXH8eB/OQeQiGICjxuR/QeQzM&#10;5PvED+dxHIzjO4HHDMYMM7kk9B2DDrkYKHQ5Z958hzCTwz3G3fkeeQiIhZy4PJwHwkwO5dSZx/ER&#10;Tidj8zgjJoljAMRHQCygxJ0HwkwgO4Hjz/cI1Owg1g4NOff4PBBm4qHncm8eKBwByVEwEDrMxAMO&#10;SPNAdLS6KWeOb7CMRlyUEwriaoCFVzhlTugaYY24tAY0wBqtdOpx32CmKGaiLhg+Tg2gRoudO8RE&#10;KChmogxUETEQdIqXu0e4C8twVn+PmCgoI+6Z9AoveDd0aWigJChmCqjvUxOxwEveQMwppjc1SFjM&#10;DTAwuSkEltPV5q02r99Xza9QLNDKthqoAmy+5CZxtXnWhTYvcFlgotuwTlhtHtqguKvN692p1ebN&#10;aztsJw3cotGebPXzwGdf/Tw5CKvNk/GbS20ecYxchzObF4bExHXAK3z1804hg9XPG6InBj7Y6uep&#10;CO0a25R6brV5P6bNI8xlECSaDWLh2GboBZ5nELkfRSkZDVab17spa2zzZJTX2KZJjBa5+2tsc41t&#10;rrFNfXx+0XkeYdLqLbR5TuCbnO2uNu+U6PBlPc87JX2MjuZ+RJun82S63JezlJdxDktIIInG4FwX&#10;2TweBiTUSQWTODjysTi26YWc6YOISQwcEL0sh4V4fqDUzyQOPqG+LIfFgQwJfUA9CYQPtS/z83wG&#10;mS/zPcKn0xflsKhuzOM8wXkeoZ62EJMjhw8BL8thCUCwdZrRJNB357AQyliogz6TQCM/7zKbd8ph&#10;mUQaWUo4z7sstkk9YrBkKdYLXeqcgQIarXTCA2owU09h83yPmgjFE+SwuOGQBDQ9WVhHXJjDEvgM&#10;spRkpGEaCmuJ7zjPmwbBKgIWhpFBwsF4g6WEyU0hsJyuNu8iPw8smMHkYHl2As5gvc0m1WLBZOFq&#10;8zbWavPUEQFEUIe8zWm1g3XCavPQBt9dbV4fHP7fbB7UNNz2VQvRoS9kiB/KrpIBrqxIVrwQVQRS&#10;iUaWTeCyBqiR6G/B5dNlEsAlyyBmmMHwYea+xsKMGfZpmJktQgY3CzOrMgwYCTNkMCOY2V2EDPYE&#10;M3uLmGEDg5n9Rczgt2BmvogZfBHMHCxiBv8CM4eLmKXLgLnhfpGMnQvZMimTO/sR+jI5k7v1Efsy&#10;SZNZ5CP2ZbImw08j9mXSJnMBRuwjedPLpdMSNVSjyTq0XNWhtbYFdWi1bUEd2o2crWhbRa1ULv2l&#10;dURVVodTkZV8X4j75KNQlO2pREtvprupP5HkJSbVu2fV6l5KeoL+v1LfBFdLxn0UpQrndB/uqfr/&#10;jhpKiSB6o6h1UGaaPHTlflSR623mJHm3q9Tksvhmkrp3pOTM6LTlOXIZ1dAdVQU3Z+Tx3U0W/5Z8&#10;xcPouJQQR88+h4obEAQ9iWrsHKh3cl09dlD85PtqPcMU67dURTcUoA7Ud4BjoPFdz0o86uv1GjgB&#10;pFePYCk039cLgoNbybsKx45XxzoUbKhCGMawDHKRZRfliIKXS8Hnx7jMIxSmU792oYVk1KxuG6hf&#10;64DGN5HPJIo5MojRceECw56u/9fd81Ugom+DLJHpQHqy/l+T642VJtdlLtPkKiCgyXWpyjS5cuoV&#10;ud62TFLrdTBavn1j41w0iVbmUj+oAstBUUj9goosS/E6y3MlhrnaWzQiz/bymdQUqqg2eZnX1n0E&#10;aiiK46Rsmdqx5HfFn2Kvn8OqJL1iGFgULPoaAEuEzalqVF21j3kiofLyryS1sj3sgqgCGD6EsU/z&#10;A9SSLYWWDozOPGNHL1kTVew7MOtuTaIOHApZlO3AXGSlqL+Fnrd9k1NN34+A7rccghuxf3xfW7XQ&#10;pcZNFb/O6qZ9EzXt+6iGszmYaqiXbt/BT5oLUPGgydWVbR1E/fVbzyU9lPzCW9s6Qq3yzm7+uYvq&#10;xLbyP0ooBg6p68JnW3XjeuCzg23Bb27wm/KueClg/kGHQOvUpaRv8/4yrUXxCcqqryUqvIrKGLBh&#10;A9uCtdI3L1u4h1dQmB0n19fqGgqaQS7flB+quJ/1Cnr+8eFTVFeWvNzZLVQPvxV9XXO07auCQZxO&#10;tHI+SnF914o0kyXDSsj0uHY3UAwNV6Nqa3yvqE7l5Vf/AgAA//8DAFBLAwQUAAYACAAAACEAl7pz&#10;Mt8AAAAKAQAADwAAAGRycy9kb3ducmV2LnhtbEyPTU+DQBCG7yb+h82YeLMLtEGCLI0x4WY04kc8&#10;btkpkLKzyG5b+PcdT3qczJP3fd5iO9tBnHDyvSMF8SoCgdQ401Or4OO9ustA+KDJ6MERKljQw7a8&#10;vip0btyZ3vBUh1ZwCPlcK+hCGHMpfdOh1X7lRiT+7d1kdeBzaqWZ9JnD7SCTKEql1T1xQ6dHfOqw&#10;OdRHyyX77+U5OrifunJLX4WvT//yGit1ezM/PoAIOIc/GH71WR1Kdtq5IxkvBgVJnGwYVZCtExAM&#10;3KcZj9spWKdRBrIs5P8J5QUAAP//AwBQSwECLQAUAAYACAAAACEAtoM4kv4AAADhAQAAEwAAAAAA&#10;AAAAAAAAAAAAAAAAW0NvbnRlbnRfVHlwZXNdLnhtbFBLAQItABQABgAIAAAAIQA4/SH/1gAAAJQB&#10;AAALAAAAAAAAAAAAAAAAAC8BAABfcmVscy8ucmVsc1BLAQItABQABgAIAAAAIQC2ZqXI0wcAAKY+&#10;AAAOAAAAAAAAAAAAAAAAAC4CAABkcnMvZTJvRG9jLnhtbFBLAQItABQABgAIAAAAIQCXunMy3wAA&#10;AAoBAAAPAAAAAAAAAAAAAAAAAC0KAABkcnMvZG93bnJldi54bWxQSwUGAAAAAAQABADzAAAAOQsA&#10;AAAA&#10;" path="m,290731l798094,r261635,66069l1630568,409630r313182,-22425l2962527,31713r565554,285420l3520152,681836v-110116,37880,-245703,70833,-330347,113639c3105161,838281,3181864,786270,3012290,938674v-169574,152404,-510915,466427,-839929,771227l1231509,1762731,607815,1400671,465105,1260603r34356,-163852l486247,816617,,290731xe" filled="f" strokecolor="#56925e [2405]">
                <v:shadow on="t" color="black" opacity="22937f" origin=",.5" offset="0,.63889mm"/>
                <v:path arrowok="t" o:connecttype="custom" o:connectlocs="0,290731;798094,0;1059729,66069;1630568,409630;1943750,387205;2962527,31713;3528081,317133;3520152,681836;3189805,795475;3012290,938674;2172361,1709901;1231509,1762731;607815,1400671;465105,1260603;499461,1096751;486247,816617;0,290731" o:connectangles="0,0,0,0,0,0,0,0,0,0,0,0,0,0,0,0,0"/>
              </v:shape>
            </w:pict>
          </mc:Fallback>
        </mc:AlternateContent>
      </w:r>
      <w:r w:rsidR="006554C7" w:rsidRPr="007B03DA">
        <w:rPr>
          <w:noProof/>
          <w:sz w:val="20"/>
          <w:szCs w:val="20"/>
        </w:rPr>
        <w:drawing>
          <wp:inline distT="0" distB="0" distL="0" distR="0" wp14:anchorId="6EEC3C18" wp14:editId="1EEE2777">
            <wp:extent cx="6120765" cy="3049270"/>
            <wp:effectExtent l="19050" t="19050" r="13335" b="17780"/>
            <wp:docPr id="566792326" name="Picture 1" descr="A screenshot of a map&#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091990" name="Picture 1" descr="A screenshot of a map&#10;&#10;AI-generated content may be incorrect."/>
                    <pic:cNvPicPr/>
                  </pic:nvPicPr>
                  <pic:blipFill>
                    <a:blip r:embed="rId52" cstate="screen">
                      <a:extLst>
                        <a:ext uri="{28A0092B-C50C-407E-A947-70E740481C1C}">
                          <a14:useLocalDpi xmlns:a14="http://schemas.microsoft.com/office/drawing/2010/main"/>
                        </a:ext>
                      </a:extLst>
                    </a:blip>
                    <a:stretch>
                      <a:fillRect/>
                    </a:stretch>
                  </pic:blipFill>
                  <pic:spPr>
                    <a:xfrm>
                      <a:off x="0" y="0"/>
                      <a:ext cx="6120765" cy="3049270"/>
                    </a:xfrm>
                    <a:prstGeom prst="rect">
                      <a:avLst/>
                    </a:prstGeom>
                    <a:ln>
                      <a:solidFill>
                        <a:schemeClr val="tx1"/>
                      </a:solidFill>
                    </a:ln>
                  </pic:spPr>
                </pic:pic>
              </a:graphicData>
            </a:graphic>
          </wp:inline>
        </w:drawing>
      </w:r>
    </w:p>
    <w:p w14:paraId="2EC6DF7C" w14:textId="4B26417A" w:rsidR="00221E16" w:rsidRPr="00EF5813" w:rsidRDefault="00B041A7" w:rsidP="00D3663D">
      <w:pPr>
        <w:pStyle w:val="Bildetekst"/>
        <w:spacing w:before="0" w:after="0"/>
        <w:rPr>
          <w:i w:val="0"/>
        </w:rPr>
      </w:pPr>
      <w:r w:rsidRPr="00EF5813">
        <w:rPr>
          <w:b/>
          <w:i w:val="0"/>
        </w:rPr>
        <w:t xml:space="preserve">Figur </w:t>
      </w:r>
      <w:r w:rsidRPr="00EF5813">
        <w:rPr>
          <w:b/>
          <w:i w:val="0"/>
        </w:rPr>
        <w:fldChar w:fldCharType="begin"/>
      </w:r>
      <w:r w:rsidRPr="00EF5813">
        <w:rPr>
          <w:b/>
          <w:i w:val="0"/>
        </w:rPr>
        <w:instrText xml:space="preserve"> SEQ Figur \* ARABIC </w:instrText>
      </w:r>
      <w:r w:rsidRPr="00EF5813">
        <w:rPr>
          <w:b/>
          <w:i w:val="0"/>
        </w:rPr>
        <w:fldChar w:fldCharType="separate"/>
      </w:r>
      <w:r w:rsidR="001E0440">
        <w:rPr>
          <w:b/>
          <w:i w:val="0"/>
          <w:noProof/>
        </w:rPr>
        <w:t>12</w:t>
      </w:r>
      <w:r w:rsidRPr="00EF5813">
        <w:rPr>
          <w:b/>
          <w:i w:val="0"/>
        </w:rPr>
        <w:fldChar w:fldCharType="end"/>
      </w:r>
      <w:r w:rsidRPr="00EF5813">
        <w:rPr>
          <w:b/>
          <w:i w:val="0"/>
        </w:rPr>
        <w:t>.</w:t>
      </w:r>
      <w:r w:rsidRPr="00EF5813">
        <w:rPr>
          <w:i w:val="0"/>
        </w:rPr>
        <w:t xml:space="preserve"> </w:t>
      </w:r>
      <w:r w:rsidR="00221E16" w:rsidRPr="00EF5813">
        <w:rPr>
          <w:i w:val="0"/>
        </w:rPr>
        <w:t xml:space="preserve">Reindriftens bruk av områdene i og rundt Strauman gjennom året, og mye brukt teltplass ved </w:t>
      </w:r>
      <w:proofErr w:type="spellStart"/>
      <w:r w:rsidR="00221E16" w:rsidRPr="00EF5813">
        <w:rPr>
          <w:i w:val="0"/>
        </w:rPr>
        <w:t>Sandan</w:t>
      </w:r>
      <w:proofErr w:type="spellEnd"/>
      <w:r w:rsidR="00221E16" w:rsidRPr="00EF5813">
        <w:rPr>
          <w:i w:val="0"/>
        </w:rPr>
        <w:t>.</w:t>
      </w:r>
      <w:r w:rsidR="00831FAC" w:rsidRPr="00EF5813">
        <w:rPr>
          <w:i w:val="0"/>
        </w:rPr>
        <w:t xml:space="preserve"> </w:t>
      </w:r>
      <w:r w:rsidR="00221E16" w:rsidRPr="00EF5813">
        <w:rPr>
          <w:i w:val="0"/>
        </w:rPr>
        <w:t xml:space="preserve">Trekkruter (svarte linjer), viktig </w:t>
      </w:r>
      <w:proofErr w:type="spellStart"/>
      <w:r w:rsidR="00EB22C9" w:rsidRPr="00EF5813">
        <w:rPr>
          <w:i w:val="0"/>
        </w:rPr>
        <w:t>flytt</w:t>
      </w:r>
      <w:r w:rsidR="00A23C0C" w:rsidRPr="00EF5813">
        <w:rPr>
          <w:i w:val="0"/>
        </w:rPr>
        <w:t>l</w:t>
      </w:r>
      <w:r w:rsidR="00EB22C9" w:rsidRPr="00EF5813">
        <w:rPr>
          <w:i w:val="0"/>
        </w:rPr>
        <w:t>ei</w:t>
      </w:r>
      <w:proofErr w:type="spellEnd"/>
      <w:r w:rsidR="00221E16" w:rsidRPr="00EF5813">
        <w:rPr>
          <w:i w:val="0"/>
        </w:rPr>
        <w:t xml:space="preserve"> mellom </w:t>
      </w:r>
      <w:proofErr w:type="spellStart"/>
      <w:r w:rsidR="00221E16" w:rsidRPr="00EF5813">
        <w:rPr>
          <w:i w:val="0"/>
        </w:rPr>
        <w:t>Okanhalvøya</w:t>
      </w:r>
      <w:proofErr w:type="spellEnd"/>
      <w:r w:rsidR="00221E16" w:rsidRPr="00EF5813">
        <w:rPr>
          <w:i w:val="0"/>
        </w:rPr>
        <w:t xml:space="preserve"> og Lomsdalen (gul skravur). Kalving og vårbeite (grønn skravur), sommerbeite (oran</w:t>
      </w:r>
      <w:r w:rsidR="00057337" w:rsidRPr="00EF5813">
        <w:rPr>
          <w:i w:val="0"/>
        </w:rPr>
        <w:t>sj</w:t>
      </w:r>
      <w:r w:rsidR="00221E16" w:rsidRPr="00EF5813">
        <w:rPr>
          <w:i w:val="0"/>
        </w:rPr>
        <w:t xml:space="preserve">e skravur) og høstbeite og paringsområde i nord (lilla skravur). </w:t>
      </w:r>
      <w:r w:rsidR="00221E16" w:rsidRPr="00EF5813">
        <w:rPr>
          <w:i w:val="0"/>
        </w:rPr>
        <w:br/>
        <w:t xml:space="preserve">Kilde: </w:t>
      </w:r>
      <w:r w:rsidR="00221E16" w:rsidRPr="00EF5813">
        <w:rPr>
          <w:i w:val="0"/>
          <w:iCs/>
        </w:rPr>
        <w:t xml:space="preserve">Distriktsplan for </w:t>
      </w:r>
      <w:proofErr w:type="spellStart"/>
      <w:r w:rsidR="00221E16" w:rsidRPr="00EF5813">
        <w:rPr>
          <w:i w:val="0"/>
          <w:iCs/>
        </w:rPr>
        <w:t>Jillen-Njaarke</w:t>
      </w:r>
      <w:proofErr w:type="spellEnd"/>
      <w:r w:rsidR="00221E16" w:rsidRPr="00EF5813">
        <w:rPr>
          <w:i w:val="0"/>
          <w:iCs/>
        </w:rPr>
        <w:t xml:space="preserve"> reinbeitedistrikt / Kilden (NIBIO, kart hentet fra </w:t>
      </w:r>
      <w:hyperlink r:id="rId53" w:history="1">
        <w:r w:rsidR="00221E16" w:rsidRPr="00EF5813">
          <w:rPr>
            <w:rStyle w:val="Hyperkobling"/>
            <w:i w:val="0"/>
            <w:szCs w:val="20"/>
          </w:rPr>
          <w:t>https://kilden.nibio.no</w:t>
        </w:r>
      </w:hyperlink>
      <w:r w:rsidR="00221E16" w:rsidRPr="00EF5813">
        <w:rPr>
          <w:i w:val="0"/>
          <w:iCs/>
        </w:rPr>
        <w:t>).</w:t>
      </w:r>
    </w:p>
    <w:p w14:paraId="2E33757A" w14:textId="1811A2C9" w:rsidR="00640AF5" w:rsidRPr="007B03DA" w:rsidRDefault="00D50A85" w:rsidP="00D96EA0">
      <w:pPr>
        <w:pStyle w:val="Overskrift4"/>
      </w:pPr>
      <w:r w:rsidRPr="007B03DA">
        <w:lastRenderedPageBreak/>
        <w:t>Vernebestemmelser knyttet til reindrift</w:t>
      </w:r>
      <w:r w:rsidR="007C0601" w:rsidRPr="007B03DA">
        <w:t xml:space="preserve"> </w:t>
      </w:r>
    </w:p>
    <w:p w14:paraId="1038F7BC" w14:textId="2C78519D" w:rsidR="00D2110B" w:rsidRDefault="00B706C9" w:rsidP="009F297B">
      <w:pPr>
        <w:pStyle w:val="Brdtekst"/>
        <w:spacing w:after="240"/>
      </w:pPr>
      <w:r w:rsidRPr="007B03DA">
        <w:t xml:space="preserve">Reindriftsloven § 62 gir rett til å sette i verk tiltak som er nødvendige for reindriftsnæringen, så lenge disse ikke strider mot andre lover eller vernebestemmelser. I Strauman må tiltak vurderes etter både reindriftsloven og </w:t>
      </w:r>
      <w:r w:rsidR="00E4611B" w:rsidRPr="007B03DA">
        <w:t>verneforskriften (</w:t>
      </w:r>
      <w:r w:rsidRPr="007B03DA">
        <w:t>naturmangfoldloven</w:t>
      </w:r>
      <w:r w:rsidR="00E4611B" w:rsidRPr="007B03DA">
        <w:t>)</w:t>
      </w:r>
      <w:r w:rsidR="00AE3222" w:rsidRPr="007B03DA">
        <w:t xml:space="preserve">. </w:t>
      </w:r>
      <w:r w:rsidR="00221C21" w:rsidRPr="007B03DA">
        <w:t>Vernebestemmelsene</w:t>
      </w:r>
      <w:r w:rsidR="00D3663D">
        <w:t xml:space="preserve"> i Strauman som omhandler reindrift (tabell 1 og 2) </w:t>
      </w:r>
      <w:r w:rsidR="00B91C10" w:rsidRPr="007B03DA">
        <w:t>åpner for:</w:t>
      </w:r>
      <w:r w:rsidRPr="007B03DA">
        <w:t xml:space="preserve"> </w:t>
      </w:r>
    </w:p>
    <w:p w14:paraId="7FDEC745" w14:textId="7B82827E" w:rsidR="002956E9" w:rsidRPr="007B03DA" w:rsidRDefault="002956E9" w:rsidP="009B252B">
      <w:pPr>
        <w:pStyle w:val="Tabell"/>
      </w:pPr>
      <w:r>
        <w:t xml:space="preserve">Aktivitet og tiltak i reindrifta som er </w:t>
      </w:r>
      <w:r w:rsidRPr="00916303">
        <w:rPr>
          <w:b/>
          <w:bCs/>
        </w:rPr>
        <w:t>unntatt fra forbude</w:t>
      </w:r>
      <w:r w:rsidR="003E65B0" w:rsidRPr="00916303">
        <w:rPr>
          <w:b/>
          <w:bCs/>
        </w:rPr>
        <w:t>ne</w:t>
      </w:r>
      <w:r w:rsidR="003E65B0">
        <w:t xml:space="preserve">, med </w:t>
      </w:r>
      <w:r w:rsidR="009F297B">
        <w:t>aktuell bestemmelse:</w:t>
      </w:r>
    </w:p>
    <w:tbl>
      <w:tblPr>
        <w:tblStyle w:val="Tabellrutenett"/>
        <w:tblW w:w="8784" w:type="dxa"/>
        <w:tblBorders>
          <w:top w:val="single" w:sz="4" w:space="0" w:color="B5A8A1" w:themeColor="background2" w:themeShade="BF"/>
          <w:left w:val="single" w:sz="4" w:space="0" w:color="B5A8A1" w:themeColor="background2" w:themeShade="BF"/>
          <w:bottom w:val="single" w:sz="4" w:space="0" w:color="B5A8A1" w:themeColor="background2" w:themeShade="BF"/>
          <w:right w:val="single" w:sz="4" w:space="0" w:color="B5A8A1" w:themeColor="background2" w:themeShade="BF"/>
          <w:insideH w:val="single" w:sz="4" w:space="0" w:color="B5A8A1" w:themeColor="background2" w:themeShade="BF"/>
          <w:insideV w:val="single" w:sz="4" w:space="0" w:color="B5A8A1" w:themeColor="background2" w:themeShade="BF"/>
        </w:tblBorders>
        <w:tblCellMar>
          <w:top w:w="57" w:type="dxa"/>
        </w:tblCellMar>
        <w:tblLook w:val="04A0" w:firstRow="1" w:lastRow="0" w:firstColumn="1" w:lastColumn="0" w:noHBand="0" w:noVBand="1"/>
      </w:tblPr>
      <w:tblGrid>
        <w:gridCol w:w="7225"/>
        <w:gridCol w:w="1559"/>
      </w:tblGrid>
      <w:tr w:rsidR="00AB359C" w:rsidRPr="00CB655C" w14:paraId="0ECEA971" w14:textId="5334D2C6" w:rsidTr="0060145C">
        <w:tc>
          <w:tcPr>
            <w:tcW w:w="7225" w:type="dxa"/>
            <w:shd w:val="clear" w:color="auto" w:fill="F2F2F2" w:themeFill="background1" w:themeFillShade="F2"/>
          </w:tcPr>
          <w:p w14:paraId="2773569E" w14:textId="118521D4" w:rsidR="00AB359C" w:rsidRPr="001225D6" w:rsidRDefault="00AB359C" w:rsidP="00727DEF">
            <w:pPr>
              <w:tabs>
                <w:tab w:val="num" w:pos="851"/>
              </w:tabs>
              <w:spacing w:after="20"/>
              <w:rPr>
                <w:sz w:val="20"/>
                <w:szCs w:val="20"/>
              </w:rPr>
            </w:pPr>
            <w:r w:rsidRPr="001225D6">
              <w:rPr>
                <w:b/>
                <w:bCs/>
                <w:sz w:val="20"/>
                <w:szCs w:val="20"/>
              </w:rPr>
              <w:t>Vedlikehold</w:t>
            </w:r>
            <w:r w:rsidRPr="001225D6">
              <w:rPr>
                <w:sz w:val="20"/>
                <w:szCs w:val="20"/>
              </w:rPr>
              <w:t xml:space="preserve"> av bygninger, innretninger og anlegg</w:t>
            </w:r>
          </w:p>
        </w:tc>
        <w:tc>
          <w:tcPr>
            <w:tcW w:w="1559" w:type="dxa"/>
            <w:shd w:val="clear" w:color="auto" w:fill="FFF2CC" w:themeFill="accent4" w:themeFillTint="33"/>
          </w:tcPr>
          <w:p w14:paraId="2C86C5BB" w14:textId="7DD814B2" w:rsidR="00AB359C" w:rsidRPr="001225D6" w:rsidRDefault="00AB359C">
            <w:pPr>
              <w:tabs>
                <w:tab w:val="num" w:pos="851"/>
              </w:tabs>
              <w:spacing w:after="60"/>
              <w:rPr>
                <w:sz w:val="20"/>
                <w:szCs w:val="20"/>
              </w:rPr>
            </w:pPr>
            <w:r w:rsidRPr="001225D6">
              <w:rPr>
                <w:sz w:val="20"/>
                <w:szCs w:val="20"/>
              </w:rPr>
              <w:t>§ 3, pkt. 1.2</w:t>
            </w:r>
            <w:r w:rsidR="004D2DFA">
              <w:rPr>
                <w:sz w:val="20"/>
                <w:szCs w:val="20"/>
              </w:rPr>
              <w:t xml:space="preserve"> </w:t>
            </w:r>
            <w:r w:rsidRPr="001225D6">
              <w:rPr>
                <w:sz w:val="20"/>
                <w:szCs w:val="20"/>
              </w:rPr>
              <w:t>a</w:t>
            </w:r>
          </w:p>
        </w:tc>
      </w:tr>
      <w:tr w:rsidR="00AB359C" w:rsidRPr="00CB655C" w14:paraId="4FFD8291" w14:textId="488E3747" w:rsidTr="0060145C">
        <w:trPr>
          <w:trHeight w:val="154"/>
        </w:trPr>
        <w:tc>
          <w:tcPr>
            <w:tcW w:w="7225" w:type="dxa"/>
            <w:shd w:val="clear" w:color="auto" w:fill="F2F2F2" w:themeFill="background1" w:themeFillShade="F2"/>
          </w:tcPr>
          <w:p w14:paraId="2742FD56" w14:textId="48EABBB3" w:rsidR="00AB359C" w:rsidRPr="001225D6" w:rsidRDefault="00AB359C" w:rsidP="00727DEF">
            <w:pPr>
              <w:spacing w:after="20"/>
              <w:rPr>
                <w:sz w:val="20"/>
                <w:szCs w:val="20"/>
              </w:rPr>
            </w:pPr>
            <w:r w:rsidRPr="001225D6">
              <w:rPr>
                <w:b/>
                <w:bCs/>
                <w:sz w:val="20"/>
                <w:szCs w:val="20"/>
              </w:rPr>
              <w:t>Midlertidige gjerder</w:t>
            </w:r>
            <w:r w:rsidRPr="001225D6">
              <w:rPr>
                <w:sz w:val="20"/>
                <w:szCs w:val="20"/>
              </w:rPr>
              <w:t xml:space="preserve"> som skal stå én sesong</w:t>
            </w:r>
          </w:p>
        </w:tc>
        <w:tc>
          <w:tcPr>
            <w:tcW w:w="1559" w:type="dxa"/>
            <w:shd w:val="clear" w:color="auto" w:fill="FFF2CC" w:themeFill="accent4" w:themeFillTint="33"/>
          </w:tcPr>
          <w:p w14:paraId="12EB763D" w14:textId="34798422" w:rsidR="00AB359C" w:rsidRPr="001225D6" w:rsidRDefault="00AB359C">
            <w:pPr>
              <w:rPr>
                <w:sz w:val="20"/>
                <w:szCs w:val="20"/>
              </w:rPr>
            </w:pPr>
            <w:r w:rsidRPr="001225D6">
              <w:rPr>
                <w:sz w:val="20"/>
                <w:szCs w:val="20"/>
              </w:rPr>
              <w:t>§ 3, pkt. 1.2</w:t>
            </w:r>
            <w:r w:rsidR="004D2DFA">
              <w:rPr>
                <w:sz w:val="20"/>
                <w:szCs w:val="20"/>
              </w:rPr>
              <w:t xml:space="preserve"> </w:t>
            </w:r>
            <w:r w:rsidRPr="001225D6">
              <w:rPr>
                <w:sz w:val="20"/>
                <w:szCs w:val="20"/>
              </w:rPr>
              <w:t>c</w:t>
            </w:r>
          </w:p>
        </w:tc>
      </w:tr>
      <w:tr w:rsidR="00AB359C" w:rsidRPr="00CB655C" w14:paraId="53E461E6" w14:textId="4701205A" w:rsidTr="0060145C">
        <w:tc>
          <w:tcPr>
            <w:tcW w:w="7225" w:type="dxa"/>
            <w:shd w:val="clear" w:color="auto" w:fill="F2F2F2" w:themeFill="background1" w:themeFillShade="F2"/>
          </w:tcPr>
          <w:p w14:paraId="0BE46431" w14:textId="5689BF26" w:rsidR="00AB359C" w:rsidRPr="001225D6" w:rsidRDefault="00AB359C" w:rsidP="00727DEF">
            <w:pPr>
              <w:tabs>
                <w:tab w:val="num" w:pos="851"/>
              </w:tabs>
              <w:spacing w:after="20"/>
              <w:rPr>
                <w:b/>
                <w:sz w:val="20"/>
                <w:szCs w:val="20"/>
              </w:rPr>
            </w:pPr>
            <w:r w:rsidRPr="001225D6">
              <w:rPr>
                <w:b/>
                <w:sz w:val="20"/>
                <w:szCs w:val="20"/>
              </w:rPr>
              <w:t>Reinbeiti</w:t>
            </w:r>
            <w:r w:rsidR="00895C0A" w:rsidRPr="001225D6">
              <w:rPr>
                <w:b/>
                <w:sz w:val="20"/>
                <w:szCs w:val="20"/>
              </w:rPr>
              <w:t>ng</w:t>
            </w:r>
            <w:r w:rsidR="00767C08">
              <w:rPr>
                <w:sz w:val="20"/>
                <w:szCs w:val="20"/>
              </w:rPr>
              <w:t xml:space="preserve"> </w:t>
            </w:r>
          </w:p>
        </w:tc>
        <w:tc>
          <w:tcPr>
            <w:tcW w:w="1559" w:type="dxa"/>
            <w:shd w:val="clear" w:color="auto" w:fill="FFF2CC" w:themeFill="accent4" w:themeFillTint="33"/>
          </w:tcPr>
          <w:p w14:paraId="1142ED19" w14:textId="304F5DE4" w:rsidR="00AB359C" w:rsidRPr="001225D6" w:rsidRDefault="00AB359C">
            <w:pPr>
              <w:tabs>
                <w:tab w:val="num" w:pos="851"/>
              </w:tabs>
              <w:spacing w:after="60"/>
              <w:rPr>
                <w:sz w:val="20"/>
                <w:szCs w:val="20"/>
              </w:rPr>
            </w:pPr>
            <w:r w:rsidRPr="001225D6">
              <w:rPr>
                <w:sz w:val="20"/>
                <w:szCs w:val="20"/>
              </w:rPr>
              <w:t>§ 3, pkt. 2.2</w:t>
            </w:r>
            <w:r w:rsidR="004D2DFA">
              <w:rPr>
                <w:sz w:val="20"/>
                <w:szCs w:val="20"/>
              </w:rPr>
              <w:t xml:space="preserve"> </w:t>
            </w:r>
          </w:p>
        </w:tc>
      </w:tr>
      <w:tr w:rsidR="00AB359C" w:rsidRPr="00CB655C" w14:paraId="33068716" w14:textId="7C729AB9" w:rsidTr="0060145C">
        <w:trPr>
          <w:trHeight w:val="1703"/>
        </w:trPr>
        <w:tc>
          <w:tcPr>
            <w:tcW w:w="7225" w:type="dxa"/>
            <w:shd w:val="clear" w:color="auto" w:fill="F2F2F2" w:themeFill="background1" w:themeFillShade="F2"/>
          </w:tcPr>
          <w:p w14:paraId="4C6EBC70" w14:textId="04D16C65" w:rsidR="00AB359C" w:rsidRPr="005E4507" w:rsidRDefault="00AB359C">
            <w:pPr>
              <w:rPr>
                <w:sz w:val="20"/>
                <w:szCs w:val="20"/>
              </w:rPr>
            </w:pPr>
            <w:r w:rsidRPr="001225D6">
              <w:rPr>
                <w:b/>
                <w:bCs/>
                <w:sz w:val="20"/>
                <w:szCs w:val="20"/>
              </w:rPr>
              <w:t xml:space="preserve">Motorferdsel </w:t>
            </w:r>
            <w:r w:rsidR="00714BE6" w:rsidRPr="005E4507">
              <w:rPr>
                <w:sz w:val="20"/>
                <w:szCs w:val="20"/>
              </w:rPr>
              <w:t>(utdrag relevant for</w:t>
            </w:r>
            <w:r w:rsidRPr="005E4507">
              <w:rPr>
                <w:sz w:val="20"/>
                <w:szCs w:val="20"/>
              </w:rPr>
              <w:t xml:space="preserve"> reindriftsformål</w:t>
            </w:r>
            <w:r w:rsidR="00714BE6">
              <w:rPr>
                <w:sz w:val="20"/>
                <w:szCs w:val="20"/>
              </w:rPr>
              <w:t>)</w:t>
            </w:r>
            <w:r w:rsidRPr="005E4507">
              <w:rPr>
                <w:sz w:val="20"/>
                <w:szCs w:val="20"/>
              </w:rPr>
              <w:t>:</w:t>
            </w:r>
          </w:p>
          <w:p w14:paraId="51FCFACE" w14:textId="275F2025" w:rsidR="00AB359C" w:rsidRPr="005E4507" w:rsidRDefault="00AB359C" w:rsidP="00895C0A">
            <w:pPr>
              <w:pStyle w:val="Style1"/>
              <w:ind w:left="309" w:hanging="142"/>
              <w:rPr>
                <w:sz w:val="20"/>
                <w:szCs w:val="20"/>
              </w:rPr>
            </w:pPr>
            <w:r w:rsidRPr="005E4507">
              <w:rPr>
                <w:b/>
                <w:bCs w:val="0"/>
                <w:sz w:val="20"/>
                <w:szCs w:val="20"/>
              </w:rPr>
              <w:t>Landing med luftfartøy</w:t>
            </w:r>
            <w:r w:rsidRPr="005E4507">
              <w:rPr>
                <w:sz w:val="20"/>
                <w:szCs w:val="20"/>
              </w:rPr>
              <w:t xml:space="preserve">, og bruk av </w:t>
            </w:r>
            <w:r w:rsidRPr="005E4507">
              <w:rPr>
                <w:b/>
                <w:bCs w:val="0"/>
                <w:sz w:val="20"/>
                <w:szCs w:val="20"/>
              </w:rPr>
              <w:t>beltekjøretøy på vinterføre</w:t>
            </w:r>
            <w:r w:rsidRPr="005E4507">
              <w:rPr>
                <w:sz w:val="20"/>
                <w:szCs w:val="20"/>
              </w:rPr>
              <w:t xml:space="preserve"> og </w:t>
            </w:r>
            <w:r w:rsidRPr="005E4507">
              <w:rPr>
                <w:b/>
                <w:bCs w:val="0"/>
                <w:sz w:val="20"/>
                <w:szCs w:val="20"/>
              </w:rPr>
              <w:t>motorbåt</w:t>
            </w:r>
          </w:p>
          <w:p w14:paraId="712E9636" w14:textId="472E5A2F" w:rsidR="00AB359C" w:rsidRPr="005E4507" w:rsidRDefault="00193709" w:rsidP="00895C0A">
            <w:pPr>
              <w:pStyle w:val="Style1"/>
              <w:ind w:left="309" w:hanging="142"/>
              <w:rPr>
                <w:sz w:val="20"/>
                <w:szCs w:val="20"/>
              </w:rPr>
            </w:pPr>
            <w:r w:rsidRPr="005E4507">
              <w:rPr>
                <w:sz w:val="20"/>
                <w:szCs w:val="20"/>
              </w:rPr>
              <w:t>Ved o</w:t>
            </w:r>
            <w:r w:rsidR="00AB359C" w:rsidRPr="005E4507">
              <w:rPr>
                <w:sz w:val="20"/>
                <w:szCs w:val="20"/>
              </w:rPr>
              <w:t xml:space="preserve">ppsetting og vedlikehold av </w:t>
            </w:r>
            <w:r w:rsidR="00AB359C" w:rsidRPr="005E4507">
              <w:rPr>
                <w:b/>
                <w:bCs w:val="0"/>
                <w:sz w:val="20"/>
                <w:szCs w:val="20"/>
              </w:rPr>
              <w:t>gjerder og anlegg</w:t>
            </w:r>
            <w:r w:rsidR="00AB359C" w:rsidRPr="005E4507">
              <w:rPr>
                <w:sz w:val="20"/>
                <w:szCs w:val="20"/>
              </w:rPr>
              <w:t xml:space="preserve"> </w:t>
            </w:r>
          </w:p>
          <w:p w14:paraId="23458C9B" w14:textId="2EB20DF5" w:rsidR="00AB359C" w:rsidRPr="005E4507" w:rsidRDefault="004D4B80" w:rsidP="00895C0A">
            <w:pPr>
              <w:pStyle w:val="Style1"/>
              <w:ind w:left="309" w:hanging="142"/>
              <w:rPr>
                <w:sz w:val="20"/>
                <w:szCs w:val="20"/>
              </w:rPr>
            </w:pPr>
            <w:r w:rsidRPr="005E4507">
              <w:rPr>
                <w:sz w:val="20"/>
                <w:szCs w:val="20"/>
              </w:rPr>
              <w:t>P</w:t>
            </w:r>
            <w:r w:rsidR="00AB359C" w:rsidRPr="005E4507">
              <w:rPr>
                <w:sz w:val="20"/>
                <w:szCs w:val="20"/>
              </w:rPr>
              <w:t xml:space="preserve">å </w:t>
            </w:r>
            <w:r w:rsidR="00AB359C" w:rsidRPr="005E4507">
              <w:rPr>
                <w:b/>
                <w:bCs w:val="0"/>
                <w:sz w:val="20"/>
                <w:szCs w:val="20"/>
              </w:rPr>
              <w:t>vegen inn til Sætra</w:t>
            </w:r>
            <w:r w:rsidR="00AB359C" w:rsidRPr="005E4507">
              <w:rPr>
                <w:sz w:val="20"/>
                <w:szCs w:val="20"/>
              </w:rPr>
              <w:t xml:space="preserve"> </w:t>
            </w:r>
          </w:p>
          <w:p w14:paraId="5B1440CB" w14:textId="4C06C39C" w:rsidR="00AB359C" w:rsidRPr="005E4507" w:rsidRDefault="00AB359C">
            <w:pPr>
              <w:pStyle w:val="Style1"/>
              <w:ind w:left="309" w:hanging="142"/>
              <w:rPr>
                <w:sz w:val="20"/>
                <w:szCs w:val="20"/>
              </w:rPr>
            </w:pPr>
            <w:r w:rsidRPr="005E4507">
              <w:rPr>
                <w:b/>
                <w:bCs w:val="0"/>
                <w:sz w:val="20"/>
                <w:szCs w:val="20"/>
              </w:rPr>
              <w:t>Transport av sykt/skadd bufe</w:t>
            </w:r>
            <w:r w:rsidRPr="005E4507">
              <w:rPr>
                <w:sz w:val="20"/>
                <w:szCs w:val="20"/>
              </w:rPr>
              <w:t xml:space="preserve">, der kjøretøyet er skånsomt mot marka og </w:t>
            </w:r>
            <w:r w:rsidR="00FC3F89" w:rsidRPr="005E4507">
              <w:rPr>
                <w:sz w:val="20"/>
                <w:szCs w:val="20"/>
              </w:rPr>
              <w:t>reindrifts</w:t>
            </w:r>
            <w:r w:rsidRPr="005E4507">
              <w:rPr>
                <w:sz w:val="20"/>
                <w:szCs w:val="20"/>
              </w:rPr>
              <w:t xml:space="preserve">utøver melder i forkant til Statens naturoppsyn </w:t>
            </w:r>
          </w:p>
        </w:tc>
        <w:tc>
          <w:tcPr>
            <w:tcW w:w="1559" w:type="dxa"/>
            <w:shd w:val="clear" w:color="auto" w:fill="FFF2CC" w:themeFill="accent4" w:themeFillTint="33"/>
          </w:tcPr>
          <w:p w14:paraId="03E14D39" w14:textId="77777777" w:rsidR="00AB359C" w:rsidRPr="005E4507" w:rsidRDefault="00AB359C">
            <w:pPr>
              <w:rPr>
                <w:sz w:val="20"/>
                <w:szCs w:val="20"/>
              </w:rPr>
            </w:pPr>
          </w:p>
          <w:p w14:paraId="32B85FB8" w14:textId="1F1234CF" w:rsidR="004D4B80" w:rsidRPr="005E4507" w:rsidRDefault="00AB359C" w:rsidP="00362626">
            <w:pPr>
              <w:spacing w:after="40" w:line="276" w:lineRule="auto"/>
              <w:rPr>
                <w:sz w:val="20"/>
                <w:szCs w:val="20"/>
              </w:rPr>
            </w:pPr>
            <w:r w:rsidRPr="005E4507">
              <w:rPr>
                <w:sz w:val="20"/>
                <w:szCs w:val="20"/>
              </w:rPr>
              <w:t>§ 3, pkt. 5.2</w:t>
            </w:r>
            <w:r w:rsidR="004D2DFA">
              <w:rPr>
                <w:sz w:val="20"/>
                <w:szCs w:val="20"/>
              </w:rPr>
              <w:t xml:space="preserve"> </w:t>
            </w:r>
            <w:r w:rsidR="004E313E" w:rsidRPr="005E4507">
              <w:rPr>
                <w:sz w:val="20"/>
                <w:szCs w:val="20"/>
              </w:rPr>
              <w:t>b</w:t>
            </w:r>
          </w:p>
          <w:p w14:paraId="04E23F76" w14:textId="1C406568" w:rsidR="004D4B80" w:rsidRPr="005E4507" w:rsidRDefault="004E313E" w:rsidP="00362626">
            <w:pPr>
              <w:spacing w:after="40" w:line="276" w:lineRule="auto"/>
              <w:rPr>
                <w:sz w:val="20"/>
                <w:szCs w:val="20"/>
              </w:rPr>
            </w:pPr>
            <w:r w:rsidRPr="005E4507">
              <w:rPr>
                <w:sz w:val="20"/>
                <w:szCs w:val="20"/>
              </w:rPr>
              <w:t>§ 3, pkt. 5.2</w:t>
            </w:r>
            <w:r w:rsidR="004D2DFA">
              <w:rPr>
                <w:sz w:val="20"/>
                <w:szCs w:val="20"/>
              </w:rPr>
              <w:t xml:space="preserve"> </w:t>
            </w:r>
            <w:r w:rsidRPr="005E4507">
              <w:rPr>
                <w:sz w:val="20"/>
                <w:szCs w:val="20"/>
              </w:rPr>
              <w:t>e</w:t>
            </w:r>
          </w:p>
          <w:p w14:paraId="53A6B30D" w14:textId="14B9EF30" w:rsidR="004E313E" w:rsidRPr="005E4507" w:rsidRDefault="004D4B80" w:rsidP="00362626">
            <w:pPr>
              <w:spacing w:after="40" w:line="276" w:lineRule="auto"/>
              <w:rPr>
                <w:sz w:val="20"/>
                <w:szCs w:val="20"/>
              </w:rPr>
            </w:pPr>
            <w:r w:rsidRPr="005E4507">
              <w:rPr>
                <w:sz w:val="20"/>
                <w:szCs w:val="20"/>
              </w:rPr>
              <w:t>§ 3, pkt. 5.2</w:t>
            </w:r>
            <w:r w:rsidR="004D2DFA">
              <w:rPr>
                <w:sz w:val="20"/>
                <w:szCs w:val="20"/>
              </w:rPr>
              <w:t xml:space="preserve"> </w:t>
            </w:r>
            <w:r w:rsidRPr="005E4507">
              <w:rPr>
                <w:sz w:val="20"/>
                <w:szCs w:val="20"/>
              </w:rPr>
              <w:t>g</w:t>
            </w:r>
            <w:r w:rsidRPr="005E4507">
              <w:rPr>
                <w:sz w:val="20"/>
                <w:szCs w:val="20"/>
              </w:rPr>
              <w:br/>
              <w:t>§ 3, pkt. 5.2</w:t>
            </w:r>
            <w:r w:rsidR="004D2DFA">
              <w:rPr>
                <w:sz w:val="20"/>
                <w:szCs w:val="20"/>
              </w:rPr>
              <w:t xml:space="preserve"> </w:t>
            </w:r>
            <w:r w:rsidRPr="005E4507">
              <w:rPr>
                <w:sz w:val="20"/>
                <w:szCs w:val="20"/>
              </w:rPr>
              <w:t>h</w:t>
            </w:r>
          </w:p>
        </w:tc>
      </w:tr>
    </w:tbl>
    <w:p w14:paraId="2FD25D52" w14:textId="77777777" w:rsidR="00B91C10" w:rsidRDefault="00B91C10" w:rsidP="00B706C9">
      <w:pPr>
        <w:pStyle w:val="Brdtekst"/>
      </w:pPr>
    </w:p>
    <w:p w14:paraId="6152ACC2" w14:textId="75308207" w:rsidR="009F297B" w:rsidRPr="007B03DA" w:rsidRDefault="009F297B" w:rsidP="009B252B">
      <w:pPr>
        <w:pStyle w:val="Tabell"/>
      </w:pPr>
      <w:r>
        <w:t xml:space="preserve">Reindriftsaktiviteter som </w:t>
      </w:r>
      <w:r w:rsidRPr="00916303">
        <w:rPr>
          <w:b/>
          <w:bCs/>
        </w:rPr>
        <w:t>krever søknad</w:t>
      </w:r>
      <w:r>
        <w:t xml:space="preserve"> og tillatelse fra nasjonalparkstyret, med bestemmelse:</w:t>
      </w:r>
    </w:p>
    <w:tbl>
      <w:tblPr>
        <w:tblStyle w:val="Tabellrutenett"/>
        <w:tblW w:w="8784" w:type="dxa"/>
        <w:tblBorders>
          <w:top w:val="single" w:sz="4" w:space="0" w:color="B5A8A1" w:themeColor="background2" w:themeShade="BF"/>
          <w:left w:val="single" w:sz="4" w:space="0" w:color="B5A8A1" w:themeColor="background2" w:themeShade="BF"/>
          <w:bottom w:val="single" w:sz="4" w:space="0" w:color="B5A8A1" w:themeColor="background2" w:themeShade="BF"/>
          <w:right w:val="single" w:sz="4" w:space="0" w:color="B5A8A1" w:themeColor="background2" w:themeShade="BF"/>
          <w:insideH w:val="single" w:sz="4" w:space="0" w:color="B5A8A1" w:themeColor="background2" w:themeShade="BF"/>
          <w:insideV w:val="single" w:sz="4" w:space="0" w:color="B5A8A1" w:themeColor="background2" w:themeShade="BF"/>
        </w:tblBorders>
        <w:tblCellMar>
          <w:top w:w="57" w:type="dxa"/>
        </w:tblCellMar>
        <w:tblLook w:val="04A0" w:firstRow="1" w:lastRow="0" w:firstColumn="1" w:lastColumn="0" w:noHBand="0" w:noVBand="1"/>
      </w:tblPr>
      <w:tblGrid>
        <w:gridCol w:w="7225"/>
        <w:gridCol w:w="1559"/>
      </w:tblGrid>
      <w:tr w:rsidR="00140B38" w:rsidRPr="00DE5AAB" w14:paraId="56682FF9" w14:textId="77777777" w:rsidTr="0060145C">
        <w:tc>
          <w:tcPr>
            <w:tcW w:w="7225" w:type="dxa"/>
            <w:shd w:val="clear" w:color="auto" w:fill="FAE7D3" w:themeFill="text2" w:themeFillTint="33"/>
          </w:tcPr>
          <w:p w14:paraId="50D682B9" w14:textId="356D8FB1" w:rsidR="00140B38" w:rsidRPr="005E4507" w:rsidRDefault="007E015E" w:rsidP="00727DEF">
            <w:pPr>
              <w:pStyle w:val="Punktlisteiteksten"/>
              <w:rPr>
                <w:sz w:val="20"/>
                <w:szCs w:val="20"/>
              </w:rPr>
            </w:pPr>
            <w:r w:rsidRPr="005E4507">
              <w:rPr>
                <w:b/>
                <w:bCs/>
                <w:sz w:val="20"/>
                <w:szCs w:val="20"/>
              </w:rPr>
              <w:t>Oppsetting og vedlikehold</w:t>
            </w:r>
            <w:r w:rsidRPr="005E4507">
              <w:rPr>
                <w:sz w:val="20"/>
                <w:szCs w:val="20"/>
              </w:rPr>
              <w:t xml:space="preserve"> av permanente gjerder og anlegg for reindrift </w:t>
            </w:r>
          </w:p>
        </w:tc>
        <w:tc>
          <w:tcPr>
            <w:tcW w:w="1559" w:type="dxa"/>
            <w:shd w:val="clear" w:color="auto" w:fill="FFF2CC" w:themeFill="accent4" w:themeFillTint="33"/>
          </w:tcPr>
          <w:p w14:paraId="5061E3AC" w14:textId="423B5779" w:rsidR="00140B38" w:rsidRPr="005E4507" w:rsidRDefault="00140B38">
            <w:pPr>
              <w:tabs>
                <w:tab w:val="num" w:pos="851"/>
              </w:tabs>
              <w:spacing w:after="60"/>
              <w:rPr>
                <w:sz w:val="20"/>
                <w:szCs w:val="20"/>
              </w:rPr>
            </w:pPr>
            <w:r w:rsidRPr="005E4507">
              <w:rPr>
                <w:sz w:val="20"/>
                <w:szCs w:val="20"/>
              </w:rPr>
              <w:t>§ 3, pkt. 1.</w:t>
            </w:r>
            <w:r w:rsidR="007E015E" w:rsidRPr="005E4507">
              <w:rPr>
                <w:sz w:val="20"/>
                <w:szCs w:val="20"/>
              </w:rPr>
              <w:t>3</w:t>
            </w:r>
            <w:r w:rsidR="004D2DFA">
              <w:rPr>
                <w:sz w:val="20"/>
                <w:szCs w:val="20"/>
              </w:rPr>
              <w:t xml:space="preserve"> </w:t>
            </w:r>
            <w:r w:rsidR="007E015E" w:rsidRPr="005E4507">
              <w:rPr>
                <w:sz w:val="20"/>
                <w:szCs w:val="20"/>
              </w:rPr>
              <w:t>e</w:t>
            </w:r>
          </w:p>
        </w:tc>
      </w:tr>
      <w:tr w:rsidR="00140B38" w:rsidRPr="00DE5AAB" w14:paraId="32EA9B15" w14:textId="77777777" w:rsidTr="0060145C">
        <w:trPr>
          <w:trHeight w:val="527"/>
        </w:trPr>
        <w:tc>
          <w:tcPr>
            <w:tcW w:w="7225" w:type="dxa"/>
            <w:shd w:val="clear" w:color="auto" w:fill="FAE7D3" w:themeFill="text2" w:themeFillTint="33"/>
          </w:tcPr>
          <w:p w14:paraId="76055246" w14:textId="375D0516" w:rsidR="00140B38" w:rsidRPr="005E4507" w:rsidRDefault="007E015E" w:rsidP="00727DEF">
            <w:pPr>
              <w:pStyle w:val="Punktlisteiteksten"/>
              <w:rPr>
                <w:sz w:val="20"/>
                <w:szCs w:val="20"/>
              </w:rPr>
            </w:pPr>
            <w:r w:rsidRPr="005E4507">
              <w:rPr>
                <w:b/>
                <w:bCs/>
                <w:sz w:val="20"/>
                <w:szCs w:val="20"/>
              </w:rPr>
              <w:t>Barmarkskjøring</w:t>
            </w:r>
            <w:r w:rsidRPr="005E4507">
              <w:rPr>
                <w:sz w:val="20"/>
                <w:szCs w:val="20"/>
              </w:rPr>
              <w:t xml:space="preserve"> i tråd med forvaltningsplan</w:t>
            </w:r>
            <w:r w:rsidR="00015DE2" w:rsidRPr="005E4507">
              <w:rPr>
                <w:sz w:val="20"/>
                <w:szCs w:val="20"/>
              </w:rPr>
              <w:t xml:space="preserve"> og godkjent distriktsplan med bruksregler</w:t>
            </w:r>
            <w:r w:rsidRPr="005E4507">
              <w:rPr>
                <w:sz w:val="20"/>
                <w:szCs w:val="20"/>
              </w:rPr>
              <w:t xml:space="preserve"> </w:t>
            </w:r>
            <w:r w:rsidR="00133E23" w:rsidRPr="005E4507">
              <w:rPr>
                <w:sz w:val="20"/>
                <w:szCs w:val="20"/>
              </w:rPr>
              <w:t xml:space="preserve">(se </w:t>
            </w:r>
            <w:r w:rsidRPr="005E4507">
              <w:rPr>
                <w:sz w:val="20"/>
                <w:szCs w:val="20"/>
              </w:rPr>
              <w:t>retningslinjer</w:t>
            </w:r>
            <w:r w:rsidR="00133E23" w:rsidRPr="005E4507">
              <w:rPr>
                <w:sz w:val="20"/>
                <w:szCs w:val="20"/>
              </w:rPr>
              <w:t xml:space="preserve"> i kap. 5.10</w:t>
            </w:r>
            <w:r w:rsidRPr="005E4507">
              <w:rPr>
                <w:sz w:val="20"/>
                <w:szCs w:val="20"/>
              </w:rPr>
              <w:t>)</w:t>
            </w:r>
            <w:r w:rsidR="00015DE2" w:rsidRPr="005E4507">
              <w:rPr>
                <w:sz w:val="20"/>
                <w:szCs w:val="20"/>
              </w:rPr>
              <w:t xml:space="preserve">. </w:t>
            </w:r>
            <w:r w:rsidR="003073AA" w:rsidRPr="005E4507">
              <w:rPr>
                <w:sz w:val="20"/>
                <w:szCs w:val="20"/>
              </w:rPr>
              <w:t xml:space="preserve">Det kan gis flerårige tillatelser. </w:t>
            </w:r>
          </w:p>
        </w:tc>
        <w:tc>
          <w:tcPr>
            <w:tcW w:w="1559" w:type="dxa"/>
            <w:shd w:val="clear" w:color="auto" w:fill="FFF2CC" w:themeFill="accent4" w:themeFillTint="33"/>
          </w:tcPr>
          <w:p w14:paraId="45323A12" w14:textId="4689ACE7" w:rsidR="00140B38" w:rsidRPr="005E4507" w:rsidRDefault="00140B38">
            <w:pPr>
              <w:rPr>
                <w:sz w:val="20"/>
                <w:szCs w:val="20"/>
              </w:rPr>
            </w:pPr>
            <w:r w:rsidRPr="005E4507">
              <w:rPr>
                <w:sz w:val="20"/>
                <w:szCs w:val="20"/>
              </w:rPr>
              <w:t xml:space="preserve">§ 3, pkt. </w:t>
            </w:r>
            <w:r w:rsidR="00133E23" w:rsidRPr="005E4507">
              <w:rPr>
                <w:sz w:val="20"/>
                <w:szCs w:val="20"/>
              </w:rPr>
              <w:t>5.3</w:t>
            </w:r>
            <w:r w:rsidR="004D2DFA">
              <w:rPr>
                <w:sz w:val="20"/>
                <w:szCs w:val="20"/>
              </w:rPr>
              <w:t xml:space="preserve"> </w:t>
            </w:r>
            <w:r w:rsidR="00133E23" w:rsidRPr="005E4507">
              <w:rPr>
                <w:sz w:val="20"/>
                <w:szCs w:val="20"/>
              </w:rPr>
              <w:t>a</w:t>
            </w:r>
          </w:p>
        </w:tc>
      </w:tr>
    </w:tbl>
    <w:p w14:paraId="6D86F569" w14:textId="77777777" w:rsidR="00140B38" w:rsidRPr="007B03DA" w:rsidRDefault="00140B38" w:rsidP="00B706C9">
      <w:pPr>
        <w:pStyle w:val="Brdtekst"/>
      </w:pPr>
    </w:p>
    <w:p w14:paraId="5952248D" w14:textId="5396A695" w:rsidR="00862681" w:rsidRPr="007B03DA" w:rsidRDefault="00221C21" w:rsidP="00221C21">
      <w:pPr>
        <w:pStyle w:val="Brdtekst"/>
      </w:pPr>
      <w:r w:rsidRPr="007B03DA">
        <w:t xml:space="preserve">Søknader om andre typer tiltak og ferdsel enn reindrift, skal vurderes med hensyn til sårbarhet og behov for tidsbegrensninger. </w:t>
      </w:r>
      <w:r w:rsidR="00166681" w:rsidRPr="007B03DA">
        <w:t xml:space="preserve">Det er </w:t>
      </w:r>
      <w:r w:rsidR="00166681" w:rsidRPr="007B03DA">
        <w:rPr>
          <w:b/>
          <w:bCs/>
        </w:rPr>
        <w:t>felles retningslinjer</w:t>
      </w:r>
      <w:r w:rsidR="00166681" w:rsidRPr="007B03DA">
        <w:t xml:space="preserve"> for søknadsbehandling av reindriftssaker i Lomsdal-Visten og Strauman landskapsvernområde</w:t>
      </w:r>
      <w:r w:rsidR="00B6190D">
        <w:t xml:space="preserve">. Det er også felles retningslinjer for hensyn til reindrift </w:t>
      </w:r>
      <w:r w:rsidR="00862681" w:rsidRPr="007B03DA">
        <w:t xml:space="preserve">ved vurdering av </w:t>
      </w:r>
      <w:r w:rsidR="00166681" w:rsidRPr="007B03DA">
        <w:t xml:space="preserve">andre </w:t>
      </w:r>
      <w:r w:rsidR="00862681" w:rsidRPr="007B03DA">
        <w:t>søknader om tiltak/aktivitet. (se kap. 5.10)</w:t>
      </w:r>
      <w:r w:rsidR="00AE7D17" w:rsidRPr="007B03DA">
        <w:t>.</w:t>
      </w:r>
      <w:r w:rsidR="008E423B">
        <w:t xml:space="preserve"> Disse skal bidra til å ivareta verneformål og verneverdier, herunder </w:t>
      </w:r>
      <w:r w:rsidR="001366FD">
        <w:t xml:space="preserve">naturgrunnlaget også for reindrift. </w:t>
      </w:r>
    </w:p>
    <w:p w14:paraId="14B7D860" w14:textId="19C22DC3" w:rsidR="00AF68F9" w:rsidRPr="007B03DA" w:rsidRDefault="003D22F0" w:rsidP="00D96EA0">
      <w:pPr>
        <w:pStyle w:val="Overskrift4"/>
      </w:pPr>
      <w:r w:rsidRPr="007B03DA">
        <w:t>B</w:t>
      </w:r>
      <w:r w:rsidR="00AF68F9" w:rsidRPr="007B03DA">
        <w:t>ruk av droner i reindrifta</w:t>
      </w:r>
    </w:p>
    <w:p w14:paraId="4F64498A" w14:textId="1AFCBCA2" w:rsidR="00862681" w:rsidRPr="007B03DA" w:rsidRDefault="00D2110B" w:rsidP="00394FBA">
      <w:pPr>
        <w:spacing w:line="264" w:lineRule="auto"/>
        <w:rPr>
          <w:rStyle w:val="BrdtekstTegn"/>
        </w:rPr>
      </w:pPr>
      <w:r w:rsidRPr="007B03DA">
        <w:rPr>
          <w:rStyle w:val="BrdtekstTegn"/>
        </w:rPr>
        <w:t xml:space="preserve">Drone har blitt et nytt og effektivt verktøy for tilsyn og driving av rein, særlig i vanskelig terreng og som alternativ til helikopter. </w:t>
      </w:r>
      <w:r w:rsidR="00221E16" w:rsidRPr="007B03DA">
        <w:rPr>
          <w:rStyle w:val="BrdtekstTegn"/>
        </w:rPr>
        <w:t xml:space="preserve">Det er ingen forbud mot støy fra modellfly </w:t>
      </w:r>
      <w:r w:rsidRPr="007B03DA">
        <w:rPr>
          <w:rStyle w:val="BrdtekstTegn"/>
        </w:rPr>
        <w:t>(</w:t>
      </w:r>
      <w:r w:rsidR="00221E16" w:rsidRPr="007B03DA">
        <w:rPr>
          <w:rStyle w:val="BrdtekstTegn"/>
        </w:rPr>
        <w:t>eller droner</w:t>
      </w:r>
      <w:r w:rsidRPr="007B03DA">
        <w:rPr>
          <w:rStyle w:val="BrdtekstTegn"/>
        </w:rPr>
        <w:t>)</w:t>
      </w:r>
      <w:r w:rsidR="00221E16" w:rsidRPr="007B03DA">
        <w:rPr>
          <w:rStyle w:val="BrdtekstTegn"/>
        </w:rPr>
        <w:t xml:space="preserve"> i, og det er heller ikke egne vernerestriksjoner på luftfartøy </w:t>
      </w:r>
      <w:r w:rsidRPr="007B03DA">
        <w:rPr>
          <w:rStyle w:val="BrdtekstTegn"/>
        </w:rPr>
        <w:t xml:space="preserve">utover reglene i luftfartsloven - </w:t>
      </w:r>
      <w:r w:rsidR="00221E16" w:rsidRPr="007B03DA">
        <w:rPr>
          <w:rStyle w:val="BrdtekstTegn"/>
        </w:rPr>
        <w:t xml:space="preserve">slik det er i Lomsdal-Visten nasjonalpark. </w:t>
      </w:r>
      <w:r w:rsidR="00AF68F9" w:rsidRPr="007B03DA">
        <w:rPr>
          <w:rStyle w:val="BrdtekstTegn"/>
        </w:rPr>
        <w:t xml:space="preserve">Bruk av droner </w:t>
      </w:r>
      <w:r w:rsidR="00221E16" w:rsidRPr="007B03DA">
        <w:rPr>
          <w:rStyle w:val="BrdtekstTegn"/>
        </w:rPr>
        <w:t xml:space="preserve">er derfor ikke ytterligere regulert av vernet innenfor </w:t>
      </w:r>
      <w:r w:rsidR="005A123F" w:rsidRPr="007B03DA">
        <w:rPr>
          <w:rStyle w:val="BrdtekstTegn"/>
        </w:rPr>
        <w:t>verne</w:t>
      </w:r>
      <w:r w:rsidR="00221E16" w:rsidRPr="007B03DA">
        <w:rPr>
          <w:rStyle w:val="BrdtekstTegn"/>
        </w:rPr>
        <w:t>grensene</w:t>
      </w:r>
      <w:r w:rsidRPr="007B03DA">
        <w:rPr>
          <w:rStyle w:val="BrdtekstTegn"/>
        </w:rPr>
        <w:t>, utover de generelle reglene for flygning med drone i Norge</w:t>
      </w:r>
      <w:r w:rsidR="009E267A">
        <w:rPr>
          <w:rStyle w:val="BrdtekstTegn"/>
        </w:rPr>
        <w:t xml:space="preserve"> (grunneiers tillatelse til landing og </w:t>
      </w:r>
      <w:r w:rsidR="00F649A8">
        <w:rPr>
          <w:rStyle w:val="BrdtekstTegn"/>
        </w:rPr>
        <w:t xml:space="preserve">Luftfartstilsynets registreringsplikt, sertifikatkrav og </w:t>
      </w:r>
      <w:r w:rsidR="001B1C7C">
        <w:rPr>
          <w:rStyle w:val="BrdtekstTegn"/>
        </w:rPr>
        <w:t>bestemmelser for flyging)</w:t>
      </w:r>
      <w:r w:rsidR="00221E16" w:rsidRPr="007B03DA">
        <w:rPr>
          <w:rStyle w:val="BrdtekstTegn"/>
        </w:rPr>
        <w:t xml:space="preserve">. </w:t>
      </w:r>
    </w:p>
    <w:p w14:paraId="64A9037B" w14:textId="77777777" w:rsidR="00E46E30" w:rsidRPr="007B03DA" w:rsidRDefault="00E46E30" w:rsidP="003D22F0">
      <w:pPr>
        <w:pStyle w:val="Overskrift2"/>
      </w:pPr>
      <w:bookmarkStart w:id="44" w:name="_Toc227249208"/>
      <w:r w:rsidRPr="007B03DA">
        <w:t>Friluftsliv</w:t>
      </w:r>
      <w:bookmarkEnd w:id="44"/>
    </w:p>
    <w:p w14:paraId="37853815" w14:textId="2618A849" w:rsidR="004A7348" w:rsidRPr="007B03DA" w:rsidRDefault="004A7348" w:rsidP="00394FBA">
      <w:pPr>
        <w:pStyle w:val="Brdtekst"/>
      </w:pPr>
      <w:r w:rsidRPr="007B03DA">
        <w:t xml:space="preserve">Friluftsliv er en del av verneformålet både i Strauman og nasjonalparken rundt, og defineres her som </w:t>
      </w:r>
      <w:r w:rsidRPr="007B03DA">
        <w:rPr>
          <w:i/>
        </w:rPr>
        <w:t>ferdsel til fots i naturen med formål rekreasjon og/eller jakt, fangst og fiske</w:t>
      </w:r>
      <w:r w:rsidRPr="007B03DA">
        <w:t>.</w:t>
      </w:r>
      <w:r w:rsidRPr="007B03DA">
        <w:rPr>
          <w:bCs/>
        </w:rPr>
        <w:t xml:space="preserve"> </w:t>
      </w:r>
      <w:r w:rsidR="00516B5E">
        <w:rPr>
          <w:bCs/>
        </w:rPr>
        <w:t xml:space="preserve">Men det er også båtutfart og padling i området som </w:t>
      </w:r>
      <w:r w:rsidR="00BC7EF7">
        <w:rPr>
          <w:bCs/>
        </w:rPr>
        <w:t xml:space="preserve">begge deler er båtfriluftsliv. </w:t>
      </w:r>
      <w:r w:rsidRPr="007B03DA">
        <w:rPr>
          <w:bCs/>
        </w:rPr>
        <w:t>Verneforskriften for Strauman regulerer i liten grad bruken av utmarka</w:t>
      </w:r>
      <w:r w:rsidRPr="007B03DA">
        <w:t> i forbindelse med friluftsliv, sanking av bær og sopp og bålbrenning</w:t>
      </w:r>
      <w:r w:rsidR="00BC7EF7">
        <w:t xml:space="preserve"> og har ingen begrensninger på ferdselen til </w:t>
      </w:r>
      <w:r w:rsidR="0075734D">
        <w:t>sjøs (annet enn forbudet mot unødvendig støy)</w:t>
      </w:r>
      <w:r w:rsidRPr="007B03DA">
        <w:t>.</w:t>
      </w:r>
      <w:r w:rsidR="00F01522">
        <w:t xml:space="preserve"> </w:t>
      </w:r>
      <w:r w:rsidR="00F01522" w:rsidRPr="00F534E5">
        <w:t>Overnatting</w:t>
      </w:r>
      <w:r w:rsidR="00950B85">
        <w:t>s</w:t>
      </w:r>
      <w:r w:rsidR="00F1733C">
        <w:t>muligheter</w:t>
      </w:r>
      <w:r w:rsidR="00F01522" w:rsidRPr="00F534E5">
        <w:t xml:space="preserve"> </w:t>
      </w:r>
      <w:r w:rsidR="00F01522" w:rsidRPr="00F534E5">
        <w:lastRenderedPageBreak/>
        <w:t>finnes i form av åpne hytter, utleiehytter og gammer</w:t>
      </w:r>
      <w:r w:rsidR="00FD202C">
        <w:t xml:space="preserve">. </w:t>
      </w:r>
      <w:r w:rsidR="004B50FA">
        <w:t>Kjente g</w:t>
      </w:r>
      <w:r w:rsidR="00F01522" w:rsidRPr="00F534E5">
        <w:t>rotte</w:t>
      </w:r>
      <w:r w:rsidR="004B50FA">
        <w:t>r i området</w:t>
      </w:r>
      <w:r w:rsidR="00F01522" w:rsidRPr="00F534E5">
        <w:t xml:space="preserve"> brukes periodevis av skoler og turfølger.</w:t>
      </w:r>
    </w:p>
    <w:p w14:paraId="0CC54EC8" w14:textId="713F1762" w:rsidR="004A7348" w:rsidRDefault="004A7348" w:rsidP="00394FBA">
      <w:pPr>
        <w:pStyle w:val="Brdtekst"/>
      </w:pPr>
      <w:r w:rsidRPr="007B03DA">
        <w:t xml:space="preserve">Innerst i Vistenfjorden er det områdene rundt </w:t>
      </w:r>
      <w:proofErr w:type="spellStart"/>
      <w:r w:rsidRPr="007B03DA">
        <w:t>Bønå</w:t>
      </w:r>
      <w:proofErr w:type="spellEnd"/>
      <w:r w:rsidRPr="007B03DA">
        <w:t xml:space="preserve"> og Strauman som er mest brukt til friluftsliv. Laksmarkdalen er også et populært område for fiske.</w:t>
      </w:r>
      <w:r w:rsidR="006501C8">
        <w:t xml:space="preserve"> </w:t>
      </w:r>
      <w:r w:rsidR="00623020" w:rsidRPr="00623020">
        <w:t xml:space="preserve">Tilgangen til Strauman har vært noe begrenset, og ferdselen er derfor generelt liten sammenliknet med de mest brukte delene av nasjonalparken. Det finnes likevel stier, noen </w:t>
      </w:r>
      <w:r w:rsidR="001913B6">
        <w:t xml:space="preserve">spektakulære </w:t>
      </w:r>
      <w:r w:rsidR="00623020" w:rsidRPr="00623020">
        <w:t xml:space="preserve">tilretteleggingselementer </w:t>
      </w:r>
      <w:r w:rsidR="001913B6">
        <w:t xml:space="preserve">langs </w:t>
      </w:r>
      <w:proofErr w:type="spellStart"/>
      <w:r w:rsidR="00CD6621">
        <w:t>Nervatnet</w:t>
      </w:r>
      <w:proofErr w:type="spellEnd"/>
      <w:r w:rsidR="00CD6621">
        <w:t xml:space="preserve"> </w:t>
      </w:r>
      <w:r w:rsidR="001913B6">
        <w:t xml:space="preserve">(gangbaner </w:t>
      </w:r>
      <w:r w:rsidR="00CD6621">
        <w:t xml:space="preserve">på stupbratte svaberg) </w:t>
      </w:r>
      <w:r w:rsidR="00623020" w:rsidRPr="00623020">
        <w:t xml:space="preserve">og naturlige startpunkt for turer, med </w:t>
      </w:r>
      <w:proofErr w:type="spellStart"/>
      <w:r w:rsidR="00623020" w:rsidRPr="00623020">
        <w:t>fjordnær</w:t>
      </w:r>
      <w:proofErr w:type="spellEnd"/>
      <w:r w:rsidR="00623020" w:rsidRPr="00623020">
        <w:t xml:space="preserve"> beliggenhet og kort avstand til fiskemuligheter. </w:t>
      </w:r>
      <w:r w:rsidR="006501C8">
        <w:t xml:space="preserve">Se turruter, skogsveien til </w:t>
      </w:r>
      <w:r w:rsidR="004C4ED4">
        <w:t>Sætra og bygninger i figur 1</w:t>
      </w:r>
      <w:r w:rsidR="00C24B3E">
        <w:t>3 (s. 26)</w:t>
      </w:r>
      <w:r w:rsidR="004C4ED4">
        <w:t xml:space="preserve">. </w:t>
      </w:r>
    </w:p>
    <w:p w14:paraId="74311DD8" w14:textId="4E4ACA19" w:rsidR="00B94CCE" w:rsidRPr="007B03DA" w:rsidRDefault="00B94CCE" w:rsidP="00B94CCE">
      <w:pPr>
        <w:pStyle w:val="Overskrift4"/>
        <w:spacing w:line="264" w:lineRule="auto"/>
      </w:pPr>
      <w:r>
        <w:t>Innfallsport til Lomsdal-Visten nasjonalpark</w:t>
      </w:r>
    </w:p>
    <w:p w14:paraId="66791F11" w14:textId="52E88195" w:rsidR="009A064E" w:rsidRPr="007B03DA" w:rsidRDefault="009875A7" w:rsidP="00394FBA">
      <w:pPr>
        <w:spacing w:line="264" w:lineRule="auto"/>
      </w:pPr>
      <w:proofErr w:type="spellStart"/>
      <w:r w:rsidRPr="007B03DA">
        <w:t>Strauman</w:t>
      </w:r>
      <w:r w:rsidR="004E689C" w:rsidRPr="007B03DA">
        <w:t>e</w:t>
      </w:r>
      <w:proofErr w:type="spellEnd"/>
      <w:r w:rsidR="004E689C" w:rsidRPr="007B03DA">
        <w:t xml:space="preserve"> mellom Innervisten marine verneområde og Lakselvvatnet,</w:t>
      </w:r>
      <w:r w:rsidRPr="007B03DA">
        <w:t xml:space="preserve"> er en </w:t>
      </w:r>
      <w:r w:rsidR="004E689C" w:rsidRPr="007B03DA">
        <w:t xml:space="preserve">tydelig </w:t>
      </w:r>
      <w:r w:rsidRPr="007B03DA">
        <w:rPr>
          <w:b/>
          <w:bCs/>
        </w:rPr>
        <w:t xml:space="preserve">innfallsport </w:t>
      </w:r>
      <w:r w:rsidR="006D52FA" w:rsidRPr="007B03DA">
        <w:rPr>
          <w:bCs/>
        </w:rPr>
        <w:t>i landskapet</w:t>
      </w:r>
      <w:r w:rsidR="006D52FA" w:rsidRPr="007B03DA">
        <w:rPr>
          <w:b/>
          <w:bCs/>
        </w:rPr>
        <w:t xml:space="preserve"> </w:t>
      </w:r>
      <w:r w:rsidRPr="007B03DA">
        <w:t xml:space="preserve">til Lomsdal-Visten nasjonalpark fra Indre Visten. Ferdselen </w:t>
      </w:r>
      <w:r w:rsidR="009A064E" w:rsidRPr="007B03DA">
        <w:t xml:space="preserve">inn i verneområdet </w:t>
      </w:r>
      <w:r w:rsidRPr="007B03DA">
        <w:t xml:space="preserve">skjer </w:t>
      </w:r>
      <w:r w:rsidR="006D52FA" w:rsidRPr="007B03DA">
        <w:t xml:space="preserve">enten </w:t>
      </w:r>
      <w:r w:rsidRPr="007B03DA">
        <w:t>til</w:t>
      </w:r>
      <w:r w:rsidR="00335FB0" w:rsidRPr="007B03DA">
        <w:t xml:space="preserve"> sjøs eller til fots:</w:t>
      </w:r>
    </w:p>
    <w:p w14:paraId="4029920D" w14:textId="2CFA5BF5" w:rsidR="009A064E" w:rsidRPr="007B03DA" w:rsidRDefault="009A064E" w:rsidP="00F97DEB">
      <w:pPr>
        <w:pStyle w:val="Brdtekst"/>
        <w:numPr>
          <w:ilvl w:val="0"/>
          <w:numId w:val="31"/>
        </w:numPr>
      </w:pPr>
      <w:r w:rsidRPr="007B03DA">
        <w:rPr>
          <w:b/>
        </w:rPr>
        <w:t>Fra</w:t>
      </w:r>
      <w:r w:rsidR="00AA598E" w:rsidRPr="007B03DA">
        <w:rPr>
          <w:b/>
        </w:rPr>
        <w:t xml:space="preserve"> </w:t>
      </w:r>
      <w:r w:rsidR="00766FEC" w:rsidRPr="007B03DA">
        <w:rPr>
          <w:b/>
        </w:rPr>
        <w:t xml:space="preserve">Indre Visten i </w:t>
      </w:r>
      <w:r w:rsidR="00AA598E" w:rsidRPr="007B03DA">
        <w:rPr>
          <w:b/>
        </w:rPr>
        <w:t>nordvest</w:t>
      </w:r>
      <w:r w:rsidR="00AA598E" w:rsidRPr="007B03DA">
        <w:t xml:space="preserve"> </w:t>
      </w:r>
      <w:r w:rsidRPr="007B03DA">
        <w:t xml:space="preserve">kan man </w:t>
      </w:r>
      <w:r w:rsidR="00473130" w:rsidRPr="007B03DA">
        <w:t xml:space="preserve">ferdes </w:t>
      </w:r>
      <w:r w:rsidR="00172867" w:rsidRPr="007B03DA">
        <w:t xml:space="preserve">sjøveien </w:t>
      </w:r>
      <w:r w:rsidR="00473130" w:rsidRPr="007B03DA">
        <w:t>opp og ned Strauman når tidevannsstrømmen ikke er for stri eller isforhold gjør det risikabelt</w:t>
      </w:r>
      <w:r w:rsidR="00F131C8" w:rsidRPr="007B03DA">
        <w:t xml:space="preserve">. </w:t>
      </w:r>
      <w:r w:rsidR="002302A2" w:rsidRPr="007B03DA">
        <w:t>Båtturen</w:t>
      </w:r>
      <w:r w:rsidR="000B36DB" w:rsidRPr="007B03DA">
        <w:t xml:space="preserve"> ender ved bredden</w:t>
      </w:r>
      <w:r w:rsidR="00AA598E" w:rsidRPr="007B03DA">
        <w:t xml:space="preserve"> av Lakselvvatnet i sør </w:t>
      </w:r>
      <w:r w:rsidR="000B36DB" w:rsidRPr="007B03DA">
        <w:t>eller</w:t>
      </w:r>
      <w:r w:rsidR="00AA598E" w:rsidRPr="007B03DA">
        <w:t xml:space="preserve"> øst</w:t>
      </w:r>
      <w:r w:rsidR="000B36DB" w:rsidRPr="007B03DA">
        <w:t xml:space="preserve">, der </w:t>
      </w:r>
      <w:r w:rsidR="00AA598E" w:rsidRPr="007B03DA">
        <w:t xml:space="preserve">turruter </w:t>
      </w:r>
      <w:r w:rsidR="000B36DB" w:rsidRPr="007B03DA">
        <w:t xml:space="preserve">fortsetter </w:t>
      </w:r>
      <w:r w:rsidR="00AA598E" w:rsidRPr="007B03DA">
        <w:t xml:space="preserve">inn i nasjonalparken. </w:t>
      </w:r>
      <w:r w:rsidR="00257225" w:rsidRPr="007B03DA">
        <w:t xml:space="preserve">Denne strekningen til fots følger </w:t>
      </w:r>
      <w:r w:rsidR="00926BC8" w:rsidRPr="007B03DA">
        <w:t xml:space="preserve">ruta langs </w:t>
      </w:r>
      <w:proofErr w:type="spellStart"/>
      <w:r w:rsidR="00926BC8" w:rsidRPr="007B03DA">
        <w:t>s</w:t>
      </w:r>
      <w:r w:rsidR="00257225" w:rsidRPr="007B03DA">
        <w:t>traumene</w:t>
      </w:r>
      <w:proofErr w:type="spellEnd"/>
      <w:r w:rsidR="00257225" w:rsidRPr="007B03DA">
        <w:t xml:space="preserve"> og Lakselvvatnet </w:t>
      </w:r>
      <w:r w:rsidR="00926BC8" w:rsidRPr="007B03DA">
        <w:t xml:space="preserve">som </w:t>
      </w:r>
      <w:r w:rsidR="00AA598E" w:rsidRPr="007B03DA">
        <w:t xml:space="preserve">er tilrettelagt med trapper og gangbaner </w:t>
      </w:r>
      <w:r w:rsidR="00926BC8" w:rsidRPr="007B03DA">
        <w:t>på</w:t>
      </w:r>
      <w:r w:rsidR="00AA598E" w:rsidRPr="007B03DA">
        <w:t xml:space="preserve"> </w:t>
      </w:r>
      <w:r w:rsidR="001A2F23" w:rsidRPr="007B03DA">
        <w:t xml:space="preserve">de bratteste </w:t>
      </w:r>
      <w:r w:rsidR="00926BC8" w:rsidRPr="007B03DA">
        <w:t>partiene</w:t>
      </w:r>
      <w:r w:rsidR="001A2F23" w:rsidRPr="007B03DA">
        <w:t xml:space="preserve">. </w:t>
      </w:r>
    </w:p>
    <w:p w14:paraId="15D4C089" w14:textId="4AAF6824" w:rsidR="009A064E" w:rsidRPr="007B03DA" w:rsidRDefault="009A064E" w:rsidP="00F97DEB">
      <w:pPr>
        <w:pStyle w:val="Brdtekst"/>
        <w:numPr>
          <w:ilvl w:val="0"/>
          <w:numId w:val="31"/>
        </w:numPr>
      </w:pPr>
      <w:r w:rsidRPr="007B03DA">
        <w:rPr>
          <w:b/>
        </w:rPr>
        <w:t>Etter lang vandring gjennom Lomsdal-Visten fra sør eller øst</w:t>
      </w:r>
      <w:r w:rsidRPr="007B03DA">
        <w:t>, kan man nå Strauman som utløpet til sivilisasjonen – møte med folk, husvære og rutebåt ut til Vevelstad og Tjøtta.</w:t>
      </w:r>
    </w:p>
    <w:p w14:paraId="1DEB0A02" w14:textId="0AC9B835" w:rsidR="009A064E" w:rsidRPr="007B03DA" w:rsidRDefault="009A064E" w:rsidP="00394FBA">
      <w:pPr>
        <w:pStyle w:val="Brdtekst"/>
      </w:pPr>
      <w:r w:rsidRPr="007B03DA">
        <w:t>Dette gjør landskapsvernområdet til et viktig bindeledd mellom bygdene</w:t>
      </w:r>
      <w:r w:rsidR="005F3E58" w:rsidRPr="007B03DA">
        <w:t xml:space="preserve"> i Indre Visten og villmarka innafor</w:t>
      </w:r>
      <w:r w:rsidRPr="007B03DA">
        <w:t xml:space="preserve">, både for fastboende, reindrift, </w:t>
      </w:r>
      <w:r w:rsidR="005F3E58" w:rsidRPr="007B03DA">
        <w:t xml:space="preserve">lokalt </w:t>
      </w:r>
      <w:r w:rsidRPr="007B03DA">
        <w:t>friluftsliv og besøkende turfolk.</w:t>
      </w:r>
    </w:p>
    <w:p w14:paraId="569FF9D6" w14:textId="63B1E30C" w:rsidR="009875A7" w:rsidRPr="007B03DA" w:rsidRDefault="003848D1" w:rsidP="00394FBA">
      <w:pPr>
        <w:pStyle w:val="Overskrift4"/>
        <w:spacing w:line="264" w:lineRule="auto"/>
      </w:pPr>
      <w:r w:rsidRPr="007B03DA">
        <w:t>Gjennomgående ruter som starter/slutter i Strauman:</w:t>
      </w:r>
    </w:p>
    <w:p w14:paraId="52406D78" w14:textId="77777777" w:rsidR="009875A7" w:rsidRPr="007B03DA" w:rsidRDefault="009875A7" w:rsidP="00715D6C">
      <w:pPr>
        <w:numPr>
          <w:ilvl w:val="0"/>
          <w:numId w:val="35"/>
        </w:numPr>
        <w:spacing w:line="264" w:lineRule="auto"/>
      </w:pPr>
      <w:r w:rsidRPr="007B03DA">
        <w:rPr>
          <w:b/>
          <w:bCs/>
        </w:rPr>
        <w:t>Sjøbergmarsjen</w:t>
      </w:r>
      <w:r w:rsidRPr="007B03DA">
        <w:t xml:space="preserve">: Den eneste rødmerka ruta i nasjonalparken, ca. 25 km lang fra </w:t>
      </w:r>
      <w:proofErr w:type="spellStart"/>
      <w:r w:rsidRPr="007B03DA">
        <w:t>Austerfjorden</w:t>
      </w:r>
      <w:proofErr w:type="spellEnd"/>
      <w:r w:rsidRPr="007B03DA">
        <w:t xml:space="preserve"> til </w:t>
      </w:r>
      <w:proofErr w:type="spellStart"/>
      <w:r w:rsidRPr="007B03DA">
        <w:t>Eiterådalen</w:t>
      </w:r>
      <w:proofErr w:type="spellEnd"/>
      <w:r w:rsidRPr="007B03DA">
        <w:t>. Marsjen hedrer minnet om motstandsfolk under andre verdenskrig og kaptein Birger Sjøberg, og er et årlig arrangement med stor symbolverdi.</w:t>
      </w:r>
    </w:p>
    <w:p w14:paraId="0CB46F8F" w14:textId="076E9D27" w:rsidR="009875A7" w:rsidRPr="007B03DA" w:rsidRDefault="009875A7" w:rsidP="00715D6C">
      <w:pPr>
        <w:numPr>
          <w:ilvl w:val="0"/>
          <w:numId w:val="35"/>
        </w:numPr>
        <w:spacing w:line="264" w:lineRule="auto"/>
      </w:pPr>
      <w:r w:rsidRPr="007B03DA">
        <w:rPr>
          <w:b/>
          <w:bCs/>
        </w:rPr>
        <w:t>Stien fra Aursletta til Laksmarka</w:t>
      </w:r>
      <w:r w:rsidRPr="007B03DA">
        <w:t>, som følger Strauman og gir tilgang til åpne husvære.</w:t>
      </w:r>
    </w:p>
    <w:p w14:paraId="0128880F" w14:textId="1F19D962" w:rsidR="009875A7" w:rsidRPr="007B03DA" w:rsidRDefault="009875A7" w:rsidP="00715D6C">
      <w:pPr>
        <w:numPr>
          <w:ilvl w:val="0"/>
          <w:numId w:val="35"/>
        </w:numPr>
        <w:spacing w:line="264" w:lineRule="auto"/>
      </w:pPr>
      <w:r w:rsidRPr="007B03DA">
        <w:rPr>
          <w:b/>
          <w:bCs/>
        </w:rPr>
        <w:t xml:space="preserve">Ruta gjennom Laksmarka og </w:t>
      </w:r>
      <w:proofErr w:type="spellStart"/>
      <w:r w:rsidRPr="007B03DA">
        <w:rPr>
          <w:b/>
          <w:bCs/>
        </w:rPr>
        <w:t>Børjedalen</w:t>
      </w:r>
      <w:proofErr w:type="spellEnd"/>
      <w:r w:rsidRPr="007B03DA">
        <w:rPr>
          <w:b/>
          <w:bCs/>
        </w:rPr>
        <w:t xml:space="preserve"> over til Storbørja</w:t>
      </w:r>
      <w:r w:rsidRPr="007B03DA">
        <w:t>, som også gir mulighet for videre vandring mot Lomsdalen og dypere inn i nasjonalparken.</w:t>
      </w:r>
    </w:p>
    <w:p w14:paraId="2637F1EE" w14:textId="0091007F" w:rsidR="00B94CCE" w:rsidRPr="007B03DA" w:rsidRDefault="00B94CCE" w:rsidP="00B94CCE">
      <w:pPr>
        <w:pStyle w:val="Overskrift4"/>
        <w:spacing w:line="264" w:lineRule="auto"/>
      </w:pPr>
      <w:r>
        <w:t xml:space="preserve">Hytter åpne for allmennheten og </w:t>
      </w:r>
      <w:r w:rsidR="00033435">
        <w:t>videre tilrettelegging</w:t>
      </w:r>
    </w:p>
    <w:p w14:paraId="0AF86964" w14:textId="77777777" w:rsidR="009875A7" w:rsidRDefault="009875A7" w:rsidP="00394FBA">
      <w:pPr>
        <w:spacing w:line="264" w:lineRule="auto"/>
      </w:pPr>
      <w:r w:rsidRPr="00BB528E">
        <w:rPr>
          <w:b/>
          <w:bCs/>
        </w:rPr>
        <w:t xml:space="preserve">Hytta ved </w:t>
      </w:r>
      <w:proofErr w:type="spellStart"/>
      <w:r w:rsidRPr="00BB528E">
        <w:rPr>
          <w:b/>
          <w:bCs/>
        </w:rPr>
        <w:t>Tøymvatnet</w:t>
      </w:r>
      <w:proofErr w:type="spellEnd"/>
      <w:r w:rsidRPr="007B03DA">
        <w:t xml:space="preserve"> og andre åpne husvære langs rutene i nasjonalparken, gir viktige stoppesteder for både turfolk og lokale, og styrker områdets rolle som bindeledd mellom fjordbygdene og villmarka.</w:t>
      </w:r>
    </w:p>
    <w:p w14:paraId="28E7977D" w14:textId="491192EE" w:rsidR="00033435" w:rsidRPr="007B03DA" w:rsidRDefault="00033435" w:rsidP="00394FBA">
      <w:pPr>
        <w:spacing w:line="264" w:lineRule="auto"/>
      </w:pPr>
      <w:r w:rsidRPr="00D767ED">
        <w:t xml:space="preserve">Det ble i verneprosessen spilt inn en mulig bygging av </w:t>
      </w:r>
      <w:r w:rsidR="00DE5AAB" w:rsidRPr="00D767ED">
        <w:t>h</w:t>
      </w:r>
      <w:r w:rsidRPr="00D767ED">
        <w:t xml:space="preserve">ytte åpen for allmennheten på </w:t>
      </w:r>
      <w:proofErr w:type="spellStart"/>
      <w:r w:rsidRPr="00D767ED">
        <w:t>Sandan</w:t>
      </w:r>
      <w:proofErr w:type="spellEnd"/>
      <w:r w:rsidRPr="00D767ED">
        <w:t xml:space="preserve">, og ev. gjenreising av </w:t>
      </w:r>
      <w:r w:rsidR="00EB4A52" w:rsidRPr="00D767ED">
        <w:t xml:space="preserve">gammel bygning på kommunens eiendom på Sætra, men ingen av disse har vært </w:t>
      </w:r>
      <w:r w:rsidR="006B1FA5" w:rsidRPr="00D767ED">
        <w:t>aktualisert til nå</w:t>
      </w:r>
      <w:r w:rsidR="0078300A" w:rsidRPr="00D767ED">
        <w:t xml:space="preserve"> og er derfor ikke tatt med i planen.</w:t>
      </w:r>
      <w:r w:rsidR="0078300A">
        <w:t xml:space="preserve"> </w:t>
      </w:r>
    </w:p>
    <w:p w14:paraId="32597167" w14:textId="3F845930" w:rsidR="004A7348" w:rsidRDefault="004A7348" w:rsidP="00394FBA">
      <w:pPr>
        <w:pStyle w:val="Brdtekst"/>
      </w:pPr>
      <w:r w:rsidRPr="007B03DA">
        <w:t xml:space="preserve">Med tilrettelegging menes merking av stier, skilting av ruter, sikrings- og erosjonstiltak, bygging av bruer, legging av klopper eller liknende tiltak. Bestemmelser om tilrettelegging er lik for nasjonalparken og for landskapsvernområdet med noen mindre unntak. </w:t>
      </w:r>
    </w:p>
    <w:p w14:paraId="6AF7804E" w14:textId="0D32EF94" w:rsidR="00CF6B1A" w:rsidRPr="007B03DA" w:rsidRDefault="00EC706C" w:rsidP="00394FBA">
      <w:pPr>
        <w:pStyle w:val="Brdtekst"/>
      </w:pPr>
      <w:r w:rsidRPr="00EC706C">
        <w:t xml:space="preserve">For grotter og sårbare karstområder er det behov for samordnet praksis for undervisningsopplegg og små, styrte besøk. Det er videre behov for å se innfallsportene og overnattingstilbudet i sammenheng, </w:t>
      </w:r>
      <w:r w:rsidRPr="00EC706C">
        <w:lastRenderedPageBreak/>
        <w:t>slik at lav tilrettelegging og sporløs ferdsel fortsatt er hovedlinjen, men at informasjon og vedlikehold konsentreres om etablerte ruter.</w:t>
      </w:r>
    </w:p>
    <w:p w14:paraId="2CB2C8D2" w14:textId="77777777" w:rsidR="00E46E30" w:rsidRPr="007B03DA" w:rsidRDefault="00E46E30" w:rsidP="00E46E30">
      <w:pPr>
        <w:pStyle w:val="Overskrift2"/>
      </w:pPr>
      <w:bookmarkStart w:id="45" w:name="_Toc227249209"/>
      <w:r w:rsidRPr="007B03DA">
        <w:t>Jakt og Fiske</w:t>
      </w:r>
      <w:bookmarkEnd w:id="45"/>
    </w:p>
    <w:p w14:paraId="2FF8A4E6" w14:textId="393C7782" w:rsidR="007A5504" w:rsidRPr="007B03DA" w:rsidRDefault="00CD7599" w:rsidP="004A4E09">
      <w:pPr>
        <w:pStyle w:val="Overskrift4"/>
      </w:pPr>
      <w:r w:rsidRPr="007B03DA">
        <w:t>Jakt</w:t>
      </w:r>
    </w:p>
    <w:p w14:paraId="1ED29B9E" w14:textId="77777777" w:rsidR="00822DBF" w:rsidRPr="007B03DA" w:rsidRDefault="00822DBF" w:rsidP="003220CC">
      <w:pPr>
        <w:pStyle w:val="Brdtekst"/>
      </w:pPr>
      <w:r w:rsidRPr="007B03DA">
        <w:t>Jakt er en del av den tradisjonelle bruken i Strauman og tillatt i samsvar med verneforskriften § 3 punkt 1.2 a. Jakten har foregått i liten skala og med lav intensitet, hovedsakelig som småvilt- og storviltjakt på hjortevilt, rype, hare og ender. Omfanget vurderes som bærekraftig og i tråd med verneformålet.</w:t>
      </w:r>
    </w:p>
    <w:p w14:paraId="10A8CBFA" w14:textId="77777777" w:rsidR="00822DBF" w:rsidRPr="007B03DA" w:rsidRDefault="00822DBF" w:rsidP="003220CC">
      <w:pPr>
        <w:pStyle w:val="Brdtekst"/>
      </w:pPr>
      <w:r w:rsidRPr="007B03DA">
        <w:t>Områdets mosaikk av skog, myr og fjellterreng gir gode leveområder for både småvilt og storvilt. Jakten har også lokal betydning som friluftsaktivitet og bidrar til å opprettholde tradisjonell bruk og høstingskultur.</w:t>
      </w:r>
    </w:p>
    <w:p w14:paraId="36A5E58D" w14:textId="31F4F6CC" w:rsidR="00822DBF" w:rsidRPr="007B03DA" w:rsidRDefault="00822DBF" w:rsidP="003220CC">
      <w:pPr>
        <w:pStyle w:val="Brdtekst"/>
      </w:pPr>
      <w:r w:rsidRPr="007B03DA">
        <w:t>Forvaltningsmyndigheten legger til grunn at jakt utøves med hensyn til dyreliv, ferdsel og sikkerhet, og i samsvar med gjeldende lover og forskrifter. Motorferdsel i forbindelse med jakt krever særskilt dispensasjo</w:t>
      </w:r>
      <w:r w:rsidR="00E51AE1" w:rsidRPr="007B03DA">
        <w:t>n.</w:t>
      </w:r>
    </w:p>
    <w:p w14:paraId="117452BE" w14:textId="77777777" w:rsidR="00CD7599" w:rsidRPr="007B03DA" w:rsidRDefault="00CD7599" w:rsidP="004A4E09">
      <w:pPr>
        <w:pStyle w:val="Overskrift4"/>
      </w:pPr>
      <w:r w:rsidRPr="007B03DA">
        <w:t>Fiske</w:t>
      </w:r>
    </w:p>
    <w:p w14:paraId="7A4AD185" w14:textId="7525BF93" w:rsidR="00CD7599" w:rsidRPr="007B03DA" w:rsidRDefault="00CD7599" w:rsidP="003220CC">
      <w:pPr>
        <w:pStyle w:val="Brdtekst"/>
      </w:pPr>
      <w:r w:rsidRPr="007B03DA">
        <w:t>Fiske har lange tradisjoner i Strauman, både som nærings</w:t>
      </w:r>
      <w:r w:rsidR="00CA1D3F" w:rsidRPr="007B03DA">
        <w:t xml:space="preserve">vei og </w:t>
      </w:r>
      <w:proofErr w:type="spellStart"/>
      <w:r w:rsidRPr="007B03DA">
        <w:t>matauk</w:t>
      </w:r>
      <w:proofErr w:type="spellEnd"/>
      <w:r w:rsidRPr="007B03DA">
        <w:t>. Lakselvvassdraget og sideelvene har vært sentrale fiskevassdrag, særlig for laks, sjøørret og røye. Det foregår også innlandsfiske i mindre vatn og kulper.</w:t>
      </w:r>
    </w:p>
    <w:p w14:paraId="2354CCD6" w14:textId="77777777" w:rsidR="00CD7599" w:rsidRPr="007B03DA" w:rsidRDefault="00CD7599" w:rsidP="003220CC">
      <w:pPr>
        <w:pStyle w:val="Brdtekst"/>
      </w:pPr>
      <w:r w:rsidRPr="007B03DA">
        <w:t>Fisket er i dag regulert gjennom grunneierrettigheter og følger lakse- og innlandsfiskeloven. I tidevanns- og brakkvannsområdene er fiske en del av allmennhetens rettigheter, så lenge det skjer uten inngrep eller forstyrrelser i strid med verneformålet.</w:t>
      </w:r>
    </w:p>
    <w:p w14:paraId="7E5D6CA6" w14:textId="039DA282" w:rsidR="00822DBF" w:rsidRPr="007B03DA" w:rsidRDefault="00591468" w:rsidP="003220CC">
      <w:pPr>
        <w:pStyle w:val="Brdtekst"/>
      </w:pPr>
      <w:r w:rsidRPr="007B03DA">
        <w:t xml:space="preserve">Styret vil </w:t>
      </w:r>
      <w:r w:rsidR="00026B4C" w:rsidRPr="007B03DA">
        <w:t xml:space="preserve">sørge for </w:t>
      </w:r>
      <w:r w:rsidR="001D3D26">
        <w:t>å</w:t>
      </w:r>
      <w:r w:rsidR="001D3D26" w:rsidRPr="007B03DA">
        <w:t xml:space="preserve"> </w:t>
      </w:r>
      <w:r w:rsidR="00CD7599" w:rsidRPr="007B03DA">
        <w:t>oppdater</w:t>
      </w:r>
      <w:r w:rsidR="005925AC">
        <w:t>e</w:t>
      </w:r>
      <w:r w:rsidR="00CD7599" w:rsidRPr="007B03DA">
        <w:t xml:space="preserve"> kartlegging</w:t>
      </w:r>
      <w:r w:rsidR="005925AC">
        <w:t>en</w:t>
      </w:r>
      <w:r w:rsidR="00CD7599" w:rsidRPr="007B03DA">
        <w:t xml:space="preserve"> av fiskeforekomster og </w:t>
      </w:r>
      <w:r w:rsidR="00026B4C" w:rsidRPr="007B03DA">
        <w:t xml:space="preserve">økologisk </w:t>
      </w:r>
      <w:r w:rsidR="00CD7599" w:rsidRPr="007B03DA">
        <w:t>tilstand i Lakselv</w:t>
      </w:r>
      <w:r w:rsidR="00026B4C" w:rsidRPr="007B03DA">
        <w:t>-</w:t>
      </w:r>
      <w:r w:rsidR="00CD7599" w:rsidRPr="007B03DA">
        <w:t>vassdraget</w:t>
      </w:r>
      <w:r w:rsidRPr="007B03DA">
        <w:t xml:space="preserve">, </w:t>
      </w:r>
      <w:r w:rsidR="00CD7599" w:rsidRPr="007B03DA">
        <w:t xml:space="preserve">både </w:t>
      </w:r>
      <w:r w:rsidR="00026B4C" w:rsidRPr="007B03DA">
        <w:t xml:space="preserve">for </w:t>
      </w:r>
      <w:r w:rsidR="005925AC">
        <w:t xml:space="preserve">å sikre </w:t>
      </w:r>
      <w:r w:rsidR="00026B4C" w:rsidRPr="007B03DA">
        <w:t>oppdatert kunnskap</w:t>
      </w:r>
      <w:r w:rsidR="00CD7599" w:rsidRPr="007B03DA">
        <w:t xml:space="preserve"> og </w:t>
      </w:r>
      <w:r w:rsidR="005925AC">
        <w:t>for å</w:t>
      </w:r>
      <w:r w:rsidR="00CD7599" w:rsidRPr="007B03DA">
        <w:t xml:space="preserve"> </w:t>
      </w:r>
      <w:r w:rsidR="00D34340" w:rsidRPr="007B03DA">
        <w:t xml:space="preserve">forstå </w:t>
      </w:r>
      <w:r w:rsidR="002B3760" w:rsidRPr="007B03DA">
        <w:t xml:space="preserve">videre </w:t>
      </w:r>
      <w:r w:rsidR="00CD7599" w:rsidRPr="007B03DA">
        <w:t>påvirkning fra klimaendringer.</w:t>
      </w:r>
    </w:p>
    <w:p w14:paraId="58D51E66" w14:textId="77777777" w:rsidR="00E46E30" w:rsidRPr="007B03DA" w:rsidRDefault="00E46E30" w:rsidP="00E46E30">
      <w:pPr>
        <w:pStyle w:val="Overskrift2"/>
      </w:pPr>
      <w:bookmarkStart w:id="46" w:name="_Toc227249210"/>
      <w:r w:rsidRPr="007B03DA">
        <w:t>Reiseliv</w:t>
      </w:r>
      <w:bookmarkEnd w:id="46"/>
    </w:p>
    <w:p w14:paraId="5665C6A1" w14:textId="0FFFBF67" w:rsidR="00CD7599" w:rsidRPr="007B03DA" w:rsidRDefault="00CD7599" w:rsidP="00CD7599">
      <w:pPr>
        <w:pStyle w:val="Brdtekst"/>
      </w:pPr>
      <w:r w:rsidRPr="007B03DA">
        <w:t>Strauman er et stille og lite tilrettelagt område, og reiseliv</w:t>
      </w:r>
      <w:r w:rsidR="009C6452" w:rsidRPr="007B03DA">
        <w:t>et</w:t>
      </w:r>
      <w:r w:rsidRPr="007B03DA">
        <w:t xml:space="preserve"> basere</w:t>
      </w:r>
      <w:r w:rsidR="009C6452" w:rsidRPr="007B03DA">
        <w:t>r seg</w:t>
      </w:r>
      <w:r w:rsidRPr="007B03DA">
        <w:t xml:space="preserve"> i dag </w:t>
      </w:r>
      <w:r w:rsidR="009C6452" w:rsidRPr="007B03DA">
        <w:t>hovedsakelig</w:t>
      </w:r>
      <w:r w:rsidRPr="007B03DA">
        <w:t xml:space="preserve"> på natur- og opplevelsesbasert bruk i liten skala. Aktiviteten er i hovedsak lokal og knyttet til friluftsliv, jakt, fiske</w:t>
      </w:r>
      <w:r w:rsidR="006D595C" w:rsidRPr="007B03DA">
        <w:t>, padling</w:t>
      </w:r>
      <w:r w:rsidRPr="007B03DA">
        <w:t xml:space="preserve"> og båtturer, med </w:t>
      </w:r>
      <w:r w:rsidR="008C5FB1" w:rsidRPr="007B03DA">
        <w:t xml:space="preserve">noe </w:t>
      </w:r>
      <w:r w:rsidRPr="007B03DA">
        <w:t xml:space="preserve">besøk fra gårdsturisme </w:t>
      </w:r>
      <w:r w:rsidR="008C5FB1" w:rsidRPr="007B03DA">
        <w:t xml:space="preserve">på </w:t>
      </w:r>
      <w:proofErr w:type="spellStart"/>
      <w:r w:rsidRPr="007B03DA">
        <w:t>Bønå</w:t>
      </w:r>
      <w:proofErr w:type="spellEnd"/>
      <w:r w:rsidRPr="007B03DA">
        <w:t xml:space="preserve"> og Aursletta.</w:t>
      </w:r>
      <w:r w:rsidR="00C42DD6" w:rsidRPr="007B03DA">
        <w:t xml:space="preserve"> Også Velfjordferie</w:t>
      </w:r>
      <w:r w:rsidR="00CA281B" w:rsidRPr="007B03DA">
        <w:t xml:space="preserve"> i Hommelstø (Brønnøy) har interesser i området</w:t>
      </w:r>
      <w:r w:rsidR="008C5FB1" w:rsidRPr="007B03DA">
        <w:t xml:space="preserve"> og planer om </w:t>
      </w:r>
      <w:r w:rsidR="007863A0" w:rsidRPr="007B03DA">
        <w:t xml:space="preserve">å sette i stand Sætra og tilby utleie. </w:t>
      </w:r>
    </w:p>
    <w:p w14:paraId="1981E52F" w14:textId="48FC621E" w:rsidR="00CD7599" w:rsidRPr="007B03DA" w:rsidRDefault="00CD7599" w:rsidP="00CD7599">
      <w:pPr>
        <w:pStyle w:val="Brdtekst"/>
      </w:pPr>
      <w:r w:rsidRPr="007B03DA">
        <w:t>Området har høy opplevelsesverdi og fungerer som port og introduksjon til villmarksnaturen i Lomsdal-Visten nasjonalpark. Utvikling av reiseliv skal skje med respekt for verneformålet, stillheten og urørtheten, og med særlig hensyn til sårbare naturtyper</w:t>
      </w:r>
      <w:r w:rsidR="007863A0" w:rsidRPr="007B03DA">
        <w:t xml:space="preserve">, </w:t>
      </w:r>
      <w:r w:rsidRPr="007B03DA">
        <w:t>fugleliv</w:t>
      </w:r>
      <w:r w:rsidR="007863A0" w:rsidRPr="007B03DA">
        <w:t xml:space="preserve">, </w:t>
      </w:r>
      <w:r w:rsidR="00B25824" w:rsidRPr="007B03DA">
        <w:t>reindrift og friluftsopplevelse</w:t>
      </w:r>
      <w:r w:rsidRPr="007B03DA">
        <w:t>.</w:t>
      </w:r>
    </w:p>
    <w:p w14:paraId="6E39E166" w14:textId="5A445254" w:rsidR="00CD7599" w:rsidRPr="007B03DA" w:rsidRDefault="00CD7599" w:rsidP="00CD7599">
      <w:pPr>
        <w:pStyle w:val="Brdtekst"/>
      </w:pPr>
      <w:r w:rsidRPr="007B03DA">
        <w:t xml:space="preserve">Forvaltningsmyndigheten ønsker å legge til rette for kunnskapsbasert og skånsom </w:t>
      </w:r>
      <w:r w:rsidR="00B25824" w:rsidRPr="007B03DA">
        <w:t>utvikling av naturbasert reiseliv</w:t>
      </w:r>
      <w:r w:rsidRPr="007B03DA">
        <w:t>, i samarbeid med lokale aktører, næringsliv og kommunen.</w:t>
      </w:r>
    </w:p>
    <w:p w14:paraId="18EE3660" w14:textId="77777777" w:rsidR="00E46E30" w:rsidRPr="007B03DA" w:rsidRDefault="00E46E30" w:rsidP="00E46E30">
      <w:pPr>
        <w:pStyle w:val="Overskrift2"/>
      </w:pPr>
      <w:bookmarkStart w:id="47" w:name="_Toc227249211"/>
      <w:r w:rsidRPr="007B03DA">
        <w:t>Forskning og undervisning</w:t>
      </w:r>
      <w:bookmarkEnd w:id="47"/>
    </w:p>
    <w:p w14:paraId="70A09AA7" w14:textId="4001687A" w:rsidR="003220CC" w:rsidRPr="007B03DA" w:rsidRDefault="003220CC" w:rsidP="003220CC">
      <w:pPr>
        <w:pStyle w:val="Brdtekst"/>
      </w:pPr>
      <w:r w:rsidRPr="007B03DA">
        <w:t>Strauman er et særpreget og lite påvirket område med høy verdi som referanseområde for forskning</w:t>
      </w:r>
      <w:r w:rsidR="00C9245D">
        <w:t xml:space="preserve">, </w:t>
      </w:r>
      <w:r w:rsidR="00C9245D" w:rsidRPr="007B03DA">
        <w:t>kartlegging og formidling av Helgelandskystens natur og kulturhistorie.</w:t>
      </w:r>
      <w:r w:rsidRPr="007B03DA">
        <w:t xml:space="preserve"> </w:t>
      </w:r>
      <w:r w:rsidR="00DB74D2" w:rsidRPr="007B03DA">
        <w:t>Det</w:t>
      </w:r>
      <w:r w:rsidRPr="007B03DA">
        <w:t xml:space="preserve"> representerer typiske natur- og kulturpregede landskap i overgangen mellom kyst og innland, og har potensial for studier innen økologi, hydrologi, landskap, kulturhistorie og </w:t>
      </w:r>
      <w:r w:rsidR="00A725FC" w:rsidRPr="007B03DA">
        <w:t>k</w:t>
      </w:r>
      <w:r w:rsidRPr="007B03DA">
        <w:t>lima.</w:t>
      </w:r>
    </w:p>
    <w:p w14:paraId="5C59E251" w14:textId="1111E332" w:rsidR="003220CC" w:rsidRPr="007B03DA" w:rsidRDefault="003220CC" w:rsidP="003220CC">
      <w:pPr>
        <w:pStyle w:val="Brdtekst"/>
      </w:pPr>
      <w:r w:rsidRPr="007B03DA">
        <w:lastRenderedPageBreak/>
        <w:t>Tiltak som</w:t>
      </w:r>
      <w:r w:rsidR="002D7C04" w:rsidRPr="007B03DA">
        <w:t xml:space="preserve"> vil gi </w:t>
      </w:r>
      <w:r w:rsidR="00A15D8F">
        <w:t xml:space="preserve">fysiske </w:t>
      </w:r>
      <w:r w:rsidRPr="007B03DA">
        <w:t>inngrep, installasjoner eller prøvetaking</w:t>
      </w:r>
      <w:r w:rsidR="002D7C04" w:rsidRPr="007B03DA">
        <w:t>,</w:t>
      </w:r>
      <w:r w:rsidRPr="007B03DA">
        <w:t xml:space="preserve"> krever særskilt tillatelse</w:t>
      </w:r>
      <w:r w:rsidR="00E3576C">
        <w:t xml:space="preserve">, og </w:t>
      </w:r>
      <w:r w:rsidR="003F6C8D">
        <w:t xml:space="preserve">organisert ferdsel i </w:t>
      </w:r>
      <w:proofErr w:type="gramStart"/>
      <w:r w:rsidR="003F6C8D">
        <w:t xml:space="preserve">grupper </w:t>
      </w:r>
      <w:r w:rsidRPr="007B03DA">
        <w:t>.</w:t>
      </w:r>
      <w:proofErr w:type="gramEnd"/>
      <w:r w:rsidR="00C9245D" w:rsidRPr="00C9245D">
        <w:t xml:space="preserve"> </w:t>
      </w:r>
    </w:p>
    <w:p w14:paraId="5EA308A6" w14:textId="12B3A354" w:rsidR="003220CC" w:rsidRPr="007B03DA" w:rsidRDefault="003220CC" w:rsidP="003220CC">
      <w:pPr>
        <w:pStyle w:val="Brdtekst"/>
      </w:pPr>
      <w:r w:rsidRPr="007B03DA">
        <w:t xml:space="preserve">Forvaltningsmyndigheten ønsker å styrke kunnskapsgrunnlaget for Strauman og legge til rette for kunnskapsdeling </w:t>
      </w:r>
      <w:r w:rsidR="002D7C04" w:rsidRPr="007B03DA">
        <w:t xml:space="preserve">på tvers av </w:t>
      </w:r>
      <w:r w:rsidRPr="007B03DA">
        <w:t xml:space="preserve">verneområder og </w:t>
      </w:r>
      <w:r w:rsidR="00296F63" w:rsidRPr="007B03DA">
        <w:t xml:space="preserve">med befolkningen og </w:t>
      </w:r>
      <w:r w:rsidRPr="007B03DA">
        <w:t>lokale aktører.</w:t>
      </w:r>
    </w:p>
    <w:p w14:paraId="37438508" w14:textId="77777777" w:rsidR="00E46E30" w:rsidRPr="007B03DA" w:rsidRDefault="00E46E30" w:rsidP="00E46E30">
      <w:pPr>
        <w:pStyle w:val="Overskrift2"/>
      </w:pPr>
      <w:bookmarkStart w:id="48" w:name="_Toc227249212"/>
      <w:r w:rsidRPr="007B03DA">
        <w:t>Kulturminner</w:t>
      </w:r>
      <w:bookmarkEnd w:id="48"/>
    </w:p>
    <w:p w14:paraId="3D3BFB75" w14:textId="77777777" w:rsidR="00822DBF" w:rsidRPr="007B03DA" w:rsidRDefault="00822DBF" w:rsidP="00822DBF">
      <w:pPr>
        <w:pStyle w:val="Brdtekst"/>
      </w:pPr>
      <w:r w:rsidRPr="007B03DA">
        <w:t>Strauman landskapsvernområde har et rikt kulturhistorisk preg som vitner om langvarig og sammensatt bruk. Landskapet bærer spor etter både samisk og norsk bosetting, fangst, jordbruk, seterdrift, fiske og ferdsel. Kulturminnene gir området en viktig dimensjon utover de naturfaglige verdiene, og bidrar til å formidle historien om menneskers tilpasning og samspill med naturen.</w:t>
      </w:r>
    </w:p>
    <w:p w14:paraId="412A850E" w14:textId="77777777" w:rsidR="00822DBF" w:rsidRPr="007B03DA" w:rsidRDefault="00822DBF" w:rsidP="00822DBF">
      <w:pPr>
        <w:pStyle w:val="Brdtekst"/>
      </w:pPr>
      <w:r w:rsidRPr="007B03DA">
        <w:t>Kulturminnene omfatter både faste strukturer, som tufter, rydningsrøyser og gamle slåtteenger, og immaterielle elementer knyttet til tradisjonell bruk, ferdsel og fortellinger. Mange av sporene ligger i randsonene av dagens verneområde, men helheten må forstås i lys av områdets rolle som ferdselsåre og ressursområde mellom fjord og innland.</w:t>
      </w:r>
    </w:p>
    <w:p w14:paraId="1FBAC28A" w14:textId="105CBBF1" w:rsidR="009D287D" w:rsidRPr="007B03DA" w:rsidRDefault="00822DBF" w:rsidP="00822DBF">
      <w:pPr>
        <w:pStyle w:val="Brdtekst"/>
      </w:pPr>
      <w:r w:rsidRPr="007B03DA">
        <w:t>Forvaltningen skal legge til rette for bevaring, dokumentasjon og formidling av kulturminner, i samarbeid med grunneiere, Sametinget, reindriftsnæringen, Nordland fylkeskommune og lokale lag og foreninger. Tiltak som berører kulturminner, skal følge bestemmelsene i kulturminneloven og verneforskriften.</w:t>
      </w:r>
    </w:p>
    <w:p w14:paraId="34534D1D" w14:textId="77777777" w:rsidR="00E46E30" w:rsidRPr="007B03DA" w:rsidRDefault="00E46E30" w:rsidP="00944E10">
      <w:pPr>
        <w:pStyle w:val="Overskrift4"/>
        <w:spacing w:before="240"/>
      </w:pPr>
      <w:r w:rsidRPr="007B03DA">
        <w:t>Samiske kulturminner</w:t>
      </w:r>
    </w:p>
    <w:p w14:paraId="35E2811D" w14:textId="77777777" w:rsidR="00822DBF" w:rsidRPr="007B03DA" w:rsidRDefault="00822DBF" w:rsidP="00822DBF">
      <w:pPr>
        <w:pStyle w:val="Brdtekst"/>
      </w:pPr>
      <w:r w:rsidRPr="007B03DA">
        <w:t xml:space="preserve">Strauman har lang tradisjon for samisk bruk. Området har inngått i </w:t>
      </w:r>
      <w:proofErr w:type="spellStart"/>
      <w:r w:rsidRPr="007B03DA">
        <w:t>flyttleier</w:t>
      </w:r>
      <w:proofErr w:type="spellEnd"/>
      <w:r w:rsidRPr="007B03DA">
        <w:t xml:space="preserve"> mellom kyst og innland, og har vært benyttet til sesongbeite, jakt, fiske og midlertidige boplasser. Spor etter eldre samisk bruk, som tufter, gammer, ildsteder og mulige offerplasser, kan forekomme særlig i tilknytning til Lakselvvatnet, </w:t>
      </w:r>
      <w:proofErr w:type="spellStart"/>
      <w:r w:rsidRPr="007B03DA">
        <w:t>Sæterdalen</w:t>
      </w:r>
      <w:proofErr w:type="spellEnd"/>
      <w:r w:rsidRPr="007B03DA">
        <w:t xml:space="preserve"> og de indre dalførene.</w:t>
      </w:r>
    </w:p>
    <w:p w14:paraId="291894C3" w14:textId="275D8D0D" w:rsidR="00822DBF" w:rsidRPr="007B03DA" w:rsidRDefault="00822DBF" w:rsidP="00822DBF">
      <w:pPr>
        <w:pStyle w:val="Brdtekst"/>
      </w:pPr>
      <w:r w:rsidRPr="007B03DA">
        <w:t>Samiske kulturminner er en viktig del av landskapets identitet og skal ivaretas i dialog med Sametinget og reindriftsnæringen, jf. samelovens prinsipper om konsultasjon og medvirkning. Områdets samiske historie skal, der det er relevant, også løftes fram i formidling og skjøtselstiltak.</w:t>
      </w:r>
    </w:p>
    <w:p w14:paraId="02F0571E" w14:textId="77777777" w:rsidR="00E46E30" w:rsidRPr="007B03DA" w:rsidRDefault="00E46E30" w:rsidP="00944E10">
      <w:pPr>
        <w:pStyle w:val="Overskrift4"/>
        <w:spacing w:before="240"/>
      </w:pPr>
      <w:r w:rsidRPr="007B03DA">
        <w:t>Automatisk fredede kulturminner (ikke samiske) </w:t>
      </w:r>
    </w:p>
    <w:p w14:paraId="1C0ACE5F" w14:textId="77777777" w:rsidR="00822DBF" w:rsidRPr="007B03DA" w:rsidRDefault="00822DBF" w:rsidP="00822DBF">
      <w:pPr>
        <w:pStyle w:val="Brdtekst"/>
      </w:pPr>
      <w:r w:rsidRPr="007B03DA">
        <w:t>Innenfor Strauman finnes spor etter eldre jordbruks- og bosettingshistorie, blant annet tufter, rydningsrøyser, stier og gamle slåtteenger. Disse vitner om en kombinasjonsnæring basert på fiske, jordbruk og utmarksslåtter, og viser hvordan folk i Visten gjennom tidene har utnyttet naturressursene på en bærekraftig måte.</w:t>
      </w:r>
    </w:p>
    <w:p w14:paraId="37A94015" w14:textId="3BEA9422" w:rsidR="00AA3FF7" w:rsidRPr="007B03DA" w:rsidRDefault="00AA3FF7" w:rsidP="00822DBF">
      <w:pPr>
        <w:pStyle w:val="Brdtekst"/>
      </w:pPr>
      <w:r w:rsidRPr="007B03DA">
        <w:t>K</w:t>
      </w:r>
      <w:r w:rsidR="00822DBF" w:rsidRPr="007B03DA">
        <w:t xml:space="preserve">ulturminner </w:t>
      </w:r>
      <w:r w:rsidRPr="007B03DA">
        <w:t xml:space="preserve">eldre enn fra </w:t>
      </w:r>
      <w:r w:rsidR="00822DBF" w:rsidRPr="007B03DA">
        <w:t>1537</w:t>
      </w:r>
      <w:r w:rsidRPr="007B03DA">
        <w:t xml:space="preserve"> og samiske kulturminner eldre enn 100 år</w:t>
      </w:r>
      <w:r w:rsidR="00822DBF" w:rsidRPr="007B03DA">
        <w:t xml:space="preserve"> er </w:t>
      </w:r>
      <w:r w:rsidRPr="007B03DA">
        <w:t xml:space="preserve">automatisk fredet </w:t>
      </w:r>
      <w:r w:rsidR="00822DBF" w:rsidRPr="007B03DA">
        <w:t>kulturminneloven, og tiltak som kan berøre slike lokaliteter krever samtykke fra kulturminne</w:t>
      </w:r>
      <w:r w:rsidR="00707CD1">
        <w:t>-</w:t>
      </w:r>
      <w:r w:rsidR="00822DBF" w:rsidRPr="007B03DA">
        <w:t xml:space="preserve">myndigheten. </w:t>
      </w:r>
      <w:r w:rsidR="000B5A2C">
        <w:t>O</w:t>
      </w:r>
      <w:r w:rsidR="000B5A2C" w:rsidRPr="007B03DA">
        <w:t xml:space="preserve">gså kulturminner som en del av landskapet </w:t>
      </w:r>
      <w:r w:rsidR="00227D04">
        <w:t xml:space="preserve">og historisk bruk/kulturopplevelse </w:t>
      </w:r>
      <w:r w:rsidR="000B5A2C" w:rsidRPr="007B03DA">
        <w:t>der</w:t>
      </w:r>
      <w:r w:rsidR="00227D04">
        <w:t>, er</w:t>
      </w:r>
      <w:r w:rsidR="000B5A2C" w:rsidRPr="007B03DA">
        <w:t xml:space="preserve"> vernet</w:t>
      </w:r>
      <w:r w:rsidR="00227D04">
        <w:t xml:space="preserve">. Når kunnskapen er mangelfull </w:t>
      </w:r>
      <w:r w:rsidR="00613868">
        <w:t xml:space="preserve">om mulige kulturminner, </w:t>
      </w:r>
      <w:r w:rsidR="00227D04">
        <w:t xml:space="preserve">eller </w:t>
      </w:r>
      <w:r w:rsidR="00613868">
        <w:t>områder ikke er undersøkt, skal s</w:t>
      </w:r>
      <w:r w:rsidR="005B5482">
        <w:t xml:space="preserve">tyret </w:t>
      </w:r>
      <w:r w:rsidR="00822DBF" w:rsidRPr="007B03DA">
        <w:t>be om registrering og faglig vurdering fra Nordland fylkeskommune</w:t>
      </w:r>
      <w:r w:rsidR="005B5482">
        <w:t>,</w:t>
      </w:r>
      <w:r w:rsidR="00822DBF" w:rsidRPr="007B03DA">
        <w:t xml:space="preserve"> før </w:t>
      </w:r>
      <w:r w:rsidR="005B5482">
        <w:t>tiltak i verneområdet kan</w:t>
      </w:r>
      <w:r w:rsidR="00613868">
        <w:t xml:space="preserve"> tillates</w:t>
      </w:r>
      <w:r w:rsidR="005B5482">
        <w:t xml:space="preserve"> </w:t>
      </w:r>
      <w:r w:rsidR="00822DBF" w:rsidRPr="007B03DA">
        <w:t>gjennomfør</w:t>
      </w:r>
      <w:r w:rsidR="00613868">
        <w:t>t</w:t>
      </w:r>
      <w:r w:rsidR="00822DBF" w:rsidRPr="007B03DA">
        <w:t>.</w:t>
      </w:r>
    </w:p>
    <w:p w14:paraId="2303CC97" w14:textId="77777777" w:rsidR="00E46E30" w:rsidRPr="007B03DA" w:rsidRDefault="00E46E30" w:rsidP="00944E10">
      <w:pPr>
        <w:pStyle w:val="Overskrift4"/>
        <w:keepNext w:val="0"/>
        <w:spacing w:before="240"/>
      </w:pPr>
      <w:r w:rsidRPr="007B03DA">
        <w:t>Nyere tids kulturminner</w:t>
      </w:r>
    </w:p>
    <w:p w14:paraId="22B7352A" w14:textId="455FD0E7" w:rsidR="00822DBF" w:rsidRPr="007B03DA" w:rsidRDefault="00822DBF" w:rsidP="00944E10">
      <w:pPr>
        <w:pStyle w:val="Brdtekst"/>
        <w:spacing w:after="0"/>
      </w:pPr>
      <w:r w:rsidRPr="007B03DA">
        <w:t>Fra nyere tid finnes kulturspor knyttet til seterdrift, beitebruk og ferdsel, blant annet rester av slåtte</w:t>
      </w:r>
      <w:r w:rsidR="00697138">
        <w:t>-</w:t>
      </w:r>
      <w:r w:rsidRPr="007B03DA">
        <w:t>enger, stakkstenger, klopper, gamle båtstøer og ferdselsveger. Gårdene i randsonen</w:t>
      </w:r>
      <w:r w:rsidR="00516268">
        <w:t xml:space="preserve"> til verneområdet</w:t>
      </w:r>
      <w:r w:rsidRPr="007B03DA">
        <w:t xml:space="preserve"> </w:t>
      </w:r>
      <w:r w:rsidR="0061462F">
        <w:t>(</w:t>
      </w:r>
      <w:r w:rsidRPr="007B03DA">
        <w:t xml:space="preserve">Aursletta, </w:t>
      </w:r>
      <w:proofErr w:type="spellStart"/>
      <w:r w:rsidRPr="007B03DA">
        <w:t>Bønå</w:t>
      </w:r>
      <w:proofErr w:type="spellEnd"/>
      <w:r w:rsidRPr="007B03DA">
        <w:t xml:space="preserve"> og Laksmarka</w:t>
      </w:r>
      <w:r w:rsidR="0061462F">
        <w:t xml:space="preserve">), </w:t>
      </w:r>
      <w:r w:rsidRPr="007B03DA">
        <w:t>har hatt tilhørende utmarksslåtter og beiteområder i verneområdet.</w:t>
      </w:r>
    </w:p>
    <w:p w14:paraId="6F892148" w14:textId="1226A600" w:rsidR="00822DBF" w:rsidRPr="007B03DA" w:rsidRDefault="00822DBF" w:rsidP="00822DBF">
      <w:pPr>
        <w:pStyle w:val="Brdtekst"/>
      </w:pPr>
      <w:r w:rsidRPr="007B03DA">
        <w:lastRenderedPageBreak/>
        <w:t>Disse kulturminnene representerer en viktig del av Helgelandskystens bosettings- og ressursbrukshistorie, og bør synliggjøres gjennom skjøtsel, informasjon og formidling. Enkle tiltak som rydding av vegetasjon, skjøtsel av slåtteenger og skilting av gamle stier kan bidra til å bevare kunnskapen om tidligere bruk.</w:t>
      </w:r>
    </w:p>
    <w:p w14:paraId="371D861C" w14:textId="77777777" w:rsidR="00E46E30" w:rsidRPr="007B03DA" w:rsidRDefault="00E46E30" w:rsidP="00042D43">
      <w:pPr>
        <w:pStyle w:val="Overskrift4"/>
        <w:spacing w:before="180"/>
      </w:pPr>
      <w:r w:rsidRPr="007B03DA">
        <w:t>Bygninger og bygningsvern</w:t>
      </w:r>
    </w:p>
    <w:p w14:paraId="010DDDD4" w14:textId="77777777" w:rsidR="00822DBF" w:rsidRPr="007B03DA" w:rsidRDefault="00822DBF" w:rsidP="00822DBF">
      <w:pPr>
        <w:pStyle w:val="Brdtekst"/>
      </w:pPr>
      <w:r w:rsidRPr="007B03DA">
        <w:t>Innenfor verneområdet finnes enkelte bygninger og konstruksjoner som hytter, naust, båtfester og klopper, ofte knyttet til tidligere bruk. Noen av disse kan ha kulturhistorisk verdi og bør vurderes med tanke på bevaring.</w:t>
      </w:r>
    </w:p>
    <w:p w14:paraId="0C03C0E5" w14:textId="77777777" w:rsidR="00822DBF" w:rsidRPr="007B03DA" w:rsidRDefault="00822DBF" w:rsidP="00822DBF">
      <w:pPr>
        <w:pStyle w:val="Brdtekst"/>
      </w:pPr>
      <w:r w:rsidRPr="007B03DA">
        <w:t>Vedlikehold og istandsetting av bygninger skal skje i tråd med verneforskriftens bestemmelser og etter retningslinjer i forvaltningsplanen. Nye tiltak eller endringer skal godkjennes av forvaltningsmyndigheten. I vurderingen skal det legges vekt på opprinnelig byggeskikk, materialbruk og landskapstilpasning.</w:t>
      </w:r>
    </w:p>
    <w:p w14:paraId="744B75F4" w14:textId="776C3F28" w:rsidR="00822DBF" w:rsidRPr="007B03DA" w:rsidRDefault="00822DBF" w:rsidP="00042D43">
      <w:pPr>
        <w:pStyle w:val="Brdtekst"/>
        <w:spacing w:after="0"/>
      </w:pPr>
      <w:r w:rsidRPr="007B03DA">
        <w:t>Forvaltningsmyndigheten skal i planperioden, i samarbeid med kulturminneforvaltningen og grunneiere, vurdere behovet for en oppdatert registrering av bygninger og kulturmiljø innenfor og i tilknytning til verneområdet.</w:t>
      </w:r>
    </w:p>
    <w:p w14:paraId="02540B96" w14:textId="77777777" w:rsidR="00E46E30" w:rsidRPr="007B03DA" w:rsidRDefault="00E46E30" w:rsidP="00042D43">
      <w:pPr>
        <w:pStyle w:val="Overskrift2"/>
        <w:spacing w:before="240"/>
      </w:pPr>
      <w:bookmarkStart w:id="49" w:name="_Toc227249213"/>
      <w:r w:rsidRPr="007B03DA">
        <w:t>Bygg og Installasjoner</w:t>
      </w:r>
      <w:bookmarkEnd w:id="49"/>
    </w:p>
    <w:p w14:paraId="2979E719" w14:textId="55EB23E5" w:rsidR="005515F3" w:rsidRPr="00537061" w:rsidRDefault="009875A7" w:rsidP="00537061">
      <w:pPr>
        <w:pStyle w:val="Brdtekst"/>
      </w:pPr>
      <w:r w:rsidRPr="007B03DA">
        <w:t>Det finnes nesten ingen tekniske inngrep i Strauman. Kun noen få fraflytta småbruk står igjen med gjengroende kulturlandskap</w:t>
      </w:r>
      <w:r w:rsidR="00724431" w:rsidRPr="007B03DA">
        <w:t xml:space="preserve">, og på Sætra er noen av bygningene </w:t>
      </w:r>
      <w:r w:rsidR="00E93B41">
        <w:t xml:space="preserve">på ett av gårdsbrukene </w:t>
      </w:r>
      <w:r w:rsidR="00724431" w:rsidRPr="007B03DA">
        <w:t>falt ned</w:t>
      </w:r>
      <w:r w:rsidRPr="007B03DA">
        <w:t xml:space="preserve">. Området fremstår som </w:t>
      </w:r>
      <w:r w:rsidR="00C34645" w:rsidRPr="007B03DA">
        <w:t xml:space="preserve">ganske </w:t>
      </w:r>
      <w:r w:rsidRPr="007B03DA">
        <w:t>urørt og autentisk</w:t>
      </w:r>
      <w:r w:rsidR="007B04C6" w:rsidRPr="007B03DA">
        <w:t>, med noe preg av levd liv og kulturspor fra en svunnen tid</w:t>
      </w:r>
      <w:r w:rsidR="00042D43">
        <w:t xml:space="preserve"> (</w:t>
      </w:r>
      <w:r w:rsidR="00DC662D">
        <w:t>tabell 3)</w:t>
      </w:r>
      <w:r w:rsidR="007D7C92" w:rsidRPr="007B03DA">
        <w:t>. Fravær av større landbruksdrift i nyere tid</w:t>
      </w:r>
      <w:r w:rsidR="00CE2DF9">
        <w:t xml:space="preserve">, bortsett fra noe hogst frem til 1990-tallet, </w:t>
      </w:r>
      <w:r w:rsidR="007D7C92" w:rsidRPr="007B03DA">
        <w:t xml:space="preserve">gjør at området </w:t>
      </w:r>
      <w:r w:rsidR="00C34645" w:rsidRPr="007B03DA">
        <w:t xml:space="preserve">ellers </w:t>
      </w:r>
      <w:r w:rsidR="007D7C92" w:rsidRPr="007B03DA">
        <w:t xml:space="preserve">har </w:t>
      </w:r>
      <w:r w:rsidRPr="007B03DA">
        <w:t xml:space="preserve">mye gammelskog over 100 år i de skogkledte dalene, særlig østover i </w:t>
      </w:r>
      <w:proofErr w:type="spellStart"/>
      <w:r w:rsidRPr="007B03DA">
        <w:t>Sæterdalen</w:t>
      </w:r>
      <w:proofErr w:type="spellEnd"/>
      <w:r w:rsidRPr="007B03DA">
        <w:t>. </w:t>
      </w:r>
      <w:r w:rsidR="00E44482" w:rsidRPr="007B03DA">
        <w:t xml:space="preserve">Det står i dag bygninger </w:t>
      </w:r>
      <w:r w:rsidR="00574AED">
        <w:t xml:space="preserve">igjen </w:t>
      </w:r>
      <w:r w:rsidR="00E44482" w:rsidRPr="007B03DA">
        <w:t xml:space="preserve">på </w:t>
      </w:r>
      <w:r w:rsidR="00574AED">
        <w:t xml:space="preserve">de gamle gårdene </w:t>
      </w:r>
      <w:r w:rsidR="00E44482" w:rsidRPr="007B03DA">
        <w:t xml:space="preserve">Sætra, </w:t>
      </w:r>
      <w:proofErr w:type="spellStart"/>
      <w:r w:rsidR="00E44482" w:rsidRPr="007B03DA">
        <w:t>Sandan</w:t>
      </w:r>
      <w:proofErr w:type="spellEnd"/>
      <w:r w:rsidR="00E44482" w:rsidRPr="007B03DA">
        <w:t xml:space="preserve"> og Lakselva</w:t>
      </w:r>
      <w:r w:rsidR="009B6295">
        <w:t xml:space="preserve"> (figur 1</w:t>
      </w:r>
      <w:r w:rsidR="0024505D">
        <w:t>3</w:t>
      </w:r>
      <w:r w:rsidR="009B6295">
        <w:t>)</w:t>
      </w:r>
      <w:r w:rsidR="00E44482" w:rsidRPr="007B03DA">
        <w:t xml:space="preserve">. </w:t>
      </w:r>
      <w:r w:rsidR="008147CF" w:rsidRPr="007B03DA">
        <w:t xml:space="preserve">Tidligere saker har omhandlet mindre vedlikehold og utskifting av skilt. </w:t>
      </w:r>
      <w:r w:rsidR="002B2520">
        <w:t xml:space="preserve">Det er ikke søkt om </w:t>
      </w:r>
      <w:r w:rsidR="008147CF" w:rsidRPr="007B03DA">
        <w:t>nye bygg.</w:t>
      </w:r>
      <w:r w:rsidR="00431D93" w:rsidRPr="007B03DA">
        <w:t xml:space="preserve"> </w:t>
      </w:r>
    </w:p>
    <w:p w14:paraId="39ED953F" w14:textId="766886AD" w:rsidR="00E33244" w:rsidRDefault="00B9731A" w:rsidP="0091573C">
      <w:pPr>
        <w:pStyle w:val="Brdtekst"/>
        <w:spacing w:before="360"/>
      </w:pPr>
      <w:r w:rsidRPr="00193A0E">
        <w:rPr>
          <w:noProof/>
        </w:rPr>
        <w:drawing>
          <wp:inline distT="0" distB="0" distL="0" distR="0" wp14:anchorId="2303932F" wp14:editId="5B32411F">
            <wp:extent cx="6120765" cy="3034030"/>
            <wp:effectExtent l="19050" t="19050" r="13335" b="13970"/>
            <wp:docPr id="1195395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539597" name=""/>
                    <pic:cNvPicPr/>
                  </pic:nvPicPr>
                  <pic:blipFill>
                    <a:blip r:embed="rId54" cstate="screen">
                      <a:extLst>
                        <a:ext uri="{28A0092B-C50C-407E-A947-70E740481C1C}">
                          <a14:useLocalDpi xmlns:a14="http://schemas.microsoft.com/office/drawing/2010/main"/>
                        </a:ext>
                      </a:extLst>
                    </a:blip>
                    <a:stretch>
                      <a:fillRect/>
                    </a:stretch>
                  </pic:blipFill>
                  <pic:spPr>
                    <a:xfrm>
                      <a:off x="0" y="0"/>
                      <a:ext cx="6120765" cy="3034030"/>
                    </a:xfrm>
                    <a:prstGeom prst="rect">
                      <a:avLst/>
                    </a:prstGeom>
                    <a:ln>
                      <a:solidFill>
                        <a:schemeClr val="tx1"/>
                      </a:solidFill>
                    </a:ln>
                  </pic:spPr>
                </pic:pic>
              </a:graphicData>
            </a:graphic>
          </wp:inline>
        </w:drawing>
      </w:r>
      <w:r w:rsidR="004C2357">
        <w:rPr>
          <w:noProof/>
        </w:rPr>
        <mc:AlternateContent>
          <mc:Choice Requires="wps">
            <w:drawing>
              <wp:anchor distT="0" distB="0" distL="114300" distR="114300" simplePos="0" relativeHeight="251658265" behindDoc="0" locked="0" layoutInCell="1" allowOverlap="1" wp14:anchorId="5E2B7B8E" wp14:editId="6485CA81">
                <wp:simplePos x="0" y="0"/>
                <wp:positionH relativeFrom="margin">
                  <wp:posOffset>5031099</wp:posOffset>
                </wp:positionH>
                <wp:positionV relativeFrom="paragraph">
                  <wp:posOffset>2184092</wp:posOffset>
                </wp:positionV>
                <wp:extent cx="952500" cy="257175"/>
                <wp:effectExtent l="0" t="0" r="0" b="0"/>
                <wp:wrapNone/>
                <wp:docPr id="136348065" name="Text Box 55"/>
                <wp:cNvGraphicFramePr/>
                <a:graphic xmlns:a="http://schemas.openxmlformats.org/drawingml/2006/main">
                  <a:graphicData uri="http://schemas.microsoft.com/office/word/2010/wordprocessingShape">
                    <wps:wsp>
                      <wps:cNvSpPr txBox="1"/>
                      <wps:spPr>
                        <a:xfrm>
                          <a:off x="0" y="0"/>
                          <a:ext cx="952500" cy="257175"/>
                        </a:xfrm>
                        <a:prstGeom prst="rect">
                          <a:avLst/>
                        </a:prstGeom>
                        <a:noFill/>
                        <a:ln w="6350">
                          <a:noFill/>
                        </a:ln>
                      </wps:spPr>
                      <wps:txbx>
                        <w:txbxContent>
                          <w:p w14:paraId="64C3549C" w14:textId="0562C5DE" w:rsidR="00410917" w:rsidRPr="004C2357" w:rsidRDefault="00410917" w:rsidP="00410917">
                            <w:pPr>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pPr>
                            <w:r w:rsidRPr="004C2357">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t>Sætra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E2B7B8E" id="_x0000_t202" coordsize="21600,21600" o:spt="202" path="m,l,21600r21600,l21600,xe">
                <v:stroke joinstyle="miter"/>
                <v:path gradientshapeok="t" o:connecttype="rect"/>
              </v:shapetype>
              <v:shape id="Text Box 55" o:spid="_x0000_s1026" type="#_x0000_t202" style="position:absolute;margin-left:396.15pt;margin-top:172pt;width:75pt;height:20.25pt;z-index:25165826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PcFvFgIAACsEAAAOAAAAZHJzL2Uyb0RvYy54bWysU8tu2zAQvBfIPxC8x5JdK24Ey4GbwEUB&#10;IwngFDnTFGkJoLgsSVtyv75LSn4g7anohdrlrvYxM5w/dI0iB2FdDbqg41FKidAcylrvCvrjbXX7&#10;hRLnmS6ZAi0KehSOPixuPs1bk4sJVKBKYQkW0S5vTUEr702eJI5XomFuBEZoDEqwDfPo2l1SWtZi&#10;9UYlkzS9S1qwpbHAhXN4+9QH6SLWl1Jw/yKlE56oguJsPp42nttwJos5y3eWmarmwxjsH6ZoWK2x&#10;6bnUE/OM7G39R6mm5hYcSD/i0CQgZc1F3AG3GacfttlUzIi4C4LjzBkm9//K8ufDxrxa4ruv0CGB&#10;AZDWuNzhZdink7YJX5yUYBwhPJ5hE50nHC/vs0mWYoRjaJLNxrMsVEkuPxvr/DcBDQlGQS2yEsFi&#10;h7XzfeopJfTSsKqViswoTdqC3n3O0vjDOYLFlcYel1GD5bttN8y/hfKIa1noGXeGr2psvmbOvzKL&#10;FOO8KFv/godUgE1gsCipwP76233IR+QxSkmLkimo+7lnVlCivmvk5H48nQaNRWeazSbo2OvI9jqi&#10;980joCrH+EAMj2bI9+pkSgvNO6p7GbpiiGmOvQvqT+aj74WMr4OL5TImoaoM82u9MTyUDnAGaN+6&#10;d2bNgL9H4p7hJC6Wf6Chz+2JWO49yDpyFADuUR1wR0VGlofXEyR/7cesyxtf/AYAAP//AwBQSwME&#10;FAAGAAgAAAAhALxwA5DhAAAACwEAAA8AAABkcnMvZG93bnJldi54bWxMj01Pg0AQhu8m/ofNmHiz&#10;i5QqRZamIWlMjB5ae/G2sFMgsrPIblv01zs96XHeefJ+5KvJ9uKEo+8cKbifRSCQamc6ahTs3zd3&#10;KQgfNBndO0IF3+hhVVxf5Toz7kxbPO1CI9iEfKYVtCEMmZS+btFqP3MDEv8ObrQ68Dk20oz6zOa2&#10;l3EUPUirO+KEVg9Ytlh/7o5WwUu5edPbKrbpT18+vx7Ww9f+Y6HU7c20fgIRcAp/MFzqc3UouFPl&#10;jmS86BU8LuM5owrmScKjmFgmF6ViJU0WIItc/t9Q/AIAAP//AwBQSwECLQAUAAYACAAAACEAtoM4&#10;kv4AAADhAQAAEwAAAAAAAAAAAAAAAAAAAAAAW0NvbnRlbnRfVHlwZXNdLnhtbFBLAQItABQABgAI&#10;AAAAIQA4/SH/1gAAAJQBAAALAAAAAAAAAAAAAAAAAC8BAABfcmVscy8ucmVsc1BLAQItABQABgAI&#10;AAAAIQCdPcFvFgIAACsEAAAOAAAAAAAAAAAAAAAAAC4CAABkcnMvZTJvRG9jLnhtbFBLAQItABQA&#10;BgAIAAAAIQC8cAOQ4QAAAAsBAAAPAAAAAAAAAAAAAAAAAHAEAABkcnMvZG93bnJldi54bWxQSwUG&#10;AAAAAAQABADzAAAAfgUAAAAA&#10;" filled="f" stroked="f" strokeweight=".5pt">
                <v:textbox>
                  <w:txbxContent>
                    <w:p w14:paraId="64C3549C" w14:textId="0562C5DE" w:rsidR="00410917" w:rsidRPr="004C2357" w:rsidRDefault="00410917" w:rsidP="00410917">
                      <w:pPr>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pPr>
                      <w:r w:rsidRPr="004C2357">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t>Sætra</w:t>
                      </w:r>
                    </w:p>
                  </w:txbxContent>
                </v:textbox>
                <w10:wrap anchorx="margin"/>
              </v:shape>
            </w:pict>
          </mc:Fallback>
        </mc:AlternateContent>
      </w:r>
      <w:r w:rsidR="004C2357">
        <w:rPr>
          <w:noProof/>
        </w:rPr>
        <mc:AlternateContent>
          <mc:Choice Requires="wps">
            <w:drawing>
              <wp:anchor distT="0" distB="0" distL="114300" distR="114300" simplePos="0" relativeHeight="251658264" behindDoc="0" locked="0" layoutInCell="1" allowOverlap="1" wp14:anchorId="42C0A321" wp14:editId="5040E45E">
                <wp:simplePos x="0" y="0"/>
                <wp:positionH relativeFrom="column">
                  <wp:posOffset>2035119</wp:posOffset>
                </wp:positionH>
                <wp:positionV relativeFrom="paragraph">
                  <wp:posOffset>2717373</wp:posOffset>
                </wp:positionV>
                <wp:extent cx="952500" cy="257175"/>
                <wp:effectExtent l="0" t="0" r="0" b="0"/>
                <wp:wrapNone/>
                <wp:docPr id="345182883" name="Text Box 55"/>
                <wp:cNvGraphicFramePr/>
                <a:graphic xmlns:a="http://schemas.openxmlformats.org/drawingml/2006/main">
                  <a:graphicData uri="http://schemas.microsoft.com/office/word/2010/wordprocessingShape">
                    <wps:wsp>
                      <wps:cNvSpPr txBox="1"/>
                      <wps:spPr>
                        <a:xfrm>
                          <a:off x="0" y="0"/>
                          <a:ext cx="952500" cy="257175"/>
                        </a:xfrm>
                        <a:prstGeom prst="rect">
                          <a:avLst/>
                        </a:prstGeom>
                        <a:noFill/>
                        <a:ln w="6350">
                          <a:noFill/>
                        </a:ln>
                      </wps:spPr>
                      <wps:txbx>
                        <w:txbxContent>
                          <w:p w14:paraId="3B7FE9F9" w14:textId="0906E49A" w:rsidR="00D01FB4" w:rsidRPr="004C2357" w:rsidRDefault="00D01FB4">
                            <w:pPr>
                              <w:rPr>
                                <w:sz w:val="16"/>
                                <w:szCs w:val="16"/>
                                <w:lang w:val="en-US"/>
                                <w14:textOutline w14:w="3175" w14:cap="rnd" w14:cmpd="sng" w14:algn="ctr">
                                  <w14:noFill/>
                                  <w14:prstDash w14:val="solid"/>
                                  <w14:bevel/>
                                </w14:textOutline>
                              </w:rPr>
                            </w:pPr>
                            <w:r w:rsidRPr="004C2357">
                              <w:rPr>
                                <w:sz w:val="16"/>
                                <w:szCs w:val="16"/>
                                <w:lang w:val="en-US"/>
                                <w14:textOutline w14:w="3175" w14:cap="rnd" w14:cmpd="sng" w14:algn="ctr">
                                  <w14:noFill/>
                                  <w14:prstDash w14:val="solid"/>
                                  <w14:bevel/>
                                </w14:textOutline>
                              </w:rPr>
                              <w:t>Lakselva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2C0A321" id="_x0000_s1027" type="#_x0000_t202" style="position:absolute;margin-left:160.25pt;margin-top:213.95pt;width:75pt;height:20.25pt;z-index:251658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Xs3GAIAADIEAAAOAAAAZHJzL2Uyb0RvYy54bWysU8tu2zAQvBfoPxC815JdK2kEy4GbwEUB&#10;IwngFDnTFGkRoLgsSVtyv75Lyi+kPRW9ULvc1T5mhrP7vtVkL5xXYCo6HuWUCMOhVmZb0R+vy09f&#10;KPGBmZppMKKiB+Hp/fzjh1lnSzGBBnQtHMEixpedrWgTgi2zzPNGtMyPwAqDQQmuZQFdt81qxzqs&#10;3upskuc3WQeutg648B5vH4cgnaf6UgoenqX0IhBdUZwtpNOlcxPPbD5j5dYx2yh+HIP9wxQtUwab&#10;nks9ssDIzqk/SrWKO/Agw4hDm4GUiou0A24zzt9ts26YFWkXBMfbM0z+/5XlT/u1fXEk9F+hRwIj&#10;IJ31pcfLuE8vXRu/OCnBOEJ4OMMm+kA4Xt4VkyLHCMfQpLgd3xaxSnb52TofvgloSTQq6pCVBBbb&#10;r3wYUk8psZeBpdI6MaMN6Sp687nI0w/nCBbXBntcRo1W6Dc9UfXVGhuoD7idg4F4b/lS4Qwr5sML&#10;c8g0jo3qDc94SA3YC44WJQ24X3+7j/lIAEYp6VA5FfU/d8wJSvR3g9TcjafTKLXkTIvbCTruOrK5&#10;jphd+wAozjG+E8uTGfODPpnSQfuGIl/ErhhihmPvioaT+RAGPeMj4WKxSEkoLsvCyqwtj6UjqhHh&#10;1/6NOXukISB/T3DSGCvfsTHkDnwsdgGkSlRFnAdUj/CjMBPZx0cUlX/tp6zLU5//BgAA//8DAFBL&#10;AwQUAAYACAAAACEAsbe5WeIAAAALAQAADwAAAGRycy9kb3ducmV2LnhtbEyPTU+DQBCG7yb+h82Y&#10;eLOLSFtElqYhaUyMHlp78bawUyCys8huW/TXOz3pbT6evPNMvppsL044+s6RgvtZBAKpdqajRsH+&#10;fXOXgvBBk9G9I1TwjR5WxfVVrjPjzrTF0y40gkPIZ1pBG8KQSenrFq32Mzcg8e7gRqsDt2MjzajP&#10;HG57GUfRQlrdEV9o9YBli/Xn7mgVvJSbN72tYpv+9OXz62E9fO0/5krd3kzrJxABp/AHw0Wf1aFg&#10;p8odyXjRK3iIozmjCpJ4+QiCiWR5mVRcLNIEZJHL/z8UvwAAAP//AwBQSwECLQAUAAYACAAAACEA&#10;toM4kv4AAADhAQAAEwAAAAAAAAAAAAAAAAAAAAAAW0NvbnRlbnRfVHlwZXNdLnhtbFBLAQItABQA&#10;BgAIAAAAIQA4/SH/1gAAAJQBAAALAAAAAAAAAAAAAAAAAC8BAABfcmVscy8ucmVsc1BLAQItABQA&#10;BgAIAAAAIQBPeXs3GAIAADIEAAAOAAAAAAAAAAAAAAAAAC4CAABkcnMvZTJvRG9jLnhtbFBLAQIt&#10;ABQABgAIAAAAIQCxt7lZ4gAAAAsBAAAPAAAAAAAAAAAAAAAAAHIEAABkcnMvZG93bnJldi54bWxQ&#10;SwUGAAAAAAQABADzAAAAgQUAAAAA&#10;" filled="f" stroked="f" strokeweight=".5pt">
                <v:textbox>
                  <w:txbxContent>
                    <w:p w14:paraId="3B7FE9F9" w14:textId="0906E49A" w:rsidR="00D01FB4" w:rsidRPr="004C2357" w:rsidRDefault="00D01FB4">
                      <w:pPr>
                        <w:rPr>
                          <w:sz w:val="16"/>
                          <w:szCs w:val="16"/>
                          <w:lang w:val="en-US"/>
                          <w14:textOutline w14:w="3175" w14:cap="rnd" w14:cmpd="sng" w14:algn="ctr">
                            <w14:noFill/>
                            <w14:prstDash w14:val="solid"/>
                            <w14:bevel/>
                          </w14:textOutline>
                        </w:rPr>
                      </w:pPr>
                      <w:r w:rsidRPr="004C2357">
                        <w:rPr>
                          <w:sz w:val="16"/>
                          <w:szCs w:val="16"/>
                          <w:lang w:val="en-US"/>
                          <w14:textOutline w14:w="3175" w14:cap="rnd" w14:cmpd="sng" w14:algn="ctr">
                            <w14:noFill/>
                            <w14:prstDash w14:val="solid"/>
                            <w14:bevel/>
                          </w14:textOutline>
                        </w:rPr>
                        <w:t>Lakselva</w:t>
                      </w:r>
                    </w:p>
                  </w:txbxContent>
                </v:textbox>
              </v:shape>
            </w:pict>
          </mc:Fallback>
        </mc:AlternateContent>
      </w:r>
      <w:r w:rsidR="004C2357">
        <w:rPr>
          <w:noProof/>
        </w:rPr>
        <mc:AlternateContent>
          <mc:Choice Requires="wps">
            <w:drawing>
              <wp:anchor distT="0" distB="0" distL="114300" distR="114300" simplePos="0" relativeHeight="251658266" behindDoc="0" locked="0" layoutInCell="1" allowOverlap="1" wp14:anchorId="5622156B" wp14:editId="7BB6A754">
                <wp:simplePos x="0" y="0"/>
                <wp:positionH relativeFrom="margin">
                  <wp:posOffset>3501057</wp:posOffset>
                </wp:positionH>
                <wp:positionV relativeFrom="paragraph">
                  <wp:posOffset>2689784</wp:posOffset>
                </wp:positionV>
                <wp:extent cx="952500" cy="257175"/>
                <wp:effectExtent l="0" t="0" r="0" b="0"/>
                <wp:wrapNone/>
                <wp:docPr id="510815061" name="Text Box 55"/>
                <wp:cNvGraphicFramePr/>
                <a:graphic xmlns:a="http://schemas.openxmlformats.org/drawingml/2006/main">
                  <a:graphicData uri="http://schemas.microsoft.com/office/word/2010/wordprocessingShape">
                    <wps:wsp>
                      <wps:cNvSpPr txBox="1"/>
                      <wps:spPr>
                        <a:xfrm>
                          <a:off x="0" y="0"/>
                          <a:ext cx="952500" cy="257175"/>
                        </a:xfrm>
                        <a:prstGeom prst="rect">
                          <a:avLst/>
                        </a:prstGeom>
                        <a:noFill/>
                        <a:ln w="6350">
                          <a:noFill/>
                        </a:ln>
                      </wps:spPr>
                      <wps:txbx>
                        <w:txbxContent>
                          <w:p w14:paraId="13B355A7" w14:textId="2CB8B8FB" w:rsidR="004C2357" w:rsidRPr="004C2357" w:rsidRDefault="004C2357" w:rsidP="004C2357">
                            <w:pPr>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pPr>
                            <w:r>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t>Sandan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622156B" id="_x0000_s1028" type="#_x0000_t202" style="position:absolute;margin-left:275.65pt;margin-top:211.8pt;width:75pt;height:20.25pt;z-index:25165826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dqTGgIAADIEAAAOAAAAZHJzL2Uyb0RvYy54bWysU8tu2zAQvBfoPxC815JdK2kEy4GbwEUB&#10;IwngFDnTFGkJILksSVtyv75Lyi+kPRW9ULvc1T5mhrP7XiuyF863YCo6HuWUCMOhbs22oj9el5++&#10;UOIDMzVTYERFD8LT+/nHD7POlmICDahaOIJFjC87W9EmBFtmmeeN0MyPwAqDQQlOs4Cu22a1Yx1W&#10;1yqb5PlN1oGrrQMuvMfbxyFI56m+lIKHZym9CERVFGcL6XTp3MQzm89YuXXMNi0/jsH+YQrNWoNN&#10;z6UeWWBk59o/SumWO/Agw4iDzkDKlou0A24zzt9ts26YFWkXBMfbM0z+/5XlT/u1fXEk9F+hRwIj&#10;IJ31pcfLuE8vnY5fnJRgHCE8nGETfSAcL++KSZFjhGNoUtyOb4tYJbv8bJ0P3wRoEo2KOmQlgcX2&#10;Kx+G1FNK7GVg2SqVmFGGdBW9+Vzk6YdzBIsrgz0uo0Yr9JuetDVOcVpjA/UBt3MwEO8tX7Y4w4r5&#10;8MIcMo1jo3rDMx5SAfaCo0VJA+7X3+5jPhKAUUo6VE5F/c8dc4IS9d0gNXfj6TRKLTnT4naCjruO&#10;bK4jZqcfAMU5xndieTJjflAnUzrQbyjyReyKIWY49q5oOJkPYdAzPhIuFouUhOKyLKzM2vJYOqIa&#10;EX7t35izRxoC8vcEJ42x8h0bQ+7Ax2IXQLaJqojzgOoRfhRmIvv4iKLyr/2UdXnq898AAAD//wMA&#10;UEsDBBQABgAIAAAAIQCZRQpQ4gAAAAsBAAAPAAAAZHJzL2Rvd25yZXYueG1sTI/BTsMwDIbvSLxD&#10;ZCRuLG23lqlrOk2VJiQEh41ddnObrK1InNJkW+HpyU5w9O9Pvz8X68lodlGj6y0JiGcRMEWNlT21&#10;Ag4f26clMOeRJGpLSsC3crAu7+8KzKW90k5d9r5loYRcjgI674ecc9d0yqCb2UFR2J3saNCHcWy5&#10;HPEayo3mSRRl3GBP4UKHg6o61Xzuz0bAa7V9x12dmOWPrl7eTpvh63BMhXh8mDYrYF5N/g+Gm35Q&#10;hzI41fZM0jEtIE3jeUAFLJJ5BiwQz9EtqUOSLWLgZcH//1D+AgAA//8DAFBLAQItABQABgAIAAAA&#10;IQC2gziS/gAAAOEBAAATAAAAAAAAAAAAAAAAAAAAAABbQ29udGVudF9UeXBlc10ueG1sUEsBAi0A&#10;FAAGAAgAAAAhADj9If/WAAAAlAEAAAsAAAAAAAAAAAAAAAAALwEAAF9yZWxzLy5yZWxzUEsBAi0A&#10;FAAGAAgAAAAhAI+p2pMaAgAAMgQAAA4AAAAAAAAAAAAAAAAALgIAAGRycy9lMm9Eb2MueG1sUEsB&#10;Ai0AFAAGAAgAAAAhAJlFClDiAAAACwEAAA8AAAAAAAAAAAAAAAAAdAQAAGRycy9kb3ducmV2Lnht&#10;bFBLBQYAAAAABAAEAPMAAACDBQAAAAA=&#10;" filled="f" stroked="f" strokeweight=".5pt">
                <v:textbox>
                  <w:txbxContent>
                    <w:p w14:paraId="13B355A7" w14:textId="2CB8B8FB" w:rsidR="004C2357" w:rsidRPr="004C2357" w:rsidRDefault="004C2357" w:rsidP="004C2357">
                      <w:pPr>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pPr>
                      <w:r>
                        <w:rPr>
                          <w:sz w:val="16"/>
                          <w:szCs w:val="16"/>
                          <w:lang w:val="en-US"/>
                          <w14:shadow w14:blurRad="50800" w14:dist="50800" w14:dir="5400000" w14:sx="0" w14:sy="0" w14:kx="0" w14:ky="0" w14:algn="ctr">
                            <w14:schemeClr w14:val="tx1"/>
                          </w14:shadow>
                          <w14:textOutline w14:w="3175" w14:cap="rnd" w14:cmpd="sng" w14:algn="ctr">
                            <w14:noFill/>
                            <w14:prstDash w14:val="solid"/>
                            <w14:bevel/>
                          </w14:textOutline>
                        </w:rPr>
                        <w:t>Sandan</w:t>
                      </w:r>
                    </w:p>
                  </w:txbxContent>
                </v:textbox>
                <w10:wrap anchorx="margin"/>
              </v:shape>
            </w:pict>
          </mc:Fallback>
        </mc:AlternateContent>
      </w:r>
      <w:r w:rsidR="007A0DFC">
        <w:rPr>
          <w:noProof/>
        </w:rPr>
        <mc:AlternateContent>
          <mc:Choice Requires="wps">
            <w:drawing>
              <wp:anchor distT="0" distB="0" distL="114300" distR="114300" simplePos="0" relativeHeight="251658263" behindDoc="0" locked="0" layoutInCell="1" allowOverlap="1" wp14:anchorId="291F7D52" wp14:editId="49A8152B">
                <wp:simplePos x="0" y="0"/>
                <wp:positionH relativeFrom="column">
                  <wp:posOffset>3423006</wp:posOffset>
                </wp:positionH>
                <wp:positionV relativeFrom="paragraph">
                  <wp:posOffset>2884598</wp:posOffset>
                </wp:positionV>
                <wp:extent cx="104247" cy="32764"/>
                <wp:effectExtent l="57150" t="19050" r="10160" b="100965"/>
                <wp:wrapNone/>
                <wp:docPr id="562395445" name="Freeform: Shape 54"/>
                <wp:cNvGraphicFramePr/>
                <a:graphic xmlns:a="http://schemas.openxmlformats.org/drawingml/2006/main">
                  <a:graphicData uri="http://schemas.microsoft.com/office/word/2010/wordprocessingShape">
                    <wps:wsp>
                      <wps:cNvSpPr/>
                      <wps:spPr>
                        <a:xfrm>
                          <a:off x="0" y="0"/>
                          <a:ext cx="104247" cy="32764"/>
                        </a:xfrm>
                        <a:custGeom>
                          <a:avLst/>
                          <a:gdLst>
                            <a:gd name="connsiteX0" fmla="*/ 0 w 104247"/>
                            <a:gd name="connsiteY0" fmla="*/ 26807 h 32764"/>
                            <a:gd name="connsiteX1" fmla="*/ 8935 w 104247"/>
                            <a:gd name="connsiteY1" fmla="*/ 11914 h 32764"/>
                            <a:gd name="connsiteX2" fmla="*/ 14892 w 104247"/>
                            <a:gd name="connsiteY2" fmla="*/ 2979 h 32764"/>
                            <a:gd name="connsiteX3" fmla="*/ 41699 w 104247"/>
                            <a:gd name="connsiteY3" fmla="*/ 0 h 32764"/>
                            <a:gd name="connsiteX4" fmla="*/ 92333 w 104247"/>
                            <a:gd name="connsiteY4" fmla="*/ 8936 h 32764"/>
                            <a:gd name="connsiteX5" fmla="*/ 98290 w 104247"/>
                            <a:gd name="connsiteY5" fmla="*/ 26807 h 32764"/>
                            <a:gd name="connsiteX6" fmla="*/ 104247 w 104247"/>
                            <a:gd name="connsiteY6" fmla="*/ 32764 h 3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47" h="32764">
                              <a:moveTo>
                                <a:pt x="0" y="26807"/>
                              </a:moveTo>
                              <a:cubicBezTo>
                                <a:pt x="2978" y="21843"/>
                                <a:pt x="5867" y="16823"/>
                                <a:pt x="8935" y="11914"/>
                              </a:cubicBezTo>
                              <a:cubicBezTo>
                                <a:pt x="10832" y="8878"/>
                                <a:pt x="11528" y="4202"/>
                                <a:pt x="14892" y="2979"/>
                              </a:cubicBezTo>
                              <a:cubicBezTo>
                                <a:pt x="23341" y="-93"/>
                                <a:pt x="32763" y="993"/>
                                <a:pt x="41699" y="0"/>
                              </a:cubicBezTo>
                              <a:cubicBezTo>
                                <a:pt x="58577" y="2979"/>
                                <a:pt x="76844" y="1599"/>
                                <a:pt x="92333" y="8936"/>
                              </a:cubicBezTo>
                              <a:cubicBezTo>
                                <a:pt x="98008" y="11624"/>
                                <a:pt x="93850" y="22367"/>
                                <a:pt x="98290" y="26807"/>
                              </a:cubicBezTo>
                              <a:lnTo>
                                <a:pt x="104247" y="32764"/>
                              </a:lnTo>
                            </a:path>
                          </a:pathLst>
                        </a:custGeom>
                        <a:noFill/>
                        <a:ln w="6350">
                          <a:solidFill>
                            <a:srgbClr val="EE0000"/>
                          </a:solidFill>
                          <a:prstDash val="dash"/>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6C25AC57" id="Freeform: Shape 54" o:spid="_x0000_s1026" style="position:absolute;margin-left:269.55pt;margin-top:227.15pt;width:8.2pt;height:2.6pt;z-index:251658263;visibility:visible;mso-wrap-style:square;mso-wrap-distance-left:9pt;mso-wrap-distance-top:0;mso-wrap-distance-right:9pt;mso-wrap-distance-bottom:0;mso-position-horizontal:absolute;mso-position-horizontal-relative:text;mso-position-vertical:absolute;mso-position-vertical-relative:text;v-text-anchor:middle" coordsize="104247,327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0gLKVAQAAKMMAAAOAAAAZHJzL2Uyb0RvYy54bWysV99v2zYQfh+w/4HQ44DG+mVZMuIUWdIM&#10;A4I2WDJ0e6QlyhYgkRpJx07/+n0kLZluAygZ1geV9N13d7z7eLxcfjx0LXlmUjWCr4LoIgwI46Wo&#10;Gr5ZBX8+3X3IA6I05RVtBWer4IWp4OPVzz9d7vsli8VWtBWTBEa4Wu77VbDVul/OZqrcso6qC9Ez&#10;DmEtZEc1tnIzqyTdw3rXzuIwzGZ7IateipIphV9vnTC4svbrmpX6S10rpkm7ChCbtl9pv2vznV1d&#10;0uVG0n7blMcw6H+IoqMNh9PR1C3VlOxk84OprimlUKLWF6XoZqKum5LZM+A0UfjdaR63tGf2LEiO&#10;6sc0qf/PbPn5+bF/kEjDvldLhaU5xaGWnfkf8ZGDTdbLmCx20KTEj1GYxukiICVESbzIUpPL2Qlb&#10;7pT+jQlrhz7fK+1SXWFlE1URTjswohScq0azv1CeumuR/V9mJCR7cnRwhH2n/bevHWd5uCBbMoaB&#10;OvxgPvLM50Uyn/TgA6KoiNIpD7HnIUrzIp504SPiYlFMeUg8D2mUFcWkBx8RTplPPfNFnCTJpHkf&#10;gaRmUx7mvoc8Lqbr7CPeVOfMc+EoNHkKH2I55B8DlN4MpKXbgcflgR+JjBWhptuFtgH0Qpkr47Ma&#10;F2TYgrbulgBlbsEEGBT0wdG7wCCXD47fBQZvfHDyLjBY4YOHzvC2M6PgPnj+Ls+opA/OfDAKiQiO&#10;VZN4Gcyb0No3QQcEb4IMCN6EtcHQZU+1KfawJPtTx9sODc8IO/HMnoRV06deaZl6dH7SKHfrpvyV&#10;ffP1ce3xRCLoOMpTm2b4tpbmeYb2CkmU5fGZxLQvJzFtaTjjmfHXXEVhnjhS5DmcumNaV1E0j10U&#10;aRxaogxB2D7m4kN/erMrNI/UkfdDcRa6uV6OW8W5wLYz62i8IpMHmufzhUuRaZ7+gRZZnjoWRvPi&#10;TGL7mvVj+tWbD1TkYegyFEVZbHM+pKhI8jleI1PCOEHJvLwWpsU5kXmiXvXWcp8Ow6sKa+NrBuI6&#10;JSwMLe0zO/LT0Np7arm4a9rWxtByw9osQXSGn0q0TWWEdiM365tWkmeKS/DpU4h/x+jO1Hqp9C1V&#10;W6dXYXXUatG+ZqeRwa70S8uM7Zb/wWrSVGZIcJ7NNMdGd7QsGddDM7PaBlYjtBGYTAOP+gbK7KQ3&#10;guNp8IiwngXXI7hruJCvGWjHkGunP2TAndukYC2qlwdJpHBzpurLuwYZvKdKP1CJ0QZkwLCsv+BT&#10;twLVQfewq4Bshfz22u9GH/MepAHZY1BdBeqfHZUsIO3vHJMgOkAKs9pu0vkixkb6krUv4bvuRqDk&#10;uJyIzi6Nvm6HZS1F9xUz9bXxChHlJXzjBdNoj25zo7GHCFN5ya6v7RrTLBh5zx/7cqi64c7T4SuV&#10;PTHLVaAxOn4Ww1BLl8NUaGg96pp6cHG906JuzMhoSebyetxgEsbqbNT291br9LfF1b8AAAD//wMA&#10;UEsDBBQABgAIAAAAIQBj/A3P3wAAAAsBAAAPAAAAZHJzL2Rvd25yZXYueG1sTI/BTsMwDIbvSLxD&#10;ZCQuE0vH2omVphMgISY4MRBntzFtReJUTboWnp7sBL7Z/vT7c7GbrRFHGnznWMFqmYAgrp3uuFHw&#10;/vZ4dQPCB2SNxjEp+CYPu/L8rMBcu4lf6XgIjYgh7HNU0IbQ51L6uiWLful64rj7dIPFENuhkXrA&#10;KYZbI6+TZCMtdhwvtNjTQ0v112G0Cvpxevkhs1jsn6v0g/eb+SnBe6UuL+a7WxCB5vAHw0k/qkMZ&#10;nSo3svbCKMjW21VEFaRZugYRiSwWiOo02WYgy0L+/6H8BQAA//8DAFBLAQItABQABgAIAAAAIQC2&#10;gziS/gAAAOEBAAATAAAAAAAAAAAAAAAAAAAAAABbQ29udGVudF9UeXBlc10ueG1sUEsBAi0AFAAG&#10;AAgAAAAhADj9If/WAAAAlAEAAAsAAAAAAAAAAAAAAAAALwEAAF9yZWxzLy5yZWxzUEsBAi0AFAAG&#10;AAgAAAAhAMTSAspUBAAAowwAAA4AAAAAAAAAAAAAAAAALgIAAGRycy9lMm9Eb2MueG1sUEsBAi0A&#10;FAAGAAgAAAAhAGP8Dc/fAAAACwEAAA8AAAAAAAAAAAAAAAAArgYAAGRycy9kb3ducmV2LnhtbFBL&#10;BQYAAAAABAAEAPMAAAC6BwAAAAA=&#10;" path="m,26807c2978,21843,5867,16823,8935,11914,10832,8878,11528,4202,14892,2979,23341,-93,32763,993,41699,,58577,2979,76844,1599,92333,8936v5675,2688,1517,13431,5957,17871l104247,32764e" filled="f" strokecolor="#e00" strokeweight=".5pt">
                <v:stroke dashstyle="dash"/>
                <v:shadow on="t" color="black" opacity="22937f" origin=",.5" offset="0,.63889mm"/>
                <v:path arrowok="t" o:connecttype="custom" o:connectlocs="0,26807;8935,11914;14892,2979;41699,0;92333,8936;98290,26807;104247,32764" o:connectangles="0,0,0,0,0,0,0"/>
              </v:shape>
            </w:pict>
          </mc:Fallback>
        </mc:AlternateContent>
      </w:r>
      <w:r w:rsidR="007A0DFC">
        <w:rPr>
          <w:noProof/>
        </w:rPr>
        <mc:AlternateContent>
          <mc:Choice Requires="wps">
            <w:drawing>
              <wp:anchor distT="0" distB="0" distL="114300" distR="114300" simplePos="0" relativeHeight="251658262" behindDoc="0" locked="0" layoutInCell="1" allowOverlap="1" wp14:anchorId="3430CFF2" wp14:editId="20C53C54">
                <wp:simplePos x="0" y="0"/>
                <wp:positionH relativeFrom="column">
                  <wp:posOffset>2589025</wp:posOffset>
                </wp:positionH>
                <wp:positionV relativeFrom="paragraph">
                  <wp:posOffset>2664189</wp:posOffset>
                </wp:positionV>
                <wp:extent cx="110205" cy="50635"/>
                <wp:effectExtent l="38100" t="19050" r="61595" b="102235"/>
                <wp:wrapNone/>
                <wp:docPr id="887987459" name="Freeform: Shape 53"/>
                <wp:cNvGraphicFramePr/>
                <a:graphic xmlns:a="http://schemas.openxmlformats.org/drawingml/2006/main">
                  <a:graphicData uri="http://schemas.microsoft.com/office/word/2010/wordprocessingShape">
                    <wps:wsp>
                      <wps:cNvSpPr/>
                      <wps:spPr>
                        <a:xfrm>
                          <a:off x="0" y="0"/>
                          <a:ext cx="110205" cy="50635"/>
                        </a:xfrm>
                        <a:custGeom>
                          <a:avLst/>
                          <a:gdLst>
                            <a:gd name="connsiteX0" fmla="*/ 0 w 110205"/>
                            <a:gd name="connsiteY0" fmla="*/ 0 h 50635"/>
                            <a:gd name="connsiteX1" fmla="*/ 32764 w 110205"/>
                            <a:gd name="connsiteY1" fmla="*/ 14893 h 50635"/>
                            <a:gd name="connsiteX2" fmla="*/ 65527 w 110205"/>
                            <a:gd name="connsiteY2" fmla="*/ 29785 h 50635"/>
                            <a:gd name="connsiteX3" fmla="*/ 110205 w 110205"/>
                            <a:gd name="connsiteY3" fmla="*/ 50635 h 50635"/>
                          </a:gdLst>
                          <a:ahLst/>
                          <a:cxnLst>
                            <a:cxn ang="0">
                              <a:pos x="connsiteX0" y="connsiteY0"/>
                            </a:cxn>
                            <a:cxn ang="0">
                              <a:pos x="connsiteX1" y="connsiteY1"/>
                            </a:cxn>
                            <a:cxn ang="0">
                              <a:pos x="connsiteX2" y="connsiteY2"/>
                            </a:cxn>
                            <a:cxn ang="0">
                              <a:pos x="connsiteX3" y="connsiteY3"/>
                            </a:cxn>
                          </a:cxnLst>
                          <a:rect l="l" t="t" r="r" b="b"/>
                          <a:pathLst>
                            <a:path w="110205" h="50635">
                              <a:moveTo>
                                <a:pt x="0" y="0"/>
                              </a:moveTo>
                              <a:cubicBezTo>
                                <a:pt x="54849" y="13712"/>
                                <a:pt x="4180" y="-3297"/>
                                <a:pt x="32764" y="14893"/>
                              </a:cubicBezTo>
                              <a:cubicBezTo>
                                <a:pt x="76584" y="42779"/>
                                <a:pt x="42092" y="18849"/>
                                <a:pt x="65527" y="29785"/>
                              </a:cubicBezTo>
                              <a:cubicBezTo>
                                <a:pt x="113720" y="52275"/>
                                <a:pt x="86360" y="42686"/>
                                <a:pt x="110205" y="50635"/>
                              </a:cubicBezTo>
                            </a:path>
                          </a:pathLst>
                        </a:custGeom>
                        <a:noFill/>
                        <a:ln w="6350">
                          <a:solidFill>
                            <a:srgbClr val="EE0000"/>
                          </a:solidFill>
                          <a:prstDash val="dash"/>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3F9F8826" id="Freeform: Shape 53" o:spid="_x0000_s1026" style="position:absolute;margin-left:203.85pt;margin-top:209.8pt;width:8.7pt;height:4pt;z-index:251658262;visibility:visible;mso-wrap-style:square;mso-wrap-distance-left:9pt;mso-wrap-distance-top:0;mso-wrap-distance-right:9pt;mso-wrap-distance-bottom:0;mso-position-horizontal:absolute;mso-position-horizontal-relative:text;mso-position-vertical:absolute;mso-position-vertical-relative:text;v-text-anchor:middle" coordsize="110205,506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ZCO/xQMAAMsJAAAOAAAAZHJzL2Uyb0RvYy54bWysVllv3DYQfi/Q/0DosUCsW6tdeB24dlwU&#10;MBKjdpH0kUtRKwEUqZLcw/n1GY6OpR0DmxT1gzzcmW9uzvDy/bETZM+1aZVcB/FFFBAumapauV0H&#10;fz/dvSsDYiyVFRVK8nXwzE3w/urXXy4P/YonqlGi4pqAEmlWh34dNNb2qzA0rOEdNReq5xKYtdId&#10;tXDU27DS9ADaOxEmUVSEB6WrXivGjYFfbwdmcIX665oz+6muDbdErAPwzeJX43fjvuHVJV1tNe2b&#10;lo1u0P/gRUdbCUZnVbfUUrLT7XequpZpZVRtL5jqQlXXLeMYA0QTR6+ieWxozzEWSI7p5zSZ/08t&#10;+7h/7B80pOHQm5UB0kVxrHXn/oN/5IjJep6TxY+WMPgxjqMkygPCgJVHRZq7XIYnLNsZ+wdXqIfu&#10;740dUl0BhYmqiKQddARTUprW8i9QnroTkP3fQhKRAxkNjLBX0v+8lG7I7ALU4DvVsac6TRZFdla9&#10;j4izcpmSMyYSz0SR58nirAkfkSwXZX7OROqZGJJz1oYPwQz5NqBY26kctJkqxI5yLBFQhLp7HGFr&#10;98q4ZvDrBaWfjlCQof6AcvU9A4b8+uD4p8CQOR+c/BQYUuKDUx8MGTmFr2F4uLEhcGzYgMDY0AGB&#10;sbFxGLrqqXVZm0hyOF2KZroTjtmpPX9SKGZfXScweOKy3aZlv/OvvmyeldkSPY7TRYyRgmFUk8Ul&#10;XAKI5V0K7TO6hBxs8QHkWneK8IX6t4wtirzMEJcli8XSV5kl0XJIe1w6j4YEoDXsdkRhF/+wtRgi&#10;SoYI8iRZ4PyYYiuLtBhYWVKUhW9umjsQ+HznXd286ODoaoPjaC4SypxGklR3rRAYhpCudDDBhj43&#10;SrSVY7qKGb3d3AhN9hQ64cOHCP7GAF+I9drYW2qaQa4CapQScBnC02hFyj4L7nQL+RevSVu5YYo3&#10;DLcen81Rxri009VAaQerwbUZmJ4HjvIOynEjzuDkPHhGoGUl7QzuWqn0WwrE7HI9yE8ZGOJ2Kdio&#10;6vlBE62GfWx6dtdCBu+psQ9UwwqA2sOjwn6CTy0UVAeuEFIBaZT++tbvTh72InADcoCFvg7Mvzuq&#10;eUDEnxI25jLOMlBr8ZDl2Hra52x8jtx1NwpKDnMKvEMSwNqKiay16j7D2+PaWQUWlQxswzy0MCOG&#10;w42FM7Dg9cL49TXSsPWhI+/lY8+mqrveeTp+pronjlwHFlbsRzUtf7qatqdr61nW1UOq651VdetW&#10;KzbZkNfxAC8GoF48SfwzSp3eYFffAAAA//8DAFBLAwQUAAYACAAAACEAAmVyl+AAAAALAQAADwAA&#10;AGRycy9kb3ducmV2LnhtbEyPwUrDQBCG74LvsIzgRewmpSZtzKYUQQ8KBbf1vk2mSTQ7G7LbNnl7&#10;pye9/cN8/PNNvh5tJ844+NaRgngWgUAqXdVSrWC/e31cgvDBUGU6R6hgQg/r4vYmN1nlLvSJZx1q&#10;wSXkM6OgCaHPpPRlg9b4meuReHd0gzWBx6GW1WAuXG47OY+iRFrTEl9oTI8vDZY/+mQVtObhfXIf&#10;xw3p3dt2/41aT19aqfu7cfMMIuAY/mC46rM6FOx0cCeqvOgULKI0ZZRDvEpAMLGYP8UgDteQJiCL&#10;XP7/ofgFAAD//wMAUEsBAi0AFAAGAAgAAAAhALaDOJL+AAAA4QEAABMAAAAAAAAAAAAAAAAAAAAA&#10;AFtDb250ZW50X1R5cGVzXS54bWxQSwECLQAUAAYACAAAACEAOP0h/9YAAACUAQAACwAAAAAAAAAA&#10;AAAAAAAvAQAAX3JlbHMvLnJlbHNQSwECLQAUAAYACAAAACEAhWQjv8UDAADLCQAADgAAAAAAAAAA&#10;AAAAAAAuAgAAZHJzL2Uyb0RvYy54bWxQSwECLQAUAAYACAAAACEAAmVyl+AAAAALAQAADwAAAAAA&#10;AAAAAAAAAAAfBgAAZHJzL2Rvd25yZXYueG1sUEsFBgAAAAAEAAQA8wAAACwHAAAAAA==&#10;" path="m,c54849,13712,4180,-3297,32764,14893v43820,27886,9328,3956,32763,14892c113720,52275,86360,42686,110205,50635e" filled="f" strokecolor="#e00" strokeweight=".5pt">
                <v:stroke dashstyle="dash"/>
                <v:shadow on="t" color="black" opacity="22937f" origin=",.5" offset="0,.63889mm"/>
                <v:path arrowok="t" o:connecttype="custom" o:connectlocs="0,0;32764,14893;65527,29785;110205,50635" o:connectangles="0,0,0,0"/>
              </v:shape>
            </w:pict>
          </mc:Fallback>
        </mc:AlternateContent>
      </w:r>
      <w:r w:rsidR="00D750FE">
        <w:rPr>
          <w:noProof/>
        </w:rPr>
        <mc:AlternateContent>
          <mc:Choice Requires="wps">
            <w:drawing>
              <wp:anchor distT="0" distB="0" distL="114300" distR="114300" simplePos="0" relativeHeight="251658261" behindDoc="0" locked="0" layoutInCell="1" allowOverlap="1" wp14:anchorId="36398E34" wp14:editId="5F858827">
                <wp:simplePos x="0" y="0"/>
                <wp:positionH relativeFrom="column">
                  <wp:posOffset>4152739</wp:posOffset>
                </wp:positionH>
                <wp:positionV relativeFrom="paragraph">
                  <wp:posOffset>2229328</wp:posOffset>
                </wp:positionV>
                <wp:extent cx="1090144" cy="381248"/>
                <wp:effectExtent l="38100" t="19050" r="53340" b="95250"/>
                <wp:wrapNone/>
                <wp:docPr id="327006301" name="Freeform: Shape 52"/>
                <wp:cNvGraphicFramePr/>
                <a:graphic xmlns:a="http://schemas.openxmlformats.org/drawingml/2006/main">
                  <a:graphicData uri="http://schemas.microsoft.com/office/word/2010/wordprocessingShape">
                    <wps:wsp>
                      <wps:cNvSpPr/>
                      <wps:spPr>
                        <a:xfrm>
                          <a:off x="0" y="0"/>
                          <a:ext cx="1090144" cy="381248"/>
                        </a:xfrm>
                        <a:custGeom>
                          <a:avLst/>
                          <a:gdLst>
                            <a:gd name="connsiteX0" fmla="*/ 0 w 1090144"/>
                            <a:gd name="connsiteY0" fmla="*/ 113183 h 381248"/>
                            <a:gd name="connsiteX1" fmla="*/ 20849 w 1090144"/>
                            <a:gd name="connsiteY1" fmla="*/ 131054 h 381248"/>
                            <a:gd name="connsiteX2" fmla="*/ 29785 w 1090144"/>
                            <a:gd name="connsiteY2" fmla="*/ 134032 h 381248"/>
                            <a:gd name="connsiteX3" fmla="*/ 74462 w 1090144"/>
                            <a:gd name="connsiteY3" fmla="*/ 148925 h 381248"/>
                            <a:gd name="connsiteX4" fmla="*/ 80419 w 1090144"/>
                            <a:gd name="connsiteY4" fmla="*/ 163817 h 381248"/>
                            <a:gd name="connsiteX5" fmla="*/ 92333 w 1090144"/>
                            <a:gd name="connsiteY5" fmla="*/ 184667 h 381248"/>
                            <a:gd name="connsiteX6" fmla="*/ 125097 w 1090144"/>
                            <a:gd name="connsiteY6" fmla="*/ 208495 h 381248"/>
                            <a:gd name="connsiteX7" fmla="*/ 157860 w 1090144"/>
                            <a:gd name="connsiteY7" fmla="*/ 241258 h 381248"/>
                            <a:gd name="connsiteX8" fmla="*/ 166796 w 1090144"/>
                            <a:gd name="connsiteY8" fmla="*/ 256151 h 381248"/>
                            <a:gd name="connsiteX9" fmla="*/ 175731 w 1090144"/>
                            <a:gd name="connsiteY9" fmla="*/ 262108 h 381248"/>
                            <a:gd name="connsiteX10" fmla="*/ 199559 w 1090144"/>
                            <a:gd name="connsiteY10" fmla="*/ 274022 h 381248"/>
                            <a:gd name="connsiteX11" fmla="*/ 279979 w 1090144"/>
                            <a:gd name="connsiteY11" fmla="*/ 303807 h 381248"/>
                            <a:gd name="connsiteX12" fmla="*/ 300828 w 1090144"/>
                            <a:gd name="connsiteY12" fmla="*/ 318699 h 381248"/>
                            <a:gd name="connsiteX13" fmla="*/ 321678 w 1090144"/>
                            <a:gd name="connsiteY13" fmla="*/ 330613 h 381248"/>
                            <a:gd name="connsiteX14" fmla="*/ 357420 w 1090144"/>
                            <a:gd name="connsiteY14" fmla="*/ 357420 h 381248"/>
                            <a:gd name="connsiteX15" fmla="*/ 369334 w 1090144"/>
                            <a:gd name="connsiteY15" fmla="*/ 360398 h 381248"/>
                            <a:gd name="connsiteX16" fmla="*/ 378269 w 1090144"/>
                            <a:gd name="connsiteY16" fmla="*/ 363377 h 381248"/>
                            <a:gd name="connsiteX17" fmla="*/ 455710 w 1090144"/>
                            <a:gd name="connsiteY17" fmla="*/ 369334 h 381248"/>
                            <a:gd name="connsiteX18" fmla="*/ 485495 w 1090144"/>
                            <a:gd name="connsiteY18" fmla="*/ 372313 h 381248"/>
                            <a:gd name="connsiteX19" fmla="*/ 521237 w 1090144"/>
                            <a:gd name="connsiteY19" fmla="*/ 375291 h 381248"/>
                            <a:gd name="connsiteX20" fmla="*/ 542087 w 1090144"/>
                            <a:gd name="connsiteY20" fmla="*/ 378270 h 381248"/>
                            <a:gd name="connsiteX21" fmla="*/ 574850 w 1090144"/>
                            <a:gd name="connsiteY21" fmla="*/ 381248 h 381248"/>
                            <a:gd name="connsiteX22" fmla="*/ 696969 w 1090144"/>
                            <a:gd name="connsiteY22" fmla="*/ 378270 h 381248"/>
                            <a:gd name="connsiteX23" fmla="*/ 717819 w 1090144"/>
                            <a:gd name="connsiteY23" fmla="*/ 360398 h 381248"/>
                            <a:gd name="connsiteX24" fmla="*/ 729733 w 1090144"/>
                            <a:gd name="connsiteY24" fmla="*/ 342527 h 381248"/>
                            <a:gd name="connsiteX25" fmla="*/ 735690 w 1090144"/>
                            <a:gd name="connsiteY25" fmla="*/ 327635 h 381248"/>
                            <a:gd name="connsiteX26" fmla="*/ 741647 w 1090144"/>
                            <a:gd name="connsiteY26" fmla="*/ 300828 h 381248"/>
                            <a:gd name="connsiteX27" fmla="*/ 744625 w 1090144"/>
                            <a:gd name="connsiteY27" fmla="*/ 291893 h 381248"/>
                            <a:gd name="connsiteX28" fmla="*/ 750582 w 1090144"/>
                            <a:gd name="connsiteY28" fmla="*/ 271043 h 381248"/>
                            <a:gd name="connsiteX29" fmla="*/ 756539 w 1090144"/>
                            <a:gd name="connsiteY29" fmla="*/ 253172 h 381248"/>
                            <a:gd name="connsiteX30" fmla="*/ 768453 w 1090144"/>
                            <a:gd name="connsiteY30" fmla="*/ 232323 h 381248"/>
                            <a:gd name="connsiteX31" fmla="*/ 777389 w 1090144"/>
                            <a:gd name="connsiteY31" fmla="*/ 208495 h 381248"/>
                            <a:gd name="connsiteX32" fmla="*/ 798238 w 1090144"/>
                            <a:gd name="connsiteY32" fmla="*/ 160839 h 381248"/>
                            <a:gd name="connsiteX33" fmla="*/ 801217 w 1090144"/>
                            <a:gd name="connsiteY33" fmla="*/ 151903 h 381248"/>
                            <a:gd name="connsiteX34" fmla="*/ 810152 w 1090144"/>
                            <a:gd name="connsiteY34" fmla="*/ 128075 h 381248"/>
                            <a:gd name="connsiteX35" fmla="*/ 819088 w 1090144"/>
                            <a:gd name="connsiteY35" fmla="*/ 122118 h 381248"/>
                            <a:gd name="connsiteX36" fmla="*/ 822066 w 1090144"/>
                            <a:gd name="connsiteY36" fmla="*/ 113183 h 381248"/>
                            <a:gd name="connsiteX37" fmla="*/ 848873 w 1090144"/>
                            <a:gd name="connsiteY37" fmla="*/ 89355 h 381248"/>
                            <a:gd name="connsiteX38" fmla="*/ 872701 w 1090144"/>
                            <a:gd name="connsiteY38" fmla="*/ 77441 h 381248"/>
                            <a:gd name="connsiteX39" fmla="*/ 893550 w 1090144"/>
                            <a:gd name="connsiteY39" fmla="*/ 71484 h 381248"/>
                            <a:gd name="connsiteX40" fmla="*/ 914400 w 1090144"/>
                            <a:gd name="connsiteY40" fmla="*/ 59570 h 381248"/>
                            <a:gd name="connsiteX41" fmla="*/ 982905 w 1090144"/>
                            <a:gd name="connsiteY41" fmla="*/ 47656 h 381248"/>
                            <a:gd name="connsiteX42" fmla="*/ 1003755 w 1090144"/>
                            <a:gd name="connsiteY42" fmla="*/ 41699 h 381248"/>
                            <a:gd name="connsiteX43" fmla="*/ 1027583 w 1090144"/>
                            <a:gd name="connsiteY43" fmla="*/ 35742 h 381248"/>
                            <a:gd name="connsiteX44" fmla="*/ 1042475 w 1090144"/>
                            <a:gd name="connsiteY44" fmla="*/ 29785 h 381248"/>
                            <a:gd name="connsiteX45" fmla="*/ 1051411 w 1090144"/>
                            <a:gd name="connsiteY45" fmla="*/ 26806 h 381248"/>
                            <a:gd name="connsiteX46" fmla="*/ 1078217 w 1090144"/>
                            <a:gd name="connsiteY46" fmla="*/ 8935 h 381248"/>
                            <a:gd name="connsiteX47" fmla="*/ 1090131 w 1090144"/>
                            <a:gd name="connsiteY47" fmla="*/ 0 h 38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090144" h="381248">
                              <a:moveTo>
                                <a:pt x="0" y="113183"/>
                              </a:moveTo>
                              <a:cubicBezTo>
                                <a:pt x="35771" y="127492"/>
                                <a:pt x="-1415" y="108791"/>
                                <a:pt x="20849" y="131054"/>
                              </a:cubicBezTo>
                              <a:cubicBezTo>
                                <a:pt x="23069" y="133274"/>
                                <a:pt x="26756" y="133206"/>
                                <a:pt x="29785" y="134032"/>
                              </a:cubicBezTo>
                              <a:cubicBezTo>
                                <a:pt x="65488" y="143768"/>
                                <a:pt x="41896" y="134967"/>
                                <a:pt x="74462" y="148925"/>
                              </a:cubicBezTo>
                              <a:cubicBezTo>
                                <a:pt x="76448" y="153889"/>
                                <a:pt x="78542" y="158811"/>
                                <a:pt x="80419" y="163817"/>
                              </a:cubicBezTo>
                              <a:cubicBezTo>
                                <a:pt x="84508" y="174721"/>
                                <a:pt x="82241" y="174575"/>
                                <a:pt x="92333" y="184667"/>
                              </a:cubicBezTo>
                              <a:cubicBezTo>
                                <a:pt x="109884" y="202218"/>
                                <a:pt x="97423" y="171594"/>
                                <a:pt x="125097" y="208495"/>
                              </a:cubicBezTo>
                              <a:cubicBezTo>
                                <a:pt x="151907" y="244243"/>
                                <a:pt x="105756" y="184418"/>
                                <a:pt x="157860" y="241258"/>
                              </a:cubicBezTo>
                              <a:cubicBezTo>
                                <a:pt x="161772" y="245526"/>
                                <a:pt x="163028" y="251755"/>
                                <a:pt x="166796" y="256151"/>
                              </a:cubicBezTo>
                              <a:cubicBezTo>
                                <a:pt x="169126" y="258869"/>
                                <a:pt x="172589" y="260394"/>
                                <a:pt x="175731" y="262108"/>
                              </a:cubicBezTo>
                              <a:cubicBezTo>
                                <a:pt x="183527" y="266360"/>
                                <a:pt x="191348" y="270641"/>
                                <a:pt x="199559" y="274022"/>
                              </a:cubicBezTo>
                              <a:cubicBezTo>
                                <a:pt x="223262" y="283782"/>
                                <a:pt x="260940" y="290208"/>
                                <a:pt x="279979" y="303807"/>
                              </a:cubicBezTo>
                              <a:cubicBezTo>
                                <a:pt x="286929" y="308771"/>
                                <a:pt x="293644" y="314081"/>
                                <a:pt x="300828" y="318699"/>
                              </a:cubicBezTo>
                              <a:cubicBezTo>
                                <a:pt x="307561" y="323028"/>
                                <a:pt x="315274" y="325810"/>
                                <a:pt x="321678" y="330613"/>
                              </a:cubicBezTo>
                              <a:cubicBezTo>
                                <a:pt x="350273" y="352060"/>
                                <a:pt x="321304" y="341004"/>
                                <a:pt x="357420" y="357420"/>
                              </a:cubicBezTo>
                              <a:cubicBezTo>
                                <a:pt x="361147" y="359114"/>
                                <a:pt x="365398" y="359273"/>
                                <a:pt x="369334" y="360398"/>
                              </a:cubicBezTo>
                              <a:cubicBezTo>
                                <a:pt x="372353" y="361261"/>
                                <a:pt x="375180" y="362815"/>
                                <a:pt x="378269" y="363377"/>
                              </a:cubicBezTo>
                              <a:cubicBezTo>
                                <a:pt x="402416" y="367768"/>
                                <a:pt x="433104" y="367719"/>
                                <a:pt x="455710" y="369334"/>
                              </a:cubicBezTo>
                              <a:cubicBezTo>
                                <a:pt x="465663" y="370045"/>
                                <a:pt x="475558" y="371410"/>
                                <a:pt x="485495" y="372313"/>
                              </a:cubicBezTo>
                              <a:cubicBezTo>
                                <a:pt x="497401" y="373395"/>
                                <a:pt x="509347" y="374039"/>
                                <a:pt x="521237" y="375291"/>
                              </a:cubicBezTo>
                              <a:cubicBezTo>
                                <a:pt x="528219" y="376026"/>
                                <a:pt x="535109" y="377495"/>
                                <a:pt x="542087" y="378270"/>
                              </a:cubicBezTo>
                              <a:cubicBezTo>
                                <a:pt x="552986" y="379481"/>
                                <a:pt x="563929" y="380255"/>
                                <a:pt x="574850" y="381248"/>
                              </a:cubicBezTo>
                              <a:cubicBezTo>
                                <a:pt x="615556" y="380255"/>
                                <a:pt x="656337" y="380920"/>
                                <a:pt x="696969" y="378270"/>
                              </a:cubicBezTo>
                              <a:cubicBezTo>
                                <a:pt x="714103" y="377153"/>
                                <a:pt x="711034" y="371707"/>
                                <a:pt x="717819" y="360398"/>
                              </a:cubicBezTo>
                              <a:cubicBezTo>
                                <a:pt x="721502" y="354259"/>
                                <a:pt x="727074" y="349174"/>
                                <a:pt x="729733" y="342527"/>
                              </a:cubicBezTo>
                              <a:cubicBezTo>
                                <a:pt x="731719" y="337563"/>
                                <a:pt x="733999" y="332707"/>
                                <a:pt x="735690" y="327635"/>
                              </a:cubicBezTo>
                              <a:cubicBezTo>
                                <a:pt x="738743" y="318474"/>
                                <a:pt x="739290" y="310255"/>
                                <a:pt x="741647" y="300828"/>
                              </a:cubicBezTo>
                              <a:cubicBezTo>
                                <a:pt x="742408" y="297782"/>
                                <a:pt x="743723" y="294900"/>
                                <a:pt x="744625" y="291893"/>
                              </a:cubicBezTo>
                              <a:cubicBezTo>
                                <a:pt x="746702" y="284970"/>
                                <a:pt x="748456" y="277951"/>
                                <a:pt x="750582" y="271043"/>
                              </a:cubicBezTo>
                              <a:cubicBezTo>
                                <a:pt x="752429" y="265041"/>
                                <a:pt x="753908" y="258873"/>
                                <a:pt x="756539" y="253172"/>
                              </a:cubicBezTo>
                              <a:cubicBezTo>
                                <a:pt x="759893" y="245904"/>
                                <a:pt x="764873" y="239482"/>
                                <a:pt x="768453" y="232323"/>
                              </a:cubicBezTo>
                              <a:cubicBezTo>
                                <a:pt x="780788" y="207653"/>
                                <a:pt x="769658" y="226531"/>
                                <a:pt x="777389" y="208495"/>
                              </a:cubicBezTo>
                              <a:cubicBezTo>
                                <a:pt x="789844" y="179437"/>
                                <a:pt x="779529" y="216959"/>
                                <a:pt x="798238" y="160839"/>
                              </a:cubicBezTo>
                              <a:cubicBezTo>
                                <a:pt x="799231" y="157860"/>
                                <a:pt x="800354" y="154922"/>
                                <a:pt x="801217" y="151903"/>
                              </a:cubicBezTo>
                              <a:cubicBezTo>
                                <a:pt x="803657" y="143363"/>
                                <a:pt x="804116" y="135318"/>
                                <a:pt x="810152" y="128075"/>
                              </a:cubicBezTo>
                              <a:cubicBezTo>
                                <a:pt x="812444" y="125325"/>
                                <a:pt x="816109" y="124104"/>
                                <a:pt x="819088" y="122118"/>
                              </a:cubicBezTo>
                              <a:cubicBezTo>
                                <a:pt x="820081" y="119140"/>
                                <a:pt x="820508" y="115909"/>
                                <a:pt x="822066" y="113183"/>
                              </a:cubicBezTo>
                              <a:cubicBezTo>
                                <a:pt x="828853" y="101307"/>
                                <a:pt x="836167" y="95708"/>
                                <a:pt x="848873" y="89355"/>
                              </a:cubicBezTo>
                              <a:cubicBezTo>
                                <a:pt x="856816" y="85384"/>
                                <a:pt x="864617" y="81116"/>
                                <a:pt x="872701" y="77441"/>
                              </a:cubicBezTo>
                              <a:cubicBezTo>
                                <a:pt x="877929" y="75065"/>
                                <a:pt x="888487" y="72750"/>
                                <a:pt x="893550" y="71484"/>
                              </a:cubicBezTo>
                              <a:cubicBezTo>
                                <a:pt x="900500" y="67513"/>
                                <a:pt x="907132" y="62924"/>
                                <a:pt x="914400" y="59570"/>
                              </a:cubicBezTo>
                              <a:cubicBezTo>
                                <a:pt x="935806" y="49690"/>
                                <a:pt x="960017" y="49563"/>
                                <a:pt x="982905" y="47656"/>
                              </a:cubicBezTo>
                              <a:lnTo>
                                <a:pt x="1003755" y="41699"/>
                              </a:lnTo>
                              <a:cubicBezTo>
                                <a:pt x="1011666" y="39590"/>
                                <a:pt x="1019981" y="38783"/>
                                <a:pt x="1027583" y="35742"/>
                              </a:cubicBezTo>
                              <a:cubicBezTo>
                                <a:pt x="1032547" y="33756"/>
                                <a:pt x="1037469" y="31662"/>
                                <a:pt x="1042475" y="29785"/>
                              </a:cubicBezTo>
                              <a:cubicBezTo>
                                <a:pt x="1045415" y="28682"/>
                                <a:pt x="1048699" y="28388"/>
                                <a:pt x="1051411" y="26806"/>
                              </a:cubicBezTo>
                              <a:cubicBezTo>
                                <a:pt x="1060687" y="21395"/>
                                <a:pt x="1068612" y="13738"/>
                                <a:pt x="1078217" y="8935"/>
                              </a:cubicBezTo>
                              <a:cubicBezTo>
                                <a:pt x="1091019" y="2534"/>
                                <a:pt x="1090131" y="7418"/>
                                <a:pt x="1090131" y="0"/>
                              </a:cubicBezTo>
                            </a:path>
                          </a:pathLst>
                        </a:custGeom>
                        <a:noFill/>
                        <a:ln w="6350">
                          <a:solidFill>
                            <a:srgbClr val="EE0000"/>
                          </a:solidFill>
                          <a:prstDash val="dash"/>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75EA374" id="Freeform: Shape 52" o:spid="_x0000_s1026" style="position:absolute;margin-left:327pt;margin-top:175.55pt;width:85.85pt;height:30pt;z-index:251658261;visibility:visible;mso-wrap-style:square;mso-wrap-distance-left:9pt;mso-wrap-distance-top:0;mso-wrap-distance-right:9pt;mso-wrap-distance-bottom:0;mso-position-horizontal:absolute;mso-position-horizontal-relative:text;mso-position-vertical:absolute;mso-position-vertical-relative:text;v-text-anchor:middle" coordsize="1090144,3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PeJJw0AADU6AAAOAAAAZHJzL2Uyb0RvYy54bWysW22P47YR/l6g/8HwxwLJ8v1lkb3gmjRF&#10;gSAJmhRpP+q89q0B23Jl3e1dfn2fISnv0FlAVNBbYE9a6uEjkjPDmeHoq68/HQ+rj9vhsu9PD2v5&#10;pVivtqdN/7g/vX9Y/+uX774I69Vl7E6P3aE/bR/Wn7eX9ddv/vynr57P91vVP/WHx+2wQieny/3z&#10;+WH9NI7n+7u7y+Zpe+wuX/bn7QmNu344diNuh/d3j0P3jN6PhzslhLt77ofH89BvtpcL/vptbly/&#10;Sf3vdtvN+ONud9mOq8PDGu82pt9D+v2Oft+9+aq7fz9056f9prxG9wfe4tjtTyC9dvVtN3arD8P+&#10;d10d95uhv/S78ctNf7zrd7v9ZpvGgNFIcTOan5+68zaNBZNzOV+n6fL/63bzw8efzz8NmIbn8+X+&#10;gksaxafdcKT/8X6rT2myPl8na/tpXG3wRymikMasVxu06SCVCTSbdy/ozYfL+Pdtn3rqPn5/GfNk&#10;P+IqTdXj6tQdIROb/nS67Mftv7FAu+MB8/+Xu5VYPa8mioK7efw//HEptQx69bR6eRMsxu8YJGNQ&#10;Ipg4z8IhIBHWzLIozhJ9sPMsHCK1EVrNsmjG4o1xap6FQ6QJUdlZFizwdU2CMLJhxjhEOiyIn2Wx&#10;jCUqrfX8WDhEBuPcPItjLFJZEf08DcckiZmfMs9prA+uQZY5Rhm8XJidM1jW68pIDD+6+dFwjLJO&#10;WjlLEzmNt17LeRqOUU5JMT8aWWlzjNY2SFoFUt4INa82kiu08jH6FiIO0kIHMS9tkuu0FiKoMD9z&#10;NUgGF+PsCkmu1lpJ51uIKpAWTjZYT67Z2nqjGiRbvgKaNdNcubWLWpuGqatBQscGqePqrX1QrkUY&#10;KpDT2jcIA1dwY62XLVPHQWUaZqeOq7gJ1sSG3UdykPZKtwgDV3KrpNIN1lRykPZWxXkDpLhlsJC5&#10;0EBUgWhhvZjVI8WVHNIdbMMaVaDsfMwTccvgIv3Mi7fioNYRcSX30oeW7VtxkHZNeqS4knsVfcsO&#10;XoG0UVbN65HiSu61dbFljThIK+/0/CauuJJ7I51pkToOKiZ/TmEVV/LkxzUobAWCEoU4b70VV3Jv&#10;hQ0NHmMFUrBapoGIK7m3zuoW8eYgZbX081u55pbBu2Bsg99YgZSmn1mF1dwyeO91aBhRBWp0HTVX&#10;ch+D0g1beQWSTgTM95zUaa7kQUgFJ3024KpA8B2jaJg6bhmCFNI2SJ3mIKngbc0rrOZKDkMnQsvU&#10;cZBUSsp5n0FzJQ9KCdfgeFegxmBVc8sQTAi+RbwrUNS2Yea4YQgeW2WDi685yMNuzW/kmqs4LJZt&#10;2V8rkEfQOh9+G24WInIUomGPqEA22gZ/wXCrAF2NosFyVyDjnXWzumq4UZBCwG9qIeIo7F8NgYTh&#10;RkEK5S1SKrNWoUKlqGB+RJV+C6MMFHyeiKPgYyCvMmfmTKXfwkojG2S7QikXRMMacaMgBRzOFoNq&#10;OIo0Yn5AXL1TfqwlHjccVTvCyNe9nzJy3dOUpNt8OpUsHa5WHSVzRcpvnvsLZQR5yg7pv+kWKbmc&#10;AgSKUnwzYOgPB8tFYIg3B6tFYAg6B+tFYIghB5tFYAgkB9tFYIgLB7tFYMgAB/tFYFh7Dp5SvW3r&#10;DLvPwXERM+V4OBr3i2TsVsiWSRnlYyr2ZXJGqZkKvkzSKHdSwZfJmrwRNtwvmrobcZPL5E3eCBzu&#10;F7HfiBxyFIvgN0KHzMMSOOUP+MzjfhH8RuqQJVgEv5E6xP6L4DdSh4h+EfxG6hCnL4LfSB1C9kXw&#10;G6lDIL4IfiN1iJQXwW+kDvHvIviN1KllUkexKZc63C9hp4izgi+TOoojK/gyqaPosIIvkzqK+Sr4&#10;Mqmj8K+CL5M6is8q+DKpo1Ctgi+TOgqmKvgyqaMYqYIvkzoKfTgc90ukjiKaCr5M6ii6qeDLpI6i&#10;jwq+TOroALuCL5M6ihQq+DKpI/+/gi+TOnLrK3gldfDs4Z4VN35AJQTVQBxSDcS4XqEGYlivUAPx&#10;jha7uz93I3n/0+XqmZ3wP10P+Kn52H/c/tKnB8eX6oCc0yiC8/LI5sO7/eav2984ADGizzIjcWYX&#10;03rjBVJnXyBCy3OKQ0MfkyhNbSmHlkacz+EnKa0oXiNUON7KKiI10r9pia+dOmQoS6cauZwyG+ll&#10;UoxZ2uhIvpnQWWRrMtBoJCZ5pwbJ2onQRJeWbHqZlP4tODqdbyb0zqD8goRBWh1C0v9rpzgEyjom&#10;bQg4/szrnUaYTvQzLh3UNxMi1yoKoTc+uzcTIXJixSZIb6xPo5ja0uF+Jkxn9s2EiHVDyMqqcMyb&#10;vcFrrziKzHZAemljtcD5oD9R5iRsOyVlOLOKKYMcRbIsEyUKQa6CE5D9qtZYplP/zJkO89s5nfQ+&#10;r5bCMWF2fq6cTgtKyGOZlZXIAlG3L41UAlAa6WR/AWeUdNyRug04cq669ahFyMqj6CyonttUD5CR&#10;6Zi/nTNoHPcUpMMpU8UZUQJTxumFgzDxcabagIxMJ/7NnAq5flfmNtAJGu8Wg4tlI0QiD5JSNaYy&#10;gcSZD//bOTGdcAJpbjUMGuweG4qKGnqbG6URoWrMx0elkeoAmjk10uUuG1gcbpDEME6NBDwsYHoh&#10;rGyOpicZysUDuTGVBLRzWqQLswpiYUW9nuhWi8JpkMCsZCjXEWTOVFLQzumkLFugthHX1Tjp2CnL&#10;EBrp3fgkpJKCzJkOONs5cThuyzgdtKZeMm9lyM6UdirkcPs6t6m6oHBSzUAzJ8pakL8tSH+7nWjU&#10;pJW5dZCvSnlzoUFBUhVFOycS066M02PFKlODbK21ZW6Rkq9lKNccZM5USdDOGaHPRW5xgBwrTlRr&#10;6Wmx8RhcXraeufygcFJRQTOnVcjUFv30TtT21mqLbad0C0+lfqFUiVAaqb6gnRNvGMp6+mhqtbdO&#10;Xw1GEKq28bkoIXPyisva6anvsl+FDcEWPwfFSzfdYq0hkKVbEXOuY5LbXJ/wR8aZRGOSIezLlQp6&#10;KUUJ+TQqE7DPsvXMpQqZc5l+whWBJcpIuD22EhM62ppsn4lwTirOVLWQkakWoXk9URJHepdMKs5m&#10;oDZ8KBBk2O7cSPx1IxUw5MZUlrCAM/gS+qDw1dwMhUSodItjnFqGci1D5kxFae2c8IGK04e5utk/&#10;8TbQ9tStiiaKakPPZQ2lkYoVFnA6X9ZToVw3a9kkmijRMUWolfcxuzzXxlThkDlT3UI7p1Wm7NnK&#10;WdS8EvKlW42j5dwt3Ol6X8HiY9cpjVTCsIAz0rSQmMDvi/UWCe+eiFIjPLDaccl1D6WRqhnaOXGu&#10;XsIUJXASWcst9L7YeIVZQGqJT0IqgcicVEWdDCPFm7OhmA8R3nJCStg+WJ2q2wjTmLvFgeWN8qZq&#10;iIxMNQ7t44yIOkrAmR1zxhlwnmrLC6FYLmdap8XOhRGZM5U7NHMGoZ3NJlUarWubQFFX2dAlvIk6&#10;dsg1EpkzVT60c6IGf5pbVNDk8PE6FOmmvQyPkcvAJyGVSxROKoJo58RHGNjASDSlxFl7pfZBiWuU&#10;iLAMWynnTJUTBUnF+ws4Qyg+GOpJ4O1W3WqHAtjULR3iV75vrqFIban8oJ3RulAWDMwIQ/k4nEHM&#10;ljuVtKy8LRVTpLZUItFOCHNWNAGVWq5yPALi4JAJ0b2tZzxVVWRCqpVoJoTBtrDZtI5IiODYio0C&#10;QbAsuWGnYj4NmMQql1ckXCqaaCfUFufqCYgsCHYrTuiEKFMK21LrTq6zyDiqnniV8HDi+aZSMpEx&#10;VAhRMNNTtdXK/hIECzX1xUmDJareD40xFqnXwWfRnWak1E0kthTbvPqGr3NCZycflxwJPifwlrwp&#10;WSyNV6uCV6gzlVAkzpy0wmw22WMg7ZRxU8HVWwsaU+CZNp6AvFL9QqmaInNSjcSCcTrhigQjMqzd&#10;aokmBFapW6lRaVdzpsKK1EgavIAy0qLll7U5DnpZMHzIVPYHOEc3hC9tSQRuJhW3lDhNk33NoKZn&#10;Xj59OvXf7Q+HJN6HE+VVUX6aiyku/WH/SI3kXlyG9+++OQyrjx3StH/7m8C/MrzqsfNwGb/tLk/5&#10;uUdclacOqLi4e/mIK12Nnw9b6vtw+ud2t9o/0mdbqYwjfV+3vdJ1m832NE5RU3qaYDu82hWo54Hl&#10;eYJu07d3V7CaB18Ribk/jVfwcX/qh9c6OFxfeZefn2Ygj5um4F3/+PmnYTX0+cu/y3nz3R4z+H13&#10;GX/qBnxqBpuHzxfHH/Frd+ixOshup6v16qkffnvt7/Q8vsBD63r1jE8HH9aX/37ohu16dfjHCd/m&#10;JZuIPHu6QQKUzpIH3vKOt5w+HL/pseTYRPF26ZKeHw/T5W7oj7/iK8e3xIqm7rQBN4puxmG6+WbE&#10;PZrwneRm+/Ztusb3hZDI708/nzfTqpPs/PLp1244r+jyYT3iY74f+ukzw+5++kqPxPr6LK3HqX/7&#10;Yex3e/qELwlZntdyg28TcVV9/Mjv01MvX3u++R8AAAD//wMAUEsDBBQABgAIAAAAIQAwTWlu4gAA&#10;AAsBAAAPAAAAZHJzL2Rvd25yZXYueG1sTI/LTsMwEEX3SPyDNUhsEHWSJqWEOBVCAhYVEqR8wDR2&#10;HiIep7Hbhr9nWMFyZq7OnFtsZjuIk5l870hBvIhAGKqd7qlV8Ll7vl2D8AFJ4+DIKPg2Hjbl5UWB&#10;uXZn+jCnKrSCIeRzVNCFMOZS+rozFv3CjYb41rjJYuBxaqWe8MxwO8gkilbSYk/8ocPRPHWm/qqO&#10;VsEK02b39n4fHbbDobp5XTbJi2yUur6aHx9ABDOHvzD86rM6lOy0d0fSXgzMyFLuEhQsszgGwYl1&#10;kt2B2CtIY97IspD/O5Q/AAAA//8DAFBLAQItABQABgAIAAAAIQC2gziS/gAAAOEBAAATAAAAAAAA&#10;AAAAAAAAAAAAAABbQ29udGVudF9UeXBlc10ueG1sUEsBAi0AFAAGAAgAAAAhADj9If/WAAAAlAEA&#10;AAsAAAAAAAAAAAAAAAAALwEAAF9yZWxzLy5yZWxzUEsBAi0AFAAGAAgAAAAhAIBA94knDQAANToA&#10;AA4AAAAAAAAAAAAAAAAALgIAAGRycy9lMm9Eb2MueG1sUEsBAi0AFAAGAAgAAAAhADBNaW7iAAAA&#10;CwEAAA8AAAAAAAAAAAAAAAAAgQ8AAGRycy9kb3ducmV2LnhtbFBLBQYAAAAABAAEAPMAAACQEAAA&#10;AAA=&#10;" path="m,113183v35771,14309,-1415,-4392,20849,17871c23069,133274,26756,133206,29785,134032v35703,9736,12111,935,44677,14893c76448,153889,78542,158811,80419,163817v4089,10904,1822,10758,11914,20850c109884,202218,97423,171594,125097,208495v26810,35748,-19341,-24077,32763,32763c161772,245526,163028,251755,166796,256151v2330,2718,5793,4243,8935,5957c183527,266360,191348,270641,199559,274022v23703,9760,61381,16186,80420,29785c286929,308771,293644,314081,300828,318699v6733,4329,14446,7111,20850,11914c350273,352060,321304,341004,357420,357420v3727,1694,7978,1853,11914,2978c372353,361261,375180,362815,378269,363377v24147,4391,54835,4342,77441,5957c465663,370045,475558,371410,485495,372313v11906,1082,23852,1726,35742,2978c528219,376026,535109,377495,542087,378270v10899,1211,21842,1985,32763,2978c615556,380255,656337,380920,696969,378270v17134,-1117,14065,-6563,20850,-17872c721502,354259,727074,349174,729733,342527v1986,-4964,4266,-9820,5957,-14892c738743,318474,739290,310255,741647,300828v761,-3046,2076,-5928,2978,-8935c746702,284970,748456,277951,750582,271043v1847,-6002,3326,-12170,5957,-17871c759893,245904,764873,239482,768453,232323v12335,-24670,1205,-5792,8936,-23828c789844,179437,779529,216959,798238,160839v993,-2979,2116,-5917,2979,-8936c803657,143363,804116,135318,810152,128075v2292,-2750,5957,-3971,8936,-5957c820081,119140,820508,115909,822066,113183v6787,-11876,14101,-17475,26807,-23828c856816,85384,864617,81116,872701,77441v5228,-2376,15786,-4691,20849,-5957c900500,67513,907132,62924,914400,59570v21406,-9880,45617,-10007,68505,-11914l1003755,41699v7911,-2109,16226,-2916,23828,-5957c1032547,33756,1037469,31662,1042475,29785v2940,-1103,6224,-1397,8936,-2979c1060687,21395,1068612,13738,1078217,8935,1091019,2534,1090131,7418,1090131,e" filled="f" strokecolor="#e00" strokeweight=".5pt">
                <v:stroke dashstyle="dash"/>
                <v:shadow on="t" color="black" opacity="22937f" origin=",.5" offset="0,.63889mm"/>
                <v:path arrowok="t" o:connecttype="custom" o:connectlocs="0,113183;20849,131054;29785,134032;74462,148925;80419,163817;92333,184667;125097,208495;157860,241258;166796,256151;175731,262108;199559,274022;279979,303807;300828,318699;321678,330613;357420,357420;369334,360398;378269,363377;455710,369334;485495,372313;521237,375291;542087,378270;574850,381248;696969,378270;717819,360398;729733,342527;735690,327635;741647,300828;744625,291893;750582,271043;756539,253172;768453,232323;777389,208495;798238,160839;801217,151903;810152,128075;819088,122118;822066,113183;848873,89355;872701,77441;893550,71484;914400,59570;982905,47656;1003755,41699;1027583,35742;1042475,29785;1051411,26806;1078217,8935;1090131,0" o:connectangles="0,0,0,0,0,0,0,0,0,0,0,0,0,0,0,0,0,0,0,0,0,0,0,0,0,0,0,0,0,0,0,0,0,0,0,0,0,0,0,0,0,0,0,0,0,0,0,0"/>
              </v:shape>
            </w:pict>
          </mc:Fallback>
        </mc:AlternateContent>
      </w:r>
      <w:r w:rsidR="00872AEA">
        <w:rPr>
          <w:noProof/>
        </w:rPr>
        <mc:AlternateContent>
          <mc:Choice Requires="wps">
            <w:drawing>
              <wp:anchor distT="0" distB="0" distL="114300" distR="114300" simplePos="0" relativeHeight="251658260" behindDoc="0" locked="0" layoutInCell="1" allowOverlap="1" wp14:anchorId="49D17B56" wp14:editId="3C2E83DD">
                <wp:simplePos x="0" y="0"/>
                <wp:positionH relativeFrom="column">
                  <wp:posOffset>3436814</wp:posOffset>
                </wp:positionH>
                <wp:positionV relativeFrom="paragraph">
                  <wp:posOffset>2154865</wp:posOffset>
                </wp:positionV>
                <wp:extent cx="2124756" cy="369334"/>
                <wp:effectExtent l="57150" t="19050" r="66040" b="88265"/>
                <wp:wrapNone/>
                <wp:docPr id="2134559035" name="Freeform: Shape 51"/>
                <wp:cNvGraphicFramePr/>
                <a:graphic xmlns:a="http://schemas.openxmlformats.org/drawingml/2006/main">
                  <a:graphicData uri="http://schemas.microsoft.com/office/word/2010/wordprocessingShape">
                    <wps:wsp>
                      <wps:cNvSpPr/>
                      <wps:spPr>
                        <a:xfrm>
                          <a:off x="0" y="0"/>
                          <a:ext cx="2124756" cy="369334"/>
                        </a:xfrm>
                        <a:custGeom>
                          <a:avLst/>
                          <a:gdLst>
                            <a:gd name="connsiteX0" fmla="*/ 2124756 w 2124756"/>
                            <a:gd name="connsiteY0" fmla="*/ 44678 h 369334"/>
                            <a:gd name="connsiteX1" fmla="*/ 2097949 w 2124756"/>
                            <a:gd name="connsiteY1" fmla="*/ 68506 h 369334"/>
                            <a:gd name="connsiteX2" fmla="*/ 2094971 w 2124756"/>
                            <a:gd name="connsiteY2" fmla="*/ 77441 h 369334"/>
                            <a:gd name="connsiteX3" fmla="*/ 2091992 w 2124756"/>
                            <a:gd name="connsiteY3" fmla="*/ 89355 h 369334"/>
                            <a:gd name="connsiteX4" fmla="*/ 2083057 w 2124756"/>
                            <a:gd name="connsiteY4" fmla="*/ 92334 h 369334"/>
                            <a:gd name="connsiteX5" fmla="*/ 2044336 w 2124756"/>
                            <a:gd name="connsiteY5" fmla="*/ 86377 h 369334"/>
                            <a:gd name="connsiteX6" fmla="*/ 2026465 w 2124756"/>
                            <a:gd name="connsiteY6" fmla="*/ 77441 h 369334"/>
                            <a:gd name="connsiteX7" fmla="*/ 2008594 w 2124756"/>
                            <a:gd name="connsiteY7" fmla="*/ 71484 h 369334"/>
                            <a:gd name="connsiteX8" fmla="*/ 1978809 w 2124756"/>
                            <a:gd name="connsiteY8" fmla="*/ 59570 h 369334"/>
                            <a:gd name="connsiteX9" fmla="*/ 1972852 w 2124756"/>
                            <a:gd name="connsiteY9" fmla="*/ 47656 h 369334"/>
                            <a:gd name="connsiteX10" fmla="*/ 1934132 w 2124756"/>
                            <a:gd name="connsiteY10" fmla="*/ 2979 h 369334"/>
                            <a:gd name="connsiteX11" fmla="*/ 1889454 w 2124756"/>
                            <a:gd name="connsiteY11" fmla="*/ 0 h 369334"/>
                            <a:gd name="connsiteX12" fmla="*/ 1871583 w 2124756"/>
                            <a:gd name="connsiteY12" fmla="*/ 2979 h 369334"/>
                            <a:gd name="connsiteX13" fmla="*/ 1859669 w 2124756"/>
                            <a:gd name="connsiteY13" fmla="*/ 14893 h 369334"/>
                            <a:gd name="connsiteX14" fmla="*/ 1841798 w 2124756"/>
                            <a:gd name="connsiteY14" fmla="*/ 23828 h 369334"/>
                            <a:gd name="connsiteX15" fmla="*/ 1829884 w 2124756"/>
                            <a:gd name="connsiteY15" fmla="*/ 29785 h 369334"/>
                            <a:gd name="connsiteX16" fmla="*/ 1817970 w 2124756"/>
                            <a:gd name="connsiteY16" fmla="*/ 32764 h 369334"/>
                            <a:gd name="connsiteX17" fmla="*/ 1719680 w 2124756"/>
                            <a:gd name="connsiteY17" fmla="*/ 41699 h 369334"/>
                            <a:gd name="connsiteX18" fmla="*/ 1698830 w 2124756"/>
                            <a:gd name="connsiteY18" fmla="*/ 50635 h 369334"/>
                            <a:gd name="connsiteX19" fmla="*/ 1669045 w 2124756"/>
                            <a:gd name="connsiteY19" fmla="*/ 68506 h 369334"/>
                            <a:gd name="connsiteX20" fmla="*/ 1645217 w 2124756"/>
                            <a:gd name="connsiteY20" fmla="*/ 74463 h 369334"/>
                            <a:gd name="connsiteX21" fmla="*/ 1618411 w 2124756"/>
                            <a:gd name="connsiteY21" fmla="*/ 71484 h 369334"/>
                            <a:gd name="connsiteX22" fmla="*/ 1543948 w 2124756"/>
                            <a:gd name="connsiteY22" fmla="*/ 68506 h 369334"/>
                            <a:gd name="connsiteX23" fmla="*/ 1532034 w 2124756"/>
                            <a:gd name="connsiteY23" fmla="*/ 59570 h 369334"/>
                            <a:gd name="connsiteX24" fmla="*/ 1517142 w 2124756"/>
                            <a:gd name="connsiteY24" fmla="*/ 56592 h 369334"/>
                            <a:gd name="connsiteX25" fmla="*/ 1502249 w 2124756"/>
                            <a:gd name="connsiteY25" fmla="*/ 62549 h 369334"/>
                            <a:gd name="connsiteX26" fmla="*/ 1484378 w 2124756"/>
                            <a:gd name="connsiteY26" fmla="*/ 68506 h 369334"/>
                            <a:gd name="connsiteX27" fmla="*/ 1469486 w 2124756"/>
                            <a:gd name="connsiteY27" fmla="*/ 74463 h 369334"/>
                            <a:gd name="connsiteX28" fmla="*/ 1460550 w 2124756"/>
                            <a:gd name="connsiteY28" fmla="*/ 77441 h 369334"/>
                            <a:gd name="connsiteX29" fmla="*/ 1415873 w 2124756"/>
                            <a:gd name="connsiteY29" fmla="*/ 92334 h 369334"/>
                            <a:gd name="connsiteX30" fmla="*/ 1403959 w 2124756"/>
                            <a:gd name="connsiteY30" fmla="*/ 98291 h 369334"/>
                            <a:gd name="connsiteX31" fmla="*/ 1362260 w 2124756"/>
                            <a:gd name="connsiteY31" fmla="*/ 107226 h 369334"/>
                            <a:gd name="connsiteX32" fmla="*/ 1332475 w 2124756"/>
                            <a:gd name="connsiteY32" fmla="*/ 113183 h 369334"/>
                            <a:gd name="connsiteX33" fmla="*/ 1281840 w 2124756"/>
                            <a:gd name="connsiteY33" fmla="*/ 116162 h 369334"/>
                            <a:gd name="connsiteX34" fmla="*/ 1249076 w 2124756"/>
                            <a:gd name="connsiteY34" fmla="*/ 119140 h 369334"/>
                            <a:gd name="connsiteX35" fmla="*/ 1228227 w 2124756"/>
                            <a:gd name="connsiteY35" fmla="*/ 128076 h 369334"/>
                            <a:gd name="connsiteX36" fmla="*/ 1213334 w 2124756"/>
                            <a:gd name="connsiteY36" fmla="*/ 131054 h 369334"/>
                            <a:gd name="connsiteX37" fmla="*/ 1204399 w 2124756"/>
                            <a:gd name="connsiteY37" fmla="*/ 134033 h 369334"/>
                            <a:gd name="connsiteX38" fmla="*/ 1189506 w 2124756"/>
                            <a:gd name="connsiteY38" fmla="*/ 139990 h 369334"/>
                            <a:gd name="connsiteX39" fmla="*/ 1162700 w 2124756"/>
                            <a:gd name="connsiteY39" fmla="*/ 148925 h 369334"/>
                            <a:gd name="connsiteX40" fmla="*/ 1150786 w 2124756"/>
                            <a:gd name="connsiteY40" fmla="*/ 154882 h 369334"/>
                            <a:gd name="connsiteX41" fmla="*/ 1129936 w 2124756"/>
                            <a:gd name="connsiteY41" fmla="*/ 157861 h 369334"/>
                            <a:gd name="connsiteX42" fmla="*/ 1022710 w 2124756"/>
                            <a:gd name="connsiteY42" fmla="*/ 163818 h 369334"/>
                            <a:gd name="connsiteX43" fmla="*/ 1013775 w 2124756"/>
                            <a:gd name="connsiteY43" fmla="*/ 166796 h 369334"/>
                            <a:gd name="connsiteX44" fmla="*/ 1004839 w 2124756"/>
                            <a:gd name="connsiteY44" fmla="*/ 172753 h 369334"/>
                            <a:gd name="connsiteX45" fmla="*/ 992925 w 2124756"/>
                            <a:gd name="connsiteY45" fmla="*/ 178710 h 369334"/>
                            <a:gd name="connsiteX46" fmla="*/ 978033 w 2124756"/>
                            <a:gd name="connsiteY46" fmla="*/ 193603 h 369334"/>
                            <a:gd name="connsiteX47" fmla="*/ 972076 w 2124756"/>
                            <a:gd name="connsiteY47" fmla="*/ 202538 h 369334"/>
                            <a:gd name="connsiteX48" fmla="*/ 951226 w 2124756"/>
                            <a:gd name="connsiteY48" fmla="*/ 208495 h 369334"/>
                            <a:gd name="connsiteX49" fmla="*/ 933355 w 2124756"/>
                            <a:gd name="connsiteY49" fmla="*/ 217431 h 369334"/>
                            <a:gd name="connsiteX50" fmla="*/ 885699 w 2124756"/>
                            <a:gd name="connsiteY50" fmla="*/ 223388 h 369334"/>
                            <a:gd name="connsiteX51" fmla="*/ 867828 w 2124756"/>
                            <a:gd name="connsiteY51" fmla="*/ 196581 h 369334"/>
                            <a:gd name="connsiteX52" fmla="*/ 861871 w 2124756"/>
                            <a:gd name="connsiteY52" fmla="*/ 187646 h 369334"/>
                            <a:gd name="connsiteX53" fmla="*/ 846979 w 2124756"/>
                            <a:gd name="connsiteY53" fmla="*/ 181689 h 369334"/>
                            <a:gd name="connsiteX54" fmla="*/ 832086 w 2124756"/>
                            <a:gd name="connsiteY54" fmla="*/ 178710 h 369334"/>
                            <a:gd name="connsiteX55" fmla="*/ 748688 w 2124756"/>
                            <a:gd name="connsiteY55" fmla="*/ 181689 h 369334"/>
                            <a:gd name="connsiteX56" fmla="*/ 730817 w 2124756"/>
                            <a:gd name="connsiteY56" fmla="*/ 190624 h 369334"/>
                            <a:gd name="connsiteX57" fmla="*/ 704011 w 2124756"/>
                            <a:gd name="connsiteY57" fmla="*/ 193603 h 369334"/>
                            <a:gd name="connsiteX58" fmla="*/ 567000 w 2124756"/>
                            <a:gd name="connsiteY58" fmla="*/ 193603 h 369334"/>
                            <a:gd name="connsiteX59" fmla="*/ 546150 w 2124756"/>
                            <a:gd name="connsiteY59" fmla="*/ 196581 h 369334"/>
                            <a:gd name="connsiteX60" fmla="*/ 531258 w 2124756"/>
                            <a:gd name="connsiteY60" fmla="*/ 199560 h 369334"/>
                            <a:gd name="connsiteX61" fmla="*/ 501473 w 2124756"/>
                            <a:gd name="connsiteY61" fmla="*/ 202538 h 369334"/>
                            <a:gd name="connsiteX62" fmla="*/ 465731 w 2124756"/>
                            <a:gd name="connsiteY62" fmla="*/ 208495 h 369334"/>
                            <a:gd name="connsiteX63" fmla="*/ 421053 w 2124756"/>
                            <a:gd name="connsiteY63" fmla="*/ 229345 h 369334"/>
                            <a:gd name="connsiteX64" fmla="*/ 412117 w 2124756"/>
                            <a:gd name="connsiteY64" fmla="*/ 238280 h 369334"/>
                            <a:gd name="connsiteX65" fmla="*/ 397225 w 2124756"/>
                            <a:gd name="connsiteY65" fmla="*/ 241259 h 369334"/>
                            <a:gd name="connsiteX66" fmla="*/ 385311 w 2124756"/>
                            <a:gd name="connsiteY66" fmla="*/ 244237 h 369334"/>
                            <a:gd name="connsiteX67" fmla="*/ 355526 w 2124756"/>
                            <a:gd name="connsiteY67" fmla="*/ 256151 h 369334"/>
                            <a:gd name="connsiteX68" fmla="*/ 337655 w 2124756"/>
                            <a:gd name="connsiteY68" fmla="*/ 262108 h 369334"/>
                            <a:gd name="connsiteX69" fmla="*/ 278085 w 2124756"/>
                            <a:gd name="connsiteY69" fmla="*/ 265087 h 369334"/>
                            <a:gd name="connsiteX70" fmla="*/ 233407 w 2124756"/>
                            <a:gd name="connsiteY70" fmla="*/ 271044 h 369334"/>
                            <a:gd name="connsiteX71" fmla="*/ 215536 w 2124756"/>
                            <a:gd name="connsiteY71" fmla="*/ 279979 h 369334"/>
                            <a:gd name="connsiteX72" fmla="*/ 182773 w 2124756"/>
                            <a:gd name="connsiteY72" fmla="*/ 291893 h 369334"/>
                            <a:gd name="connsiteX73" fmla="*/ 164902 w 2124756"/>
                            <a:gd name="connsiteY73" fmla="*/ 300829 h 369334"/>
                            <a:gd name="connsiteX74" fmla="*/ 147031 w 2124756"/>
                            <a:gd name="connsiteY74" fmla="*/ 309764 h 369334"/>
                            <a:gd name="connsiteX75" fmla="*/ 132138 w 2124756"/>
                            <a:gd name="connsiteY75" fmla="*/ 315721 h 369334"/>
                            <a:gd name="connsiteX76" fmla="*/ 78525 w 2124756"/>
                            <a:gd name="connsiteY76" fmla="*/ 318700 h 369334"/>
                            <a:gd name="connsiteX77" fmla="*/ 60654 w 2124756"/>
                            <a:gd name="connsiteY77" fmla="*/ 327635 h 369334"/>
                            <a:gd name="connsiteX78" fmla="*/ 51719 w 2124756"/>
                            <a:gd name="connsiteY78" fmla="*/ 333592 h 369334"/>
                            <a:gd name="connsiteX79" fmla="*/ 33848 w 2124756"/>
                            <a:gd name="connsiteY79" fmla="*/ 339549 h 369334"/>
                            <a:gd name="connsiteX80" fmla="*/ 24912 w 2124756"/>
                            <a:gd name="connsiteY80" fmla="*/ 342528 h 369334"/>
                            <a:gd name="connsiteX81" fmla="*/ 10020 w 2124756"/>
                            <a:gd name="connsiteY81" fmla="*/ 345506 h 369334"/>
                            <a:gd name="connsiteX82" fmla="*/ 1084 w 2124756"/>
                            <a:gd name="connsiteY82" fmla="*/ 348485 h 369334"/>
                            <a:gd name="connsiteX83" fmla="*/ 1084 w 2124756"/>
                            <a:gd name="connsiteY83" fmla="*/ 369334 h 369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2124756" h="369334">
                              <a:moveTo>
                                <a:pt x="2124756" y="44678"/>
                              </a:moveTo>
                              <a:cubicBezTo>
                                <a:pt x="2123555" y="45679"/>
                                <a:pt x="2101554" y="63098"/>
                                <a:pt x="2097949" y="68506"/>
                              </a:cubicBezTo>
                              <a:cubicBezTo>
                                <a:pt x="2096208" y="71118"/>
                                <a:pt x="2095833" y="74422"/>
                                <a:pt x="2094971" y="77441"/>
                              </a:cubicBezTo>
                              <a:cubicBezTo>
                                <a:pt x="2093846" y="81377"/>
                                <a:pt x="2094549" y="86158"/>
                                <a:pt x="2091992" y="89355"/>
                              </a:cubicBezTo>
                              <a:cubicBezTo>
                                <a:pt x="2090031" y="91807"/>
                                <a:pt x="2086035" y="91341"/>
                                <a:pt x="2083057" y="92334"/>
                              </a:cubicBezTo>
                              <a:cubicBezTo>
                                <a:pt x="2070150" y="90348"/>
                                <a:pt x="2056965" y="89700"/>
                                <a:pt x="2044336" y="86377"/>
                              </a:cubicBezTo>
                              <a:cubicBezTo>
                                <a:pt x="2037895" y="84682"/>
                                <a:pt x="2032613" y="80003"/>
                                <a:pt x="2026465" y="77441"/>
                              </a:cubicBezTo>
                              <a:cubicBezTo>
                                <a:pt x="2020669" y="75026"/>
                                <a:pt x="2014473" y="73689"/>
                                <a:pt x="2008594" y="71484"/>
                              </a:cubicBezTo>
                              <a:cubicBezTo>
                                <a:pt x="1998582" y="67729"/>
                                <a:pt x="1988737" y="63541"/>
                                <a:pt x="1978809" y="59570"/>
                              </a:cubicBezTo>
                              <a:cubicBezTo>
                                <a:pt x="1976823" y="55599"/>
                                <a:pt x="1975167" y="51445"/>
                                <a:pt x="1972852" y="47656"/>
                              </a:cubicBezTo>
                              <a:cubicBezTo>
                                <a:pt x="1956024" y="20119"/>
                                <a:pt x="1959056" y="5603"/>
                                <a:pt x="1934132" y="2979"/>
                              </a:cubicBezTo>
                              <a:cubicBezTo>
                                <a:pt x="1919288" y="1417"/>
                                <a:pt x="1904347" y="993"/>
                                <a:pt x="1889454" y="0"/>
                              </a:cubicBezTo>
                              <a:cubicBezTo>
                                <a:pt x="1883497" y="993"/>
                                <a:pt x="1876985" y="278"/>
                                <a:pt x="1871583" y="2979"/>
                              </a:cubicBezTo>
                              <a:cubicBezTo>
                                <a:pt x="1866560" y="5491"/>
                                <a:pt x="1863933" y="11238"/>
                                <a:pt x="1859669" y="14893"/>
                              </a:cubicBezTo>
                              <a:cubicBezTo>
                                <a:pt x="1850127" y="23072"/>
                                <a:pt x="1852371" y="19297"/>
                                <a:pt x="1841798" y="23828"/>
                              </a:cubicBezTo>
                              <a:cubicBezTo>
                                <a:pt x="1837717" y="25577"/>
                                <a:pt x="1834041" y="28226"/>
                                <a:pt x="1829884" y="29785"/>
                              </a:cubicBezTo>
                              <a:cubicBezTo>
                                <a:pt x="1826051" y="31222"/>
                                <a:pt x="1822040" y="32324"/>
                                <a:pt x="1817970" y="32764"/>
                              </a:cubicBezTo>
                              <a:cubicBezTo>
                                <a:pt x="1785262" y="36300"/>
                                <a:pt x="1752443" y="38721"/>
                                <a:pt x="1719680" y="41699"/>
                              </a:cubicBezTo>
                              <a:cubicBezTo>
                                <a:pt x="1687150" y="63385"/>
                                <a:pt x="1737302" y="31398"/>
                                <a:pt x="1698830" y="50635"/>
                              </a:cubicBezTo>
                              <a:cubicBezTo>
                                <a:pt x="1685237" y="57432"/>
                                <a:pt x="1682418" y="64048"/>
                                <a:pt x="1669045" y="68506"/>
                              </a:cubicBezTo>
                              <a:cubicBezTo>
                                <a:pt x="1661278" y="71095"/>
                                <a:pt x="1653160" y="72477"/>
                                <a:pt x="1645217" y="74463"/>
                              </a:cubicBezTo>
                              <a:cubicBezTo>
                                <a:pt x="1636282" y="73470"/>
                                <a:pt x="1627386" y="72012"/>
                                <a:pt x="1618411" y="71484"/>
                              </a:cubicBezTo>
                              <a:cubicBezTo>
                                <a:pt x="1593613" y="70025"/>
                                <a:pt x="1568556" y="71900"/>
                                <a:pt x="1543948" y="68506"/>
                              </a:cubicBezTo>
                              <a:cubicBezTo>
                                <a:pt x="1539030" y="67828"/>
                                <a:pt x="1536570" y="61586"/>
                                <a:pt x="1532034" y="59570"/>
                              </a:cubicBezTo>
                              <a:cubicBezTo>
                                <a:pt x="1527408" y="57514"/>
                                <a:pt x="1522106" y="57585"/>
                                <a:pt x="1517142" y="56592"/>
                              </a:cubicBezTo>
                              <a:cubicBezTo>
                                <a:pt x="1512178" y="58578"/>
                                <a:pt x="1507274" y="60722"/>
                                <a:pt x="1502249" y="62549"/>
                              </a:cubicBezTo>
                              <a:cubicBezTo>
                                <a:pt x="1496348" y="64695"/>
                                <a:pt x="1490208" y="66174"/>
                                <a:pt x="1484378" y="68506"/>
                              </a:cubicBezTo>
                              <a:cubicBezTo>
                                <a:pt x="1479414" y="70492"/>
                                <a:pt x="1474492" y="72586"/>
                                <a:pt x="1469486" y="74463"/>
                              </a:cubicBezTo>
                              <a:cubicBezTo>
                                <a:pt x="1466546" y="75565"/>
                                <a:pt x="1463408" y="76142"/>
                                <a:pt x="1460550" y="77441"/>
                              </a:cubicBezTo>
                              <a:cubicBezTo>
                                <a:pt x="1426049" y="93122"/>
                                <a:pt x="1448986" y="87603"/>
                                <a:pt x="1415873" y="92334"/>
                              </a:cubicBezTo>
                              <a:cubicBezTo>
                                <a:pt x="1411902" y="94320"/>
                                <a:pt x="1408171" y="96887"/>
                                <a:pt x="1403959" y="98291"/>
                              </a:cubicBezTo>
                              <a:cubicBezTo>
                                <a:pt x="1386206" y="104209"/>
                                <a:pt x="1379404" y="104012"/>
                                <a:pt x="1362260" y="107226"/>
                              </a:cubicBezTo>
                              <a:cubicBezTo>
                                <a:pt x="1352308" y="109092"/>
                                <a:pt x="1342538" y="112065"/>
                                <a:pt x="1332475" y="113183"/>
                              </a:cubicBezTo>
                              <a:cubicBezTo>
                                <a:pt x="1315671" y="115050"/>
                                <a:pt x="1298705" y="114957"/>
                                <a:pt x="1281840" y="116162"/>
                              </a:cubicBezTo>
                              <a:cubicBezTo>
                                <a:pt x="1270902" y="116943"/>
                                <a:pt x="1259997" y="118147"/>
                                <a:pt x="1249076" y="119140"/>
                              </a:cubicBezTo>
                              <a:cubicBezTo>
                                <a:pt x="1200735" y="131227"/>
                                <a:pt x="1269384" y="112643"/>
                                <a:pt x="1228227" y="128076"/>
                              </a:cubicBezTo>
                              <a:cubicBezTo>
                                <a:pt x="1223487" y="129854"/>
                                <a:pt x="1218245" y="129826"/>
                                <a:pt x="1213334" y="131054"/>
                              </a:cubicBezTo>
                              <a:cubicBezTo>
                                <a:pt x="1210288" y="131815"/>
                                <a:pt x="1207339" y="132931"/>
                                <a:pt x="1204399" y="134033"/>
                              </a:cubicBezTo>
                              <a:cubicBezTo>
                                <a:pt x="1199393" y="135910"/>
                                <a:pt x="1194541" y="138192"/>
                                <a:pt x="1189506" y="139990"/>
                              </a:cubicBezTo>
                              <a:cubicBezTo>
                                <a:pt x="1180636" y="143158"/>
                                <a:pt x="1171491" y="145544"/>
                                <a:pt x="1162700" y="148925"/>
                              </a:cubicBezTo>
                              <a:cubicBezTo>
                                <a:pt x="1158556" y="150519"/>
                                <a:pt x="1155070" y="153714"/>
                                <a:pt x="1150786" y="154882"/>
                              </a:cubicBezTo>
                              <a:cubicBezTo>
                                <a:pt x="1144013" y="156729"/>
                                <a:pt x="1136908" y="157041"/>
                                <a:pt x="1129936" y="157861"/>
                              </a:cubicBezTo>
                              <a:cubicBezTo>
                                <a:pt x="1086825" y="162933"/>
                                <a:pt x="1078074" y="161688"/>
                                <a:pt x="1022710" y="163818"/>
                              </a:cubicBezTo>
                              <a:cubicBezTo>
                                <a:pt x="1019732" y="164811"/>
                                <a:pt x="1016583" y="165392"/>
                                <a:pt x="1013775" y="166796"/>
                              </a:cubicBezTo>
                              <a:cubicBezTo>
                                <a:pt x="1010573" y="168397"/>
                                <a:pt x="1007947" y="170977"/>
                                <a:pt x="1004839" y="172753"/>
                              </a:cubicBezTo>
                              <a:cubicBezTo>
                                <a:pt x="1000984" y="174956"/>
                                <a:pt x="996896" y="176724"/>
                                <a:pt x="992925" y="178710"/>
                              </a:cubicBezTo>
                              <a:cubicBezTo>
                                <a:pt x="986942" y="196662"/>
                                <a:pt x="995019" y="179448"/>
                                <a:pt x="978033" y="193603"/>
                              </a:cubicBezTo>
                              <a:cubicBezTo>
                                <a:pt x="975283" y="195895"/>
                                <a:pt x="974871" y="200302"/>
                                <a:pt x="972076" y="202538"/>
                              </a:cubicBezTo>
                              <a:cubicBezTo>
                                <a:pt x="970132" y="204093"/>
                                <a:pt x="952008" y="208300"/>
                                <a:pt x="951226" y="208495"/>
                              </a:cubicBezTo>
                              <a:cubicBezTo>
                                <a:pt x="945269" y="211474"/>
                                <a:pt x="939614" y="215155"/>
                                <a:pt x="933355" y="217431"/>
                              </a:cubicBezTo>
                              <a:cubicBezTo>
                                <a:pt x="923100" y="221160"/>
                                <a:pt x="890163" y="222982"/>
                                <a:pt x="885699" y="223388"/>
                              </a:cubicBezTo>
                              <a:lnTo>
                                <a:pt x="867828" y="196581"/>
                              </a:lnTo>
                              <a:cubicBezTo>
                                <a:pt x="865842" y="193603"/>
                                <a:pt x="865195" y="188975"/>
                                <a:pt x="861871" y="187646"/>
                              </a:cubicBezTo>
                              <a:cubicBezTo>
                                <a:pt x="856907" y="185660"/>
                                <a:pt x="852100" y="183225"/>
                                <a:pt x="846979" y="181689"/>
                              </a:cubicBezTo>
                              <a:cubicBezTo>
                                <a:pt x="842130" y="180234"/>
                                <a:pt x="837050" y="179703"/>
                                <a:pt x="832086" y="178710"/>
                              </a:cubicBezTo>
                              <a:cubicBezTo>
                                <a:pt x="804287" y="179703"/>
                                <a:pt x="776447" y="179898"/>
                                <a:pt x="748688" y="181689"/>
                              </a:cubicBezTo>
                              <a:cubicBezTo>
                                <a:pt x="731479" y="182799"/>
                                <a:pt x="747927" y="186346"/>
                                <a:pt x="730817" y="190624"/>
                              </a:cubicBezTo>
                              <a:cubicBezTo>
                                <a:pt x="722095" y="192805"/>
                                <a:pt x="712946" y="192610"/>
                                <a:pt x="704011" y="193603"/>
                              </a:cubicBezTo>
                              <a:cubicBezTo>
                                <a:pt x="654996" y="177263"/>
                                <a:pt x="692331" y="188590"/>
                                <a:pt x="567000" y="193603"/>
                              </a:cubicBezTo>
                              <a:cubicBezTo>
                                <a:pt x="559985" y="193884"/>
                                <a:pt x="553075" y="195427"/>
                                <a:pt x="546150" y="196581"/>
                              </a:cubicBezTo>
                              <a:cubicBezTo>
                                <a:pt x="541157" y="197413"/>
                                <a:pt x="536276" y="198891"/>
                                <a:pt x="531258" y="199560"/>
                              </a:cubicBezTo>
                              <a:cubicBezTo>
                                <a:pt x="521368" y="200879"/>
                                <a:pt x="511359" y="201190"/>
                                <a:pt x="501473" y="202538"/>
                              </a:cubicBezTo>
                              <a:cubicBezTo>
                                <a:pt x="489505" y="204170"/>
                                <a:pt x="465731" y="208495"/>
                                <a:pt x="465731" y="208495"/>
                              </a:cubicBezTo>
                              <a:cubicBezTo>
                                <a:pt x="431164" y="225779"/>
                                <a:pt x="446252" y="219266"/>
                                <a:pt x="421053" y="229345"/>
                              </a:cubicBezTo>
                              <a:cubicBezTo>
                                <a:pt x="418074" y="232323"/>
                                <a:pt x="415885" y="236396"/>
                                <a:pt x="412117" y="238280"/>
                              </a:cubicBezTo>
                              <a:cubicBezTo>
                                <a:pt x="407589" y="240544"/>
                                <a:pt x="402167" y="240161"/>
                                <a:pt x="397225" y="241259"/>
                              </a:cubicBezTo>
                              <a:cubicBezTo>
                                <a:pt x="393229" y="242147"/>
                                <a:pt x="389247" y="243112"/>
                                <a:pt x="385311" y="244237"/>
                              </a:cubicBezTo>
                              <a:cubicBezTo>
                                <a:pt x="372585" y="247873"/>
                                <a:pt x="371114" y="250156"/>
                                <a:pt x="355526" y="256151"/>
                              </a:cubicBezTo>
                              <a:cubicBezTo>
                                <a:pt x="349665" y="258405"/>
                                <a:pt x="343893" y="261388"/>
                                <a:pt x="337655" y="262108"/>
                              </a:cubicBezTo>
                              <a:cubicBezTo>
                                <a:pt x="317905" y="264387"/>
                                <a:pt x="297942" y="264094"/>
                                <a:pt x="278085" y="265087"/>
                              </a:cubicBezTo>
                              <a:cubicBezTo>
                                <a:pt x="276883" y="265237"/>
                                <a:pt x="236226" y="270177"/>
                                <a:pt x="233407" y="271044"/>
                              </a:cubicBezTo>
                              <a:cubicBezTo>
                                <a:pt x="227041" y="273003"/>
                                <a:pt x="221583" y="277188"/>
                                <a:pt x="215536" y="279979"/>
                              </a:cubicBezTo>
                              <a:cubicBezTo>
                                <a:pt x="194756" y="289570"/>
                                <a:pt x="199948" y="287600"/>
                                <a:pt x="182773" y="291893"/>
                              </a:cubicBezTo>
                              <a:cubicBezTo>
                                <a:pt x="164197" y="304276"/>
                                <a:pt x="183396" y="292609"/>
                                <a:pt x="164902" y="300829"/>
                              </a:cubicBezTo>
                              <a:cubicBezTo>
                                <a:pt x="158816" y="303534"/>
                                <a:pt x="153094" y="307008"/>
                                <a:pt x="147031" y="309764"/>
                              </a:cubicBezTo>
                              <a:cubicBezTo>
                                <a:pt x="142163" y="311976"/>
                                <a:pt x="137440" y="315029"/>
                                <a:pt x="132138" y="315721"/>
                              </a:cubicBezTo>
                              <a:cubicBezTo>
                                <a:pt x="114390" y="318036"/>
                                <a:pt x="96396" y="317707"/>
                                <a:pt x="78525" y="318700"/>
                              </a:cubicBezTo>
                              <a:cubicBezTo>
                                <a:pt x="52920" y="335771"/>
                                <a:pt x="85317" y="315304"/>
                                <a:pt x="60654" y="327635"/>
                              </a:cubicBezTo>
                              <a:cubicBezTo>
                                <a:pt x="57452" y="329236"/>
                                <a:pt x="54990" y="332138"/>
                                <a:pt x="51719" y="333592"/>
                              </a:cubicBezTo>
                              <a:cubicBezTo>
                                <a:pt x="45981" y="336142"/>
                                <a:pt x="39805" y="337563"/>
                                <a:pt x="33848" y="339549"/>
                              </a:cubicBezTo>
                              <a:cubicBezTo>
                                <a:pt x="30869" y="340542"/>
                                <a:pt x="27991" y="341912"/>
                                <a:pt x="24912" y="342528"/>
                              </a:cubicBezTo>
                              <a:cubicBezTo>
                                <a:pt x="19948" y="343521"/>
                                <a:pt x="14931" y="344278"/>
                                <a:pt x="10020" y="345506"/>
                              </a:cubicBezTo>
                              <a:cubicBezTo>
                                <a:pt x="6974" y="346268"/>
                                <a:pt x="2187" y="345545"/>
                                <a:pt x="1084" y="348485"/>
                              </a:cubicBezTo>
                              <a:cubicBezTo>
                                <a:pt x="-1356" y="354992"/>
                                <a:pt x="1084" y="362384"/>
                                <a:pt x="1084" y="369334"/>
                              </a:cubicBezTo>
                            </a:path>
                          </a:pathLst>
                        </a:custGeom>
                        <a:noFill/>
                        <a:ln w="12700">
                          <a:solidFill>
                            <a:srgbClr val="EE0000"/>
                          </a:solidFill>
                          <a:prstDash val="sysDash"/>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57C32271" id="Freeform: Shape 51" o:spid="_x0000_s1026" style="position:absolute;margin-left:270.6pt;margin-top:169.65pt;width:167.3pt;height:29.1pt;z-index:251658260;visibility:visible;mso-wrap-style:square;mso-wrap-distance-left:9pt;mso-wrap-distance-top:0;mso-wrap-distance-right:9pt;mso-wrap-distance-bottom:0;mso-position-horizontal:absolute;mso-position-horizontal-relative:text;mso-position-vertical:absolute;mso-position-vertical-relative:text;v-text-anchor:middle" coordsize="2124756,36933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aqF6fBQAAGViAAAOAAAAZHJzL2Uyb0RvYy54bWysXW2PI7cN/l6g/8HwxwLNjt5nDrkr0qQp&#10;CgRJ0KRo+9Hn9d4u4LW3tu8tv74PRY2XnC4g6VAE2HhOfoYjiaQoUs/46z99etyvPuxO54fj4fXa&#10;fDWsV7vD9nj7cHj3ev2PX7//47henS+bw+1mfzzsXq8/787rP735/e++/vj0ameP98f97e60wk0O&#10;51cfn16v7y+Xp1c3N+ft/e5xc/7q+LQ7oPHueHrcXHB5endze9p8xN0f9zd2GOLNx+Pp9ul03O7O&#10;Z/zrd9y4fpPvf3e3215+urs77y6r/es1nu2S/57y37f09+bN15tX706bp/uHbXmMzRc8xePm4QCh&#10;11t9t7lsVu9PD/9zq8eH7el4Pt5dvtoeH2+Od3cP213uA3pjhkVvfrnfPO1yXzA456frMJ3/f7fd&#10;/vjhl6efTxiGj0/nV2d8pF58ujs90v/xfKtPebA+Xwdr9+my2uIfrbE+hbhebdHm4uScp9G8eUZv&#10;358vf90d8502H344X3iwb/EpD9Xt6rB5hE5sj4fD+eGy+xcm6O5xj/H/w82q3H71cf5UpmoJ+rcE&#10;eR/TuLpfPT8OZmSJ+JeRYoYpTX6qi5GgOIYhVsVYLcZPydTFSFBK3puqGKfFmGmydTESNE4uhKoY&#10;r8SMbgipLkaCJgsNqYoJSoz3zsW6GAkao0upKgZq+6xpg40+hroYCWqbm6TEDGOYfF2MBCXjx/qg&#10;wcdee2OmNI5Dg0JLUJhCGqqDNmkxdgwNmiZBPsVQtxsjLdpMzhvXIEehLIy62h0jTdqM4+RDw+wo&#10;VH3MjDRoMyYTRldXAYVq64y0aANFi7FBB4xCeXiC+qhJmzajN2kaGzokUdaNtsFLS6s2o51GWEJ1&#10;NTAShZEb657NSLs2IzoEW6gLkihnU6ybqZGWbZKZ4tgiSKK8iVODZkvbBmKEu27okURhgXMNQyet&#10;20DlBt/gR41ENa6lyidEH6xpWH6sRGExjXX1tsopRFLwllVbotp8tlWOIXg3+QY7UqjGoVM2Hpwd&#10;sAxX1dtKVNvyYKWNmwAF9w1+W6FCDIheavGblTZuwmBtSwCnUNEGYKqCpI3TSuwQXdaHTqIa50ja&#10;uPERutAQ9liJalRvaeMQNITQ4BmsRLVFPlbauPFY9lLDuqdQbQGjkzZu/OCm0LDwKdSExaUhzpY2&#10;bly0NjYMnVOoIQFVVTunXINztM+qq51GGWcQaNQU3EkrN3aEu2vpk0KZaGLdZrE5FDEqDHZIDRqu&#10;UWbC/Nb7pLyDtaO1DUuF06iRHq86etLQjTWONjhV9+AUypkBUWdVkrR0YwesFi1KrlAOttGgEdLU&#10;jRkn2unW+6RQeLipYZ6Uh4AOpaFF9xQKEautRyleuQgsGKnFu2pU8ONY13KvrN3YaWrZvmpUwNPV&#10;vZFXPgJLYDINo6dR0cHgq7rnlbUPBtvrBm+kUTGmqW5PXvmIYfCja9ByjUo2hbqWe2ntSJiQFlWV&#10;XIFMwl6uruReGjt2I2SCdUEShA1wHBp6JG19SrbJvXoJsoMNrkEdpKlPwdCCVu+RBNlh9FOD1UpL&#10;R3aRklR1QRKEPYJ3dVMK0j2MY6AdVlWQAlmktsb60AXpHUZkKrELrguSIGwZw9jQI+kc4E2gqg2C&#10;JAgQ5MSqviFI3zAibkXapd4jCcJ+O471SDxI1zBiD9PiwRWo0WCD9AwJYTjmtd4jCWrtkTTy5Abk&#10;HRoESZCZhmjrsUOQRp4GP7RsaBWo0QUFaeQhYjlvWJEUqFWQNPLgI1b0hqGToEY7itIzBGdsaFAG&#10;BUI2PmCbUIvvojTyMBjfsllSoEbvHaWRI+md4B+r6q1Ajd47SiP3FlFuw8KnQNYi9VtfJqL0DB5R&#10;eIsdKVBORzbMkTRyhyW2JWaIEmTxeNicVpVBGrkboXctcyRB1nvrGoog0jNgeQ0tS3mUIBtgfPX1&#10;KErP4ByqAA1LuQLZCBWqr7BRGrlFuIX0b129FSiGYawPXZKegQpbQ4P31iCEj77uvZP0DNaE0LKh&#10;0KA0tVRDkvQMSLenFhekQEiitBQQkvQMJiIT0JAlVCA3DMjYVO0oSc8Alzq0+DoFcigON+T1kzRy&#10;FKsMwuiq1imQMyHZuh0laeQobbR4IIVBUoh22TUPlKSNxyG21MUUhuohDeWDJP0CJYwbokeFoV1B&#10;Q8I4SQtHqN6SaV9gppZ88ai8gp9Mg2YrjPM2NJTGRukUzDDYhvhHYbCwtpxgGJVPwLatrtYK4pAy&#10;byjAjcojtImRED7tobQap1DezedMNvfz0ZPtp0M5e4JPqw0dURryqZ2n45nOuciDKDjUMl/iiAkf&#10;bAGKDq5UwJgcCTZdYIy4BNsuMAZFgl0XGN5SgufDPG19hgeU4NAlGV5NgmMXGK5KglMXGP5Hgscu&#10;MJyKBE9dYDquING47tKxpZL1aRmdL1DS+/SMjg0oeJ+mmYWq4bqr7wtlQ8m/C75QN5T/u+ALhUNR&#10;vwu+UDnTp3NUOlcj36d1VBCXcFz3PDwVxxW8T+uoeK3gfVpHJWkF79M6KjQreJ/WUflYwfu0zi60&#10;DtddI7/QOpR+u+ALrUNBtwu+0DqUaXvgVGyVQ4frLvhC61BS7YIvtA510i74QutQMu2CL7Tueki2&#10;bV2lsqQauj6to1qjgvdpnVtoHa67+r7QOtendW6hdbjukU71O9l3XHfBF1qHIl0XfKF1qLx1wRda&#10;h3JaF3yhdaiRdcEXWofKVxd8oXUognXBF1qHKlUXfKF1vk/r/ELrcN0jnepCUutw3QVfaB1KRl3w&#10;hdaFPq2jco56+D6to3qLgvdpHZVeFLxP64iKoOB9WkcVDwXv0zqqYyh4n9aFhdbhumfeqeYgpeO6&#10;C77QOlQWuuALrUO9oAu+0DpUAbrgC61Dbr8LvtA6ZOy74Auti31aR9l0NXF9Wkc5cgXv0zpKlyt4&#10;n9ZRPlvCcd0zdJSlVvA+raPcs4L3aR1llBW8T+soT6zgfVpH2V8F79M6SuoqeJ/WUa5Wwfu0jlKw&#10;Ct6ndZRZVfA+raOEqYTjukfrKA+q4H1aR/lNBe/TOkp1KrjSOmQtsS0oKcoTuIvEWtxn1uJlvQJr&#10;8bRegbX4ljq8efW0uVBmc/64+ig4efdXSh41Px4/7H495i9eKM95pe7hUTJlrozg8/e2798+bP+8&#10;+22BoiJh7oBHfT9PGx6j3HJAcYqNIqJuklXi2sgku4zMB6LnGVNSXpQ5TBEV54xMBucRS9dZ5jCB&#10;TcMjiuPPSC/wuMyNxLhjJBHpemSiRMAWNtJxt+VtUQrIt8XJGiz7WibR77iRWHU9MgfUpzISZbRh&#10;IXPEETAe+MmAD6VlZi4eI6kS2SEzYc7YmiaQAhZdwTkoql5DRUYQYrKRPc9nJuZxI/HtOmTiCP1U&#10;busjrEkNn7Ox5BZHnB7JtvEsM7P0ssx8BL1Dph1ATWEk2ALZVz7f1nictuBGh6NI+oEyZY8b6fx/&#10;s0yowRiKr4gpccJklmlAyEllb40ymZ7Pwt/LMjPvokNmwoByV2Cnk+oKbhtMiTYCupxV8/mBEpH5&#10;sszM0euQieMtJbMGAjPSk2I+DY7iDyUsx9fUdBZeXxZJBLcOiWayI3sE8AqUoeBElHd0qBFKi6O3&#10;6lmY35ebrgtG1f2AFejgRV6+YQKxijUZJw20rEzz+4K+jREESbZIOBll5wbEVpyCzDc1BmdWtMRM&#10;+ONGovG1DyeozIaIJBgy68BPWNwW50jYK2HUMRBydpn7V5A4y9ghEy4DM5dlhqAdLGgLfoBJ5Eac&#10;3VfWWmiA3Ejkvg6ZoGvQAUz0Ewe59FqB2+JMPY+7s+Bb6H5mRiAjiefXLpNK9HR4imRiUVQ+1KSA&#10;Yzo8n25E9V/JZHJgRmbKX7vMSBxT7kpEqVvbObyOG8oDGacX6cITzDIz+69HZoCeMBJHbrUOwSd5&#10;rNs0CBEzq/WWKYPcSKT6DpkRajsHBggE1PBFHJoqdpTAntF6y+zBLDOTpjpkgvVTnHqCn9HzCQKD&#10;GzlqwPFrVNikrTCRkGX2LSQB57/LmohVGFUIeduAaKo4WGjMQsGYU/glYxsc4oGiQ3RKWct0ODZY&#10;GhH/aPtkemGW2bl4BZt8CfQCliptgsHi+BePLRoXSs1MQ5ZJ/MH2+cTpdRwLZuQI3oXuJ5xh2eVF&#10;4m0tGol0yGNLVMJ2mX6KFGqxOcSF3tJhqDIIMeL0upLJ/ENG9tmKxysuStEVB4B5hK5rv4cRlJg1&#10;4YCrnk+mImaZnbbisZSVIDpBR7Xegok7T3aKoInqfmZWIsvsCtxxo4juZeRETl7fFutisU8cbl9E&#10;I0xQZGRXEI0QBIbHLnWC69M+AZ3EqSa+LU6Saz/EXEVuJAZiuw7BzyCkzUgcIrSDjrocZnvgnRha&#10;l56IiYsFS3TEDrHw8kU7zTANCz2is0uISkixEZ/g0JgafWYxllbiJnaINdhsliAESxtn1K/qi/cC&#10;pIHDMGPAK9FjzJTGIpaIiu1iwUebJ9ZgbeQKzLNYxNclMMSuFKcLVW+Z31jEEmuxQ+wwpLLXA4cT&#10;vC59Y7xnB9uQMshx+VCZ7MitliiMHWItvBIv4aCtjdjJy3XGIkIi+hPNLVoXQRkzH7k18xk7xJrh&#10;GsxDK/gox/MgYyhKFRDHKmHS+qEyDbKIJXJju1hszxBMF2iY+PDNVayhN4EUhQNFbqHnzIksWGI6&#10;dogd8VaFYrdgJunkAQ6uQ3+LWJzP45rd80NlgiSLzbTHDrFYMUuUQPaz2KQhbTOU9dwERPt65gEA&#10;H5HFZg5kh1gP51MGGRa82AODQT3NzgTxxGITzNTJIpYIke1iQQ0ay2EN2DttmaQmozdDWdWJuIyN&#10;pGrNPEoWm9mRHWKxwyYKNplI9CNeE6NubEDcKmOB4HShUkyqLFiiSvaIxYuY5huDL6ndBXzJVPbD&#10;Bu5sEQgzw5LFZt5kh9gBKb7ihxK8rooaJrzYBH3IQ5Ew8UqjmG1ZGolD2SwUq/dEBFYaYbzehn35&#10;bB/g2QzlcBS2a15vM5h4WZBEp2yXiV3aPG9INupwbQI/rCxMeBUdbazElDMHM8tkbk6HTOgD95N2&#10;pTqPMQWI4lUWkeJiT8l0zCKTSJbtMvFGlZIiA4MGIaHqipsQpPFtQffgtOZ14DMzszQS37JdpsVi&#10;wRsJhPe0XxPDN06DIToQJhubdSw5qjGTNEsjUS9flLk/yOw18y0zhtlfBTN/66Xs8wijvWrcrDdz&#10;x9GIBBffEMklVHTk42fSZWkkKuWLT/iiTORdkf7NWo5uLkYF770pQ4YQCgwkJTPzLwuSWJXtMkHQ&#10;Kvs9Mw6IBNRtHeIrnqacCFH+lKmYLDMzottlInCdAw5645K6bcKQXf3WhLhdPhCzMr+kn2C7YStU&#10;kBa8GH3bNJVEGOXaeMrmyWaCJiMz7bK5nwixKTvBXgtBmZqyhHWubJIQZkQdhzBXsyBn7aMSUTVt&#10;iZ0XfDAjkXzmgvrclUjvVSlhBtjOHL/MjUzb/BKZlHAu6VDkdvGuLjm2oC0NpeQJm/E6qGUGZ5FJ&#10;/ObmsUWUBuJMQSa8J07JxE6n1Ekp4a6zqUzmLEiiaLbLhKmUsjt5Yl0FC8aAkJJvm7PhyqUxr7M0&#10;5r0SHEbTfCLeQ9xWkMh5q9syi7M0zk5/ns8XG9tkgnZINMnsgJGjVbaCoiGIKtxIiquWf2Z7FiRx&#10;OJvHFnnCOThDFhb/yfmkLXpRMItsKgdJ135m4ifLpLfLtc8nmHtY1xnp8S4Wpbd+sHPRxCKY5TB0&#10;lskc0IIkZmdzP7H3wJpWkHaxeXR4p0nxfRbLqU4kMh20IInk2S6TkjtFhzxctRpbhP1Y9fm2UFMd&#10;zjEztDQS37NdJpJdpYYI4RhdOZ/Oo6dlhUeGU0fiTBJlmZn62S4Ti9RsK9gf65wLVZrKgo5q4jCp&#10;yWa+aJFJLNBmmfAzKBTNyDIrs5pAWSnLkg0JBVcdgzN1tDQSIbRdJvITc5kEq5NePxFPzdsNEDlR&#10;xZIDzyzSIpO4oc0ysTHOb/wlnwCXpP0Q9tR4bRnflhJsykkxoZQbM020XWb02FllpEPIwDmNeWwR&#10;BJEjyGMLN7RIhGVuaUESY7RdJjwNvRUS/XQovOt4CJtkUhxuREpejS1seS7jM3m0XSbcZgl4YfTg&#10;nRLy2k+HRCjHYEgbDIutdGac8gNlHmm7TIMXSc23xbtplEzkqcvQOiitPpGQuadFIjFKmyUGvGqn&#10;CHRYVNQmmZjuZaJpjJVtZhIqC4QKID/WunSGhJ1NASLwUT2kKGl+GCLtyhHPbFTGZY5ps0AfpnLE&#10;CK8uXqS2UXErrgn+LeiwLNNSi0AimzYLREq27NyQU0dsJXtBMS6Hejg1AjqqaiN+KgvMrNNmgTD0&#10;Yudw4diQyJsig1ViS4cDOYuKChFVi0CinzYLxGtlir0h7EDsJQwDicmiMpQxU+sL3hcwo4iF2izt&#10;jwjhiu2Tgqgxe75nRAVeaahoEq9Cl7E6wi46spVjvuvZrRyLPb8m/XD8/mG/zx3cH+hEF4qcMC/y&#10;BOfj/uGWWvPF6d3bb/en1YcNToj95S84LDPboPra0+l8+W5zvufvnT+f6aKMxB5c1pvnl77nT5fP&#10;+x3dfn/4++5u9XCLs2KGhdP7+HdXiZvtdne4zIFA/jbB7vB0V6CrA8v3CbrL7+q/gm0dfEVkycfD&#10;5Qp+fDgcTy/dYH995Dv+/jwC3G8agrfH288/n1anI/9SwPlp+/0DBvGHzfny8+aEV9NDg/FzB5ef&#10;8Oduf8QM4Wxd/rRe3R9Pv7307/R9vLEfrevVR/zUwOv1+T/vN6fderX/2wHv8keBgJz7JV94vAkA&#10;FyfZ8la2HN4/fnvErMOu8XT5I33/sp8/3p2Oj//EryJ8Q1LRtDlsIRt05stpvvj2gms04XcVtrtv&#10;vsmf8XsE0MofDr88bedZJ/X59dM/N6enFX18vb7g5f8/HuefJdi8mt/qT6p9/S7Nx+H4zfvL8e6B&#10;XvmflYzHtVzgtwzwSf1YgrzO33r+dYg3/wUAAP//AwBQSwMEFAAGAAgAAAAhAHqwOCbfAAAACwEA&#10;AA8AAABkcnMvZG93bnJldi54bWxMj8FOg0AQhu8mvsNmTLzZpQXagiyNMdH0amuixy07AoGdJezS&#10;0rd3PNnjzHz55/uL3Wx7ccbRt44ULBcRCKTKmZZqBZ/Ht6ctCB80Gd07QgVX9LAr7+8KnRt3oQ88&#10;H0ItOIR8rhU0IQy5lL5q0Gq/cAMS337caHXgcaylGfWFw20vV1G0lla3xB8aPeBrg1V3mKyCjrrD&#10;Opn218Tg99fxfd9ltYmUenyYX55BBJzDPwx/+qwOJTud3ETGi15BmixXjCqI4ywGwcR2k3KZE2+y&#10;TQqyLORth/IXAAD//wMAUEsBAi0AFAAGAAgAAAAhALaDOJL+AAAA4QEAABMAAAAAAAAAAAAAAAAA&#10;AAAAAFtDb250ZW50X1R5cGVzXS54bWxQSwECLQAUAAYACAAAACEAOP0h/9YAAACUAQAACwAAAAAA&#10;AAAAAAAAAAAvAQAAX3JlbHMvLnJlbHNQSwECLQAUAAYACAAAACEAkWqhenwUAABlYgAADgAAAAAA&#10;AAAAAAAAAAAuAgAAZHJzL2Uyb0RvYy54bWxQSwECLQAUAAYACAAAACEAerA4Jt8AAAALAQAADwAA&#10;AAAAAAAAAAAAAADWFgAAZHJzL2Rvd25yZXYueG1sUEsFBgAAAAAEAAQA8wAAAOIXAAAAAA==&#10;" path="m2124756,44678v-1201,1001,-23202,18420,-26807,23828c2096208,71118,2095833,74422,2094971,77441v-1125,3936,-422,8717,-2979,11914c2090031,91807,2086035,91341,2083057,92334v-12907,-1986,-26092,-2634,-38721,-5957c2037895,84682,2032613,80003,2026465,77441v-5796,-2415,-11992,-3752,-17871,-5957c1998582,67729,1988737,63541,1978809,59570v-1986,-3971,-3642,-8125,-5957,-11914c1956024,20119,1959056,5603,1934132,2979,1919288,1417,1904347,993,1889454,v-5957,993,-12469,278,-17871,2979c1866560,5491,1863933,11238,1859669,14893v-9542,8179,-7298,4404,-17871,8935c1837717,25577,1834041,28226,1829884,29785v-3833,1437,-7844,2539,-11914,2979c1785262,36300,1752443,38721,1719680,41699v-32530,21686,17622,-10301,-20850,8936c1685237,57432,1682418,64048,1669045,68506v-7767,2589,-15885,3971,-23828,5957c1636282,73470,1627386,72012,1618411,71484v-24798,-1459,-49855,416,-74463,-2978c1539030,67828,1536570,61586,1532034,59570v-4626,-2056,-9928,-1985,-14892,-2978c1512178,58578,1507274,60722,1502249,62549v-5901,2146,-12041,3625,-17871,5957c1479414,70492,1474492,72586,1469486,74463v-2940,1102,-6078,1679,-8936,2978c1426049,93122,1448986,87603,1415873,92334v-3971,1986,-7702,4553,-11914,5957c1386206,104209,1379404,104012,1362260,107226v-9952,1866,-19722,4839,-29785,5957c1315671,115050,1298705,114957,1281840,116162v-10938,781,-21843,1985,-32764,2978c1200735,131227,1269384,112643,1228227,128076v-4740,1778,-9982,1750,-14893,2978c1210288,131815,1207339,132931,1204399,134033v-5006,1877,-9858,4159,-14893,5957c1180636,143158,1171491,145544,1162700,148925v-4144,1594,-7630,4789,-11914,5957c1144013,156729,1136908,157041,1129936,157861v-43111,5072,-51862,3827,-107226,5957c1019732,164811,1016583,165392,1013775,166796v-3202,1601,-5828,4181,-8936,5957c1000984,174956,996896,176724,992925,178710v-5983,17952,2094,738,-14892,14893c975283,195895,974871,200302,972076,202538v-1944,1555,-20068,5762,-20850,5957c945269,211474,939614,215155,933355,217431v-10255,3729,-43192,5551,-47656,5957l867828,196581v-1986,-2978,-2633,-7606,-5957,-8935c856907,185660,852100,183225,846979,181689v-4849,-1455,-9929,-1986,-14893,-2979c804287,179703,776447,179898,748688,181689v-17209,1110,-761,4657,-17871,8935c722095,192805,712946,192610,704011,193603v-49015,-16340,-11680,-5013,-137011,c559985,193884,553075,195427,546150,196581v-4993,832,-9874,2310,-14892,2979c521368,200879,511359,201190,501473,202538v-11968,1632,-35742,5957,-35742,5957c431164,225779,446252,219266,421053,229345v-2979,2978,-5168,7051,-8936,8935c407589,240544,402167,240161,397225,241259v-3996,888,-7978,1853,-11914,2978c372585,247873,371114,250156,355526,256151v-5861,2254,-11633,5237,-17871,5957c317905,264387,297942,264094,278085,265087v-1202,150,-41859,5090,-44678,5957c227041,273003,221583,277188,215536,279979v-20780,9591,-15588,7621,-32763,11914c164197,304276,183396,292609,164902,300829v-6086,2705,-11808,6179,-17871,8935c142163,311976,137440,315029,132138,315721v-17748,2315,-35742,1986,-53613,2979c52920,335771,85317,315304,60654,327635v-3202,1601,-5664,4503,-8935,5957c45981,336142,39805,337563,33848,339549v-2979,993,-5857,2363,-8936,2979c19948,343521,14931,344278,10020,345506v-3046,762,-7833,39,-8936,2979c-1356,354992,1084,362384,1084,369334e" filled="f" strokecolor="#e00" strokeweight="1pt">
                <v:stroke dashstyle="3 1"/>
                <v:shadow on="t" color="black" opacity="22937f" origin=",.5" offset="0,.63889mm"/>
                <v:path arrowok="t" o:connecttype="custom" o:connectlocs="2124756,44678;2097949,68506;2094971,77441;2091992,89355;2083057,92334;2044336,86377;2026465,77441;2008594,71484;1978809,59570;1972852,47656;1934132,2979;1889454,0;1871583,2979;1859669,14893;1841798,23828;1829884,29785;1817970,32764;1719680,41699;1698830,50635;1669045,68506;1645217,74463;1618411,71484;1543948,68506;1532034,59570;1517142,56592;1502249,62549;1484378,68506;1469486,74463;1460550,77441;1415873,92334;1403959,98291;1362260,107226;1332475,113183;1281840,116162;1249076,119140;1228227,128076;1213334,131054;1204399,134033;1189506,139990;1162700,148925;1150786,154882;1129936,157861;1022710,163818;1013775,166796;1004839,172753;992925,178710;978033,193603;972076,202538;951226,208495;933355,217431;885699,223388;867828,196581;861871,187646;846979,181689;832086,178710;748688,181689;730817,190624;704011,193603;567000,193603;546150,196581;531258,199560;501473,202538;465731,208495;421053,229345;412117,238280;397225,241259;385311,244237;355526,256151;337655,262108;278085,265087;233407,271044;215536,279979;182773,291893;164902,300829;147031,309764;132138,315721;78525,318700;60654,327635;51719,333592;33848,339549;24912,342528;10020,345506;1084,348485;1084,369334" o:connectangles="0,0,0,0,0,0,0,0,0,0,0,0,0,0,0,0,0,0,0,0,0,0,0,0,0,0,0,0,0,0,0,0,0,0,0,0,0,0,0,0,0,0,0,0,0,0,0,0,0,0,0,0,0,0,0,0,0,0,0,0,0,0,0,0,0,0,0,0,0,0,0,0,0,0,0,0,0,0,0,0,0,0,0,0"/>
              </v:shape>
            </w:pict>
          </mc:Fallback>
        </mc:AlternateContent>
      </w:r>
      <w:r w:rsidR="00351092">
        <w:rPr>
          <w:noProof/>
        </w:rPr>
        <mc:AlternateContent>
          <mc:Choice Requires="wps">
            <w:drawing>
              <wp:anchor distT="0" distB="0" distL="114300" distR="114300" simplePos="0" relativeHeight="251658259" behindDoc="0" locked="0" layoutInCell="1" allowOverlap="1" wp14:anchorId="6A46A330" wp14:editId="58E3F4AD">
                <wp:simplePos x="0" y="0"/>
                <wp:positionH relativeFrom="column">
                  <wp:posOffset>1211741</wp:posOffset>
                </wp:positionH>
                <wp:positionV relativeFrom="paragraph">
                  <wp:posOffset>372387</wp:posOffset>
                </wp:positionV>
                <wp:extent cx="1519707" cy="2820493"/>
                <wp:effectExtent l="57150" t="19050" r="42545" b="94615"/>
                <wp:wrapNone/>
                <wp:docPr id="1098128495" name="Freeform: Shape 49"/>
                <wp:cNvGraphicFramePr/>
                <a:graphic xmlns:a="http://schemas.openxmlformats.org/drawingml/2006/main">
                  <a:graphicData uri="http://schemas.microsoft.com/office/word/2010/wordprocessingShape">
                    <wps:wsp>
                      <wps:cNvSpPr/>
                      <wps:spPr>
                        <a:xfrm>
                          <a:off x="0" y="0"/>
                          <a:ext cx="1519707" cy="2820493"/>
                        </a:xfrm>
                        <a:custGeom>
                          <a:avLst/>
                          <a:gdLst>
                            <a:gd name="connsiteX0" fmla="*/ 18030 w 1519707"/>
                            <a:gd name="connsiteY0" fmla="*/ 0 h 2820493"/>
                            <a:gd name="connsiteX1" fmla="*/ 12879 w 1519707"/>
                            <a:gd name="connsiteY1" fmla="*/ 28334 h 2820493"/>
                            <a:gd name="connsiteX2" fmla="*/ 7727 w 1519707"/>
                            <a:gd name="connsiteY2" fmla="*/ 77273 h 2820493"/>
                            <a:gd name="connsiteX3" fmla="*/ 2576 w 1519707"/>
                            <a:gd name="connsiteY3" fmla="*/ 90152 h 2820493"/>
                            <a:gd name="connsiteX4" fmla="*/ 0 w 1519707"/>
                            <a:gd name="connsiteY4" fmla="*/ 97880 h 2820493"/>
                            <a:gd name="connsiteX5" fmla="*/ 10303 w 1519707"/>
                            <a:gd name="connsiteY5" fmla="*/ 121062 h 2820493"/>
                            <a:gd name="connsiteX6" fmla="*/ 20606 w 1519707"/>
                            <a:gd name="connsiteY6" fmla="*/ 126213 h 2820493"/>
                            <a:gd name="connsiteX7" fmla="*/ 41212 w 1519707"/>
                            <a:gd name="connsiteY7" fmla="*/ 146819 h 2820493"/>
                            <a:gd name="connsiteX8" fmla="*/ 48940 w 1519707"/>
                            <a:gd name="connsiteY8" fmla="*/ 164850 h 2820493"/>
                            <a:gd name="connsiteX9" fmla="*/ 54091 w 1519707"/>
                            <a:gd name="connsiteY9" fmla="*/ 175153 h 2820493"/>
                            <a:gd name="connsiteX10" fmla="*/ 56667 w 1519707"/>
                            <a:gd name="connsiteY10" fmla="*/ 182880 h 2820493"/>
                            <a:gd name="connsiteX11" fmla="*/ 64394 w 1519707"/>
                            <a:gd name="connsiteY11" fmla="*/ 195759 h 2820493"/>
                            <a:gd name="connsiteX12" fmla="*/ 72122 w 1519707"/>
                            <a:gd name="connsiteY12" fmla="*/ 213790 h 2820493"/>
                            <a:gd name="connsiteX13" fmla="*/ 74697 w 1519707"/>
                            <a:gd name="connsiteY13" fmla="*/ 229244 h 2820493"/>
                            <a:gd name="connsiteX14" fmla="*/ 77273 w 1519707"/>
                            <a:gd name="connsiteY14" fmla="*/ 242123 h 2820493"/>
                            <a:gd name="connsiteX15" fmla="*/ 74697 w 1519707"/>
                            <a:gd name="connsiteY15" fmla="*/ 285911 h 2820493"/>
                            <a:gd name="connsiteX16" fmla="*/ 59243 w 1519707"/>
                            <a:gd name="connsiteY16" fmla="*/ 316821 h 2820493"/>
                            <a:gd name="connsiteX17" fmla="*/ 56667 w 1519707"/>
                            <a:gd name="connsiteY17" fmla="*/ 329699 h 2820493"/>
                            <a:gd name="connsiteX18" fmla="*/ 64394 w 1519707"/>
                            <a:gd name="connsiteY18" fmla="*/ 342578 h 2820493"/>
                            <a:gd name="connsiteX19" fmla="*/ 72122 w 1519707"/>
                            <a:gd name="connsiteY19" fmla="*/ 345154 h 2820493"/>
                            <a:gd name="connsiteX20" fmla="*/ 100455 w 1519707"/>
                            <a:gd name="connsiteY20" fmla="*/ 350306 h 2820493"/>
                            <a:gd name="connsiteX21" fmla="*/ 110758 w 1519707"/>
                            <a:gd name="connsiteY21" fmla="*/ 383791 h 2820493"/>
                            <a:gd name="connsiteX22" fmla="*/ 121061 w 1519707"/>
                            <a:gd name="connsiteY22" fmla="*/ 406973 h 2820493"/>
                            <a:gd name="connsiteX23" fmla="*/ 126213 w 1519707"/>
                            <a:gd name="connsiteY23" fmla="*/ 443033 h 2820493"/>
                            <a:gd name="connsiteX24" fmla="*/ 128789 w 1519707"/>
                            <a:gd name="connsiteY24" fmla="*/ 450761 h 2820493"/>
                            <a:gd name="connsiteX25" fmla="*/ 136516 w 1519707"/>
                            <a:gd name="connsiteY25" fmla="*/ 497125 h 2820493"/>
                            <a:gd name="connsiteX26" fmla="*/ 146819 w 1519707"/>
                            <a:gd name="connsiteY26" fmla="*/ 507428 h 2820493"/>
                            <a:gd name="connsiteX27" fmla="*/ 162274 w 1519707"/>
                            <a:gd name="connsiteY27" fmla="*/ 533186 h 2820493"/>
                            <a:gd name="connsiteX28" fmla="*/ 167425 w 1519707"/>
                            <a:gd name="connsiteY28" fmla="*/ 543489 h 2820493"/>
                            <a:gd name="connsiteX29" fmla="*/ 177728 w 1519707"/>
                            <a:gd name="connsiteY29" fmla="*/ 548640 h 2820493"/>
                            <a:gd name="connsiteX30" fmla="*/ 203486 w 1519707"/>
                            <a:gd name="connsiteY30" fmla="*/ 574398 h 2820493"/>
                            <a:gd name="connsiteX31" fmla="*/ 216365 w 1519707"/>
                            <a:gd name="connsiteY31" fmla="*/ 607883 h 2820493"/>
                            <a:gd name="connsiteX32" fmla="*/ 221517 w 1519707"/>
                            <a:gd name="connsiteY32" fmla="*/ 625913 h 2820493"/>
                            <a:gd name="connsiteX33" fmla="*/ 231820 w 1519707"/>
                            <a:gd name="connsiteY33" fmla="*/ 656823 h 2820493"/>
                            <a:gd name="connsiteX34" fmla="*/ 242123 w 1519707"/>
                            <a:gd name="connsiteY34" fmla="*/ 677429 h 2820493"/>
                            <a:gd name="connsiteX35" fmla="*/ 247274 w 1519707"/>
                            <a:gd name="connsiteY35" fmla="*/ 698035 h 2820493"/>
                            <a:gd name="connsiteX36" fmla="*/ 260153 w 1519707"/>
                            <a:gd name="connsiteY36" fmla="*/ 744399 h 2820493"/>
                            <a:gd name="connsiteX37" fmla="*/ 267881 w 1519707"/>
                            <a:gd name="connsiteY37" fmla="*/ 795915 h 2820493"/>
                            <a:gd name="connsiteX38" fmla="*/ 275608 w 1519707"/>
                            <a:gd name="connsiteY38" fmla="*/ 811369 h 2820493"/>
                            <a:gd name="connsiteX39" fmla="*/ 288487 w 1519707"/>
                            <a:gd name="connsiteY39" fmla="*/ 831975 h 2820493"/>
                            <a:gd name="connsiteX40" fmla="*/ 291063 w 1519707"/>
                            <a:gd name="connsiteY40" fmla="*/ 839703 h 2820493"/>
                            <a:gd name="connsiteX41" fmla="*/ 296214 w 1519707"/>
                            <a:gd name="connsiteY41" fmla="*/ 850006 h 2820493"/>
                            <a:gd name="connsiteX42" fmla="*/ 298790 w 1519707"/>
                            <a:gd name="connsiteY42" fmla="*/ 857733 h 2820493"/>
                            <a:gd name="connsiteX43" fmla="*/ 306517 w 1519707"/>
                            <a:gd name="connsiteY43" fmla="*/ 865461 h 2820493"/>
                            <a:gd name="connsiteX44" fmla="*/ 314244 w 1519707"/>
                            <a:gd name="connsiteY44" fmla="*/ 875764 h 2820493"/>
                            <a:gd name="connsiteX45" fmla="*/ 319396 w 1519707"/>
                            <a:gd name="connsiteY45" fmla="*/ 883491 h 2820493"/>
                            <a:gd name="connsiteX46" fmla="*/ 350305 w 1519707"/>
                            <a:gd name="connsiteY46" fmla="*/ 904097 h 2820493"/>
                            <a:gd name="connsiteX47" fmla="*/ 358033 w 1519707"/>
                            <a:gd name="connsiteY47" fmla="*/ 909249 h 2820493"/>
                            <a:gd name="connsiteX48" fmla="*/ 391518 w 1519707"/>
                            <a:gd name="connsiteY48" fmla="*/ 927279 h 2820493"/>
                            <a:gd name="connsiteX49" fmla="*/ 404397 w 1519707"/>
                            <a:gd name="connsiteY49" fmla="*/ 932431 h 2820493"/>
                            <a:gd name="connsiteX50" fmla="*/ 437882 w 1519707"/>
                            <a:gd name="connsiteY50" fmla="*/ 950461 h 2820493"/>
                            <a:gd name="connsiteX51" fmla="*/ 463639 w 1519707"/>
                            <a:gd name="connsiteY51" fmla="*/ 963340 h 2820493"/>
                            <a:gd name="connsiteX52" fmla="*/ 471367 w 1519707"/>
                            <a:gd name="connsiteY52" fmla="*/ 971067 h 2820493"/>
                            <a:gd name="connsiteX53" fmla="*/ 481670 w 1519707"/>
                            <a:gd name="connsiteY53" fmla="*/ 989098 h 2820493"/>
                            <a:gd name="connsiteX54" fmla="*/ 484246 w 1519707"/>
                            <a:gd name="connsiteY54" fmla="*/ 996825 h 2820493"/>
                            <a:gd name="connsiteX55" fmla="*/ 489397 w 1519707"/>
                            <a:gd name="connsiteY55" fmla="*/ 1027734 h 2820493"/>
                            <a:gd name="connsiteX56" fmla="*/ 499700 w 1519707"/>
                            <a:gd name="connsiteY56" fmla="*/ 1040613 h 2820493"/>
                            <a:gd name="connsiteX57" fmla="*/ 520306 w 1519707"/>
                            <a:gd name="connsiteY57" fmla="*/ 1056068 h 2820493"/>
                            <a:gd name="connsiteX58" fmla="*/ 582125 w 1519707"/>
                            <a:gd name="connsiteY58" fmla="*/ 1066371 h 2820493"/>
                            <a:gd name="connsiteX59" fmla="*/ 602731 w 1519707"/>
                            <a:gd name="connsiteY59" fmla="*/ 1071523 h 2820493"/>
                            <a:gd name="connsiteX60" fmla="*/ 613034 w 1519707"/>
                            <a:gd name="connsiteY60" fmla="*/ 1133341 h 2820493"/>
                            <a:gd name="connsiteX61" fmla="*/ 633641 w 1519707"/>
                            <a:gd name="connsiteY61" fmla="*/ 1164250 h 2820493"/>
                            <a:gd name="connsiteX62" fmla="*/ 641368 w 1519707"/>
                            <a:gd name="connsiteY62" fmla="*/ 1179705 h 2820493"/>
                            <a:gd name="connsiteX63" fmla="*/ 656823 w 1519707"/>
                            <a:gd name="connsiteY63" fmla="*/ 1202887 h 2820493"/>
                            <a:gd name="connsiteX64" fmla="*/ 661974 w 1519707"/>
                            <a:gd name="connsiteY64" fmla="*/ 1210614 h 2820493"/>
                            <a:gd name="connsiteX65" fmla="*/ 677429 w 1519707"/>
                            <a:gd name="connsiteY65" fmla="*/ 1223493 h 2820493"/>
                            <a:gd name="connsiteX66" fmla="*/ 685156 w 1519707"/>
                            <a:gd name="connsiteY66" fmla="*/ 1231221 h 2820493"/>
                            <a:gd name="connsiteX67" fmla="*/ 708338 w 1519707"/>
                            <a:gd name="connsiteY67" fmla="*/ 1249251 h 2820493"/>
                            <a:gd name="connsiteX68" fmla="*/ 716065 w 1519707"/>
                            <a:gd name="connsiteY68" fmla="*/ 1259554 h 2820493"/>
                            <a:gd name="connsiteX69" fmla="*/ 754702 w 1519707"/>
                            <a:gd name="connsiteY69" fmla="*/ 1267281 h 2820493"/>
                            <a:gd name="connsiteX70" fmla="*/ 857733 w 1519707"/>
                            <a:gd name="connsiteY70" fmla="*/ 1249251 h 2820493"/>
                            <a:gd name="connsiteX71" fmla="*/ 883491 w 1519707"/>
                            <a:gd name="connsiteY71" fmla="*/ 1236372 h 2820493"/>
                            <a:gd name="connsiteX72" fmla="*/ 911824 w 1519707"/>
                            <a:gd name="connsiteY72" fmla="*/ 1228645 h 2820493"/>
                            <a:gd name="connsiteX73" fmla="*/ 940158 w 1519707"/>
                            <a:gd name="connsiteY73" fmla="*/ 1218342 h 2820493"/>
                            <a:gd name="connsiteX74" fmla="*/ 958188 w 1519707"/>
                            <a:gd name="connsiteY74" fmla="*/ 1213190 h 2820493"/>
                            <a:gd name="connsiteX75" fmla="*/ 1001976 w 1519707"/>
                            <a:gd name="connsiteY75" fmla="*/ 1210614 h 2820493"/>
                            <a:gd name="connsiteX76" fmla="*/ 1030310 w 1519707"/>
                            <a:gd name="connsiteY76" fmla="*/ 1208039 h 2820493"/>
                            <a:gd name="connsiteX77" fmla="*/ 1066371 w 1519707"/>
                            <a:gd name="connsiteY77" fmla="*/ 1205463 h 2820493"/>
                            <a:gd name="connsiteX78" fmla="*/ 1086977 w 1519707"/>
                            <a:gd name="connsiteY78" fmla="*/ 1200311 h 2820493"/>
                            <a:gd name="connsiteX79" fmla="*/ 1099856 w 1519707"/>
                            <a:gd name="connsiteY79" fmla="*/ 1197735 h 2820493"/>
                            <a:gd name="connsiteX80" fmla="*/ 1123038 w 1519707"/>
                            <a:gd name="connsiteY80" fmla="*/ 1200311 h 2820493"/>
                            <a:gd name="connsiteX81" fmla="*/ 1138492 w 1519707"/>
                            <a:gd name="connsiteY81" fmla="*/ 1213190 h 2820493"/>
                            <a:gd name="connsiteX82" fmla="*/ 1151371 w 1519707"/>
                            <a:gd name="connsiteY82" fmla="*/ 1220917 h 2820493"/>
                            <a:gd name="connsiteX83" fmla="*/ 1169402 w 1519707"/>
                            <a:gd name="connsiteY83" fmla="*/ 1233796 h 2820493"/>
                            <a:gd name="connsiteX84" fmla="*/ 1184856 w 1519707"/>
                            <a:gd name="connsiteY84" fmla="*/ 1264706 h 2820493"/>
                            <a:gd name="connsiteX85" fmla="*/ 1195159 w 1519707"/>
                            <a:gd name="connsiteY85" fmla="*/ 1287888 h 2820493"/>
                            <a:gd name="connsiteX86" fmla="*/ 1202887 w 1519707"/>
                            <a:gd name="connsiteY86" fmla="*/ 1298191 h 2820493"/>
                            <a:gd name="connsiteX87" fmla="*/ 1213190 w 1519707"/>
                            <a:gd name="connsiteY87" fmla="*/ 1334252 h 2820493"/>
                            <a:gd name="connsiteX88" fmla="*/ 1215766 w 1519707"/>
                            <a:gd name="connsiteY88" fmla="*/ 1344555 h 2820493"/>
                            <a:gd name="connsiteX89" fmla="*/ 1218341 w 1519707"/>
                            <a:gd name="connsiteY89" fmla="*/ 1370312 h 2820493"/>
                            <a:gd name="connsiteX90" fmla="*/ 1223493 w 1519707"/>
                            <a:gd name="connsiteY90" fmla="*/ 1388343 h 2820493"/>
                            <a:gd name="connsiteX91" fmla="*/ 1238948 w 1519707"/>
                            <a:gd name="connsiteY91" fmla="*/ 1421828 h 2820493"/>
                            <a:gd name="connsiteX92" fmla="*/ 1246675 w 1519707"/>
                            <a:gd name="connsiteY92" fmla="*/ 1434707 h 2820493"/>
                            <a:gd name="connsiteX93" fmla="*/ 1259554 w 1519707"/>
                            <a:gd name="connsiteY93" fmla="*/ 1445010 h 2820493"/>
                            <a:gd name="connsiteX94" fmla="*/ 1269857 w 1519707"/>
                            <a:gd name="connsiteY94" fmla="*/ 1455313 h 2820493"/>
                            <a:gd name="connsiteX95" fmla="*/ 1275008 w 1519707"/>
                            <a:gd name="connsiteY95" fmla="*/ 1465616 h 2820493"/>
                            <a:gd name="connsiteX96" fmla="*/ 1282736 w 1519707"/>
                            <a:gd name="connsiteY96" fmla="*/ 1475919 h 2820493"/>
                            <a:gd name="connsiteX97" fmla="*/ 1290463 w 1519707"/>
                            <a:gd name="connsiteY97" fmla="*/ 1493950 h 2820493"/>
                            <a:gd name="connsiteX98" fmla="*/ 1293039 w 1519707"/>
                            <a:gd name="connsiteY98" fmla="*/ 1506828 h 2820493"/>
                            <a:gd name="connsiteX99" fmla="*/ 1300766 w 1519707"/>
                            <a:gd name="connsiteY99" fmla="*/ 1537738 h 2820493"/>
                            <a:gd name="connsiteX100" fmla="*/ 1305918 w 1519707"/>
                            <a:gd name="connsiteY100" fmla="*/ 1566071 h 2820493"/>
                            <a:gd name="connsiteX101" fmla="*/ 1308494 w 1519707"/>
                            <a:gd name="connsiteY101" fmla="*/ 1589253 h 2820493"/>
                            <a:gd name="connsiteX102" fmla="*/ 1311069 w 1519707"/>
                            <a:gd name="connsiteY102" fmla="*/ 1599556 h 2820493"/>
                            <a:gd name="connsiteX103" fmla="*/ 1313645 w 1519707"/>
                            <a:gd name="connsiteY103" fmla="*/ 1612435 h 2820493"/>
                            <a:gd name="connsiteX104" fmla="*/ 1321372 w 1519707"/>
                            <a:gd name="connsiteY104" fmla="*/ 1635617 h 2820493"/>
                            <a:gd name="connsiteX105" fmla="*/ 1344554 w 1519707"/>
                            <a:gd name="connsiteY105" fmla="*/ 1656223 h 2820493"/>
                            <a:gd name="connsiteX106" fmla="*/ 1347130 w 1519707"/>
                            <a:gd name="connsiteY106" fmla="*/ 1663951 h 2820493"/>
                            <a:gd name="connsiteX107" fmla="*/ 1352282 w 1519707"/>
                            <a:gd name="connsiteY107" fmla="*/ 1684557 h 2820493"/>
                            <a:gd name="connsiteX108" fmla="*/ 1354857 w 1519707"/>
                            <a:gd name="connsiteY108" fmla="*/ 1692284 h 2820493"/>
                            <a:gd name="connsiteX109" fmla="*/ 1360009 w 1519707"/>
                            <a:gd name="connsiteY109" fmla="*/ 1715466 h 2820493"/>
                            <a:gd name="connsiteX110" fmla="*/ 1370312 w 1519707"/>
                            <a:gd name="connsiteY110" fmla="*/ 1738648 h 2820493"/>
                            <a:gd name="connsiteX111" fmla="*/ 1388343 w 1519707"/>
                            <a:gd name="connsiteY111" fmla="*/ 1743800 h 2820493"/>
                            <a:gd name="connsiteX112" fmla="*/ 1434706 w 1519707"/>
                            <a:gd name="connsiteY112" fmla="*/ 1756679 h 2820493"/>
                            <a:gd name="connsiteX113" fmla="*/ 1437282 w 1519707"/>
                            <a:gd name="connsiteY113" fmla="*/ 1766982 h 2820493"/>
                            <a:gd name="connsiteX114" fmla="*/ 1450161 w 1519707"/>
                            <a:gd name="connsiteY114" fmla="*/ 1790164 h 2820493"/>
                            <a:gd name="connsiteX115" fmla="*/ 1455313 w 1519707"/>
                            <a:gd name="connsiteY115" fmla="*/ 1800467 h 2820493"/>
                            <a:gd name="connsiteX116" fmla="*/ 1486222 w 1519707"/>
                            <a:gd name="connsiteY116" fmla="*/ 1826224 h 2820493"/>
                            <a:gd name="connsiteX117" fmla="*/ 1519707 w 1519707"/>
                            <a:gd name="connsiteY117" fmla="*/ 1870013 h 2820493"/>
                            <a:gd name="connsiteX118" fmla="*/ 1517131 w 1519707"/>
                            <a:gd name="connsiteY118" fmla="*/ 1893195 h 2820493"/>
                            <a:gd name="connsiteX119" fmla="*/ 1509404 w 1519707"/>
                            <a:gd name="connsiteY119" fmla="*/ 1908649 h 2820493"/>
                            <a:gd name="connsiteX120" fmla="*/ 1493949 w 1519707"/>
                            <a:gd name="connsiteY120" fmla="*/ 1939559 h 2820493"/>
                            <a:gd name="connsiteX121" fmla="*/ 1491374 w 1519707"/>
                            <a:gd name="connsiteY121" fmla="*/ 1947286 h 2820493"/>
                            <a:gd name="connsiteX122" fmla="*/ 1473343 w 1519707"/>
                            <a:gd name="connsiteY122" fmla="*/ 1993650 h 2820493"/>
                            <a:gd name="connsiteX123" fmla="*/ 1465616 w 1519707"/>
                            <a:gd name="connsiteY123" fmla="*/ 2037438 h 2820493"/>
                            <a:gd name="connsiteX124" fmla="*/ 1445010 w 1519707"/>
                            <a:gd name="connsiteY124" fmla="*/ 2073499 h 2820493"/>
                            <a:gd name="connsiteX125" fmla="*/ 1437282 w 1519707"/>
                            <a:gd name="connsiteY125" fmla="*/ 2094105 h 2820493"/>
                            <a:gd name="connsiteX126" fmla="*/ 1429555 w 1519707"/>
                            <a:gd name="connsiteY126" fmla="*/ 2109560 h 2820493"/>
                            <a:gd name="connsiteX127" fmla="*/ 1421828 w 1519707"/>
                            <a:gd name="connsiteY127" fmla="*/ 2127590 h 2820493"/>
                            <a:gd name="connsiteX128" fmla="*/ 1414100 w 1519707"/>
                            <a:gd name="connsiteY128" fmla="*/ 2153348 h 2820493"/>
                            <a:gd name="connsiteX129" fmla="*/ 1406373 w 1519707"/>
                            <a:gd name="connsiteY129" fmla="*/ 2163651 h 2820493"/>
                            <a:gd name="connsiteX130" fmla="*/ 1401221 w 1519707"/>
                            <a:gd name="connsiteY130" fmla="*/ 2184257 h 2820493"/>
                            <a:gd name="connsiteX131" fmla="*/ 1398646 w 1519707"/>
                            <a:gd name="connsiteY131" fmla="*/ 2194560 h 2820493"/>
                            <a:gd name="connsiteX132" fmla="*/ 1390918 w 1519707"/>
                            <a:gd name="connsiteY132" fmla="*/ 2207439 h 2820493"/>
                            <a:gd name="connsiteX133" fmla="*/ 1388343 w 1519707"/>
                            <a:gd name="connsiteY133" fmla="*/ 2225470 h 2820493"/>
                            <a:gd name="connsiteX134" fmla="*/ 1380615 w 1519707"/>
                            <a:gd name="connsiteY134" fmla="*/ 2243500 h 2820493"/>
                            <a:gd name="connsiteX135" fmla="*/ 1383191 w 1519707"/>
                            <a:gd name="connsiteY135" fmla="*/ 2292440 h 2820493"/>
                            <a:gd name="connsiteX136" fmla="*/ 1380615 w 1519707"/>
                            <a:gd name="connsiteY136" fmla="*/ 2328501 h 2820493"/>
                            <a:gd name="connsiteX137" fmla="*/ 1362585 w 1519707"/>
                            <a:gd name="connsiteY137" fmla="*/ 2351683 h 2820493"/>
                            <a:gd name="connsiteX138" fmla="*/ 1357433 w 1519707"/>
                            <a:gd name="connsiteY138" fmla="*/ 2359410 h 2820493"/>
                            <a:gd name="connsiteX139" fmla="*/ 1344554 w 1519707"/>
                            <a:gd name="connsiteY139" fmla="*/ 2372289 h 2820493"/>
                            <a:gd name="connsiteX140" fmla="*/ 1339403 w 1519707"/>
                            <a:gd name="connsiteY140" fmla="*/ 2382592 h 2820493"/>
                            <a:gd name="connsiteX141" fmla="*/ 1318797 w 1519707"/>
                            <a:gd name="connsiteY141" fmla="*/ 2413501 h 2820493"/>
                            <a:gd name="connsiteX142" fmla="*/ 1311069 w 1519707"/>
                            <a:gd name="connsiteY142" fmla="*/ 2436683 h 2820493"/>
                            <a:gd name="connsiteX143" fmla="*/ 1305918 w 1519707"/>
                            <a:gd name="connsiteY143" fmla="*/ 2467592 h 2820493"/>
                            <a:gd name="connsiteX144" fmla="*/ 1300766 w 1519707"/>
                            <a:gd name="connsiteY144" fmla="*/ 2503653 h 2820493"/>
                            <a:gd name="connsiteX145" fmla="*/ 1303342 w 1519707"/>
                            <a:gd name="connsiteY145" fmla="*/ 2593805 h 2820493"/>
                            <a:gd name="connsiteX146" fmla="*/ 1316221 w 1519707"/>
                            <a:gd name="connsiteY146" fmla="*/ 2609260 h 2820493"/>
                            <a:gd name="connsiteX147" fmla="*/ 1323948 w 1519707"/>
                            <a:gd name="connsiteY147" fmla="*/ 2616987 h 2820493"/>
                            <a:gd name="connsiteX148" fmla="*/ 1334251 w 1519707"/>
                            <a:gd name="connsiteY148" fmla="*/ 2635018 h 2820493"/>
                            <a:gd name="connsiteX149" fmla="*/ 1331675 w 1519707"/>
                            <a:gd name="connsiteY149" fmla="*/ 2686533 h 2820493"/>
                            <a:gd name="connsiteX150" fmla="*/ 1329100 w 1519707"/>
                            <a:gd name="connsiteY150" fmla="*/ 2694261 h 2820493"/>
                            <a:gd name="connsiteX151" fmla="*/ 1318797 w 1519707"/>
                            <a:gd name="connsiteY151" fmla="*/ 2709715 h 2820493"/>
                            <a:gd name="connsiteX152" fmla="*/ 1303342 w 1519707"/>
                            <a:gd name="connsiteY152" fmla="*/ 2727746 h 2820493"/>
                            <a:gd name="connsiteX153" fmla="*/ 1295615 w 1519707"/>
                            <a:gd name="connsiteY153" fmla="*/ 2753503 h 2820493"/>
                            <a:gd name="connsiteX154" fmla="*/ 1287887 w 1519707"/>
                            <a:gd name="connsiteY154" fmla="*/ 2768958 h 2820493"/>
                            <a:gd name="connsiteX155" fmla="*/ 1277584 w 1519707"/>
                            <a:gd name="connsiteY155" fmla="*/ 2794716 h 2820493"/>
                            <a:gd name="connsiteX156" fmla="*/ 1269857 w 1519707"/>
                            <a:gd name="connsiteY156" fmla="*/ 2812746 h 2820493"/>
                            <a:gd name="connsiteX157" fmla="*/ 1264705 w 1519707"/>
                            <a:gd name="connsiteY157" fmla="*/ 2820473 h 2820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1519707" h="2820493">
                              <a:moveTo>
                                <a:pt x="18030" y="0"/>
                              </a:moveTo>
                              <a:cubicBezTo>
                                <a:pt x="16313" y="9445"/>
                                <a:pt x="14148" y="18819"/>
                                <a:pt x="12879" y="28334"/>
                              </a:cubicBezTo>
                              <a:cubicBezTo>
                                <a:pt x="10711" y="44593"/>
                                <a:pt x="10424" y="61093"/>
                                <a:pt x="7727" y="77273"/>
                              </a:cubicBezTo>
                              <a:cubicBezTo>
                                <a:pt x="6967" y="81834"/>
                                <a:pt x="4199" y="85823"/>
                                <a:pt x="2576" y="90152"/>
                              </a:cubicBezTo>
                              <a:cubicBezTo>
                                <a:pt x="1623" y="92694"/>
                                <a:pt x="859" y="95304"/>
                                <a:pt x="0" y="97880"/>
                              </a:cubicBezTo>
                              <a:cubicBezTo>
                                <a:pt x="2204" y="108899"/>
                                <a:pt x="1140" y="113208"/>
                                <a:pt x="10303" y="121062"/>
                              </a:cubicBezTo>
                              <a:cubicBezTo>
                                <a:pt x="13218" y="123561"/>
                                <a:pt x="17172" y="124496"/>
                                <a:pt x="20606" y="126213"/>
                              </a:cubicBezTo>
                              <a:cubicBezTo>
                                <a:pt x="27475" y="133082"/>
                                <a:pt x="37385" y="137891"/>
                                <a:pt x="41212" y="146819"/>
                              </a:cubicBezTo>
                              <a:cubicBezTo>
                                <a:pt x="43788" y="152829"/>
                                <a:pt x="46234" y="158897"/>
                                <a:pt x="48940" y="164850"/>
                              </a:cubicBezTo>
                              <a:cubicBezTo>
                                <a:pt x="50529" y="168345"/>
                                <a:pt x="52579" y="171624"/>
                                <a:pt x="54091" y="175153"/>
                              </a:cubicBezTo>
                              <a:cubicBezTo>
                                <a:pt x="55160" y="177649"/>
                                <a:pt x="55453" y="180452"/>
                                <a:pt x="56667" y="182880"/>
                              </a:cubicBezTo>
                              <a:cubicBezTo>
                                <a:pt x="58906" y="187358"/>
                                <a:pt x="61963" y="191383"/>
                                <a:pt x="64394" y="195759"/>
                              </a:cubicBezTo>
                              <a:cubicBezTo>
                                <a:pt x="69700" y="205310"/>
                                <a:pt x="69081" y="204668"/>
                                <a:pt x="72122" y="213790"/>
                              </a:cubicBezTo>
                              <a:cubicBezTo>
                                <a:pt x="72980" y="218941"/>
                                <a:pt x="73763" y="224106"/>
                                <a:pt x="74697" y="229244"/>
                              </a:cubicBezTo>
                              <a:cubicBezTo>
                                <a:pt x="75480" y="233551"/>
                                <a:pt x="77273" y="237745"/>
                                <a:pt x="77273" y="242123"/>
                              </a:cubicBezTo>
                              <a:cubicBezTo>
                                <a:pt x="77273" y="256744"/>
                                <a:pt x="76672" y="271424"/>
                                <a:pt x="74697" y="285911"/>
                              </a:cubicBezTo>
                              <a:cubicBezTo>
                                <a:pt x="73660" y="293520"/>
                                <a:pt x="61833" y="312289"/>
                                <a:pt x="59243" y="316821"/>
                              </a:cubicBezTo>
                              <a:cubicBezTo>
                                <a:pt x="58384" y="321114"/>
                                <a:pt x="55809" y="325406"/>
                                <a:pt x="56667" y="329699"/>
                              </a:cubicBezTo>
                              <a:cubicBezTo>
                                <a:pt x="57649" y="334608"/>
                                <a:pt x="60854" y="339038"/>
                                <a:pt x="64394" y="342578"/>
                              </a:cubicBezTo>
                              <a:cubicBezTo>
                                <a:pt x="66314" y="344498"/>
                                <a:pt x="69467" y="344585"/>
                                <a:pt x="72122" y="345154"/>
                              </a:cubicBezTo>
                              <a:cubicBezTo>
                                <a:pt x="81508" y="347165"/>
                                <a:pt x="91011" y="348589"/>
                                <a:pt x="100455" y="350306"/>
                              </a:cubicBezTo>
                              <a:cubicBezTo>
                                <a:pt x="104719" y="375885"/>
                                <a:pt x="100207" y="356359"/>
                                <a:pt x="110758" y="383791"/>
                              </a:cubicBezTo>
                              <a:cubicBezTo>
                                <a:pt x="119117" y="405525"/>
                                <a:pt x="111628" y="392821"/>
                                <a:pt x="121061" y="406973"/>
                              </a:cubicBezTo>
                              <a:cubicBezTo>
                                <a:pt x="122664" y="421401"/>
                                <a:pt x="122932" y="429910"/>
                                <a:pt x="126213" y="443033"/>
                              </a:cubicBezTo>
                              <a:cubicBezTo>
                                <a:pt x="126872" y="445667"/>
                                <a:pt x="127930" y="448185"/>
                                <a:pt x="128789" y="450761"/>
                              </a:cubicBezTo>
                              <a:cubicBezTo>
                                <a:pt x="129897" y="466280"/>
                                <a:pt x="126529" y="483809"/>
                                <a:pt x="136516" y="497125"/>
                              </a:cubicBezTo>
                              <a:cubicBezTo>
                                <a:pt x="139430" y="501010"/>
                                <a:pt x="143385" y="503994"/>
                                <a:pt x="146819" y="507428"/>
                              </a:cubicBezTo>
                              <a:cubicBezTo>
                                <a:pt x="152369" y="524076"/>
                                <a:pt x="146081" y="507739"/>
                                <a:pt x="162274" y="533186"/>
                              </a:cubicBezTo>
                              <a:cubicBezTo>
                                <a:pt x="164335" y="536425"/>
                                <a:pt x="164710" y="540774"/>
                                <a:pt x="167425" y="543489"/>
                              </a:cubicBezTo>
                              <a:cubicBezTo>
                                <a:pt x="170140" y="546204"/>
                                <a:pt x="174623" y="546382"/>
                                <a:pt x="177728" y="548640"/>
                              </a:cubicBezTo>
                              <a:cubicBezTo>
                                <a:pt x="194456" y="560806"/>
                                <a:pt x="193484" y="561061"/>
                                <a:pt x="203486" y="574398"/>
                              </a:cubicBezTo>
                              <a:cubicBezTo>
                                <a:pt x="208574" y="594747"/>
                                <a:pt x="203524" y="577065"/>
                                <a:pt x="216365" y="607883"/>
                              </a:cubicBezTo>
                              <a:cubicBezTo>
                                <a:pt x="219770" y="616055"/>
                                <a:pt x="218661" y="616775"/>
                                <a:pt x="221517" y="625913"/>
                              </a:cubicBezTo>
                              <a:cubicBezTo>
                                <a:pt x="224756" y="636279"/>
                                <a:pt x="227685" y="646780"/>
                                <a:pt x="231820" y="656823"/>
                              </a:cubicBezTo>
                              <a:cubicBezTo>
                                <a:pt x="242426" y="682581"/>
                                <a:pt x="237160" y="659231"/>
                                <a:pt x="242123" y="677429"/>
                              </a:cubicBezTo>
                              <a:cubicBezTo>
                                <a:pt x="243986" y="684260"/>
                                <a:pt x="245276" y="691243"/>
                                <a:pt x="247274" y="698035"/>
                              </a:cubicBezTo>
                              <a:cubicBezTo>
                                <a:pt x="255649" y="726510"/>
                                <a:pt x="255039" y="715420"/>
                                <a:pt x="260153" y="744399"/>
                              </a:cubicBezTo>
                              <a:cubicBezTo>
                                <a:pt x="261941" y="754530"/>
                                <a:pt x="264736" y="789624"/>
                                <a:pt x="267881" y="795915"/>
                              </a:cubicBezTo>
                              <a:cubicBezTo>
                                <a:pt x="270457" y="801066"/>
                                <a:pt x="272645" y="806430"/>
                                <a:pt x="275608" y="811369"/>
                              </a:cubicBezTo>
                              <a:cubicBezTo>
                                <a:pt x="286700" y="829856"/>
                                <a:pt x="280466" y="813260"/>
                                <a:pt x="288487" y="831975"/>
                              </a:cubicBezTo>
                              <a:cubicBezTo>
                                <a:pt x="289557" y="834471"/>
                                <a:pt x="289993" y="837207"/>
                                <a:pt x="291063" y="839703"/>
                              </a:cubicBezTo>
                              <a:cubicBezTo>
                                <a:pt x="292575" y="843232"/>
                                <a:pt x="294702" y="846477"/>
                                <a:pt x="296214" y="850006"/>
                              </a:cubicBezTo>
                              <a:cubicBezTo>
                                <a:pt x="297283" y="852502"/>
                                <a:pt x="297284" y="855474"/>
                                <a:pt x="298790" y="857733"/>
                              </a:cubicBezTo>
                              <a:cubicBezTo>
                                <a:pt x="300811" y="860764"/>
                                <a:pt x="304146" y="862695"/>
                                <a:pt x="306517" y="865461"/>
                              </a:cubicBezTo>
                              <a:cubicBezTo>
                                <a:pt x="309311" y="868720"/>
                                <a:pt x="311749" y="872271"/>
                                <a:pt x="314244" y="875764"/>
                              </a:cubicBezTo>
                              <a:cubicBezTo>
                                <a:pt x="316043" y="878283"/>
                                <a:pt x="317207" y="881302"/>
                                <a:pt x="319396" y="883491"/>
                              </a:cubicBezTo>
                              <a:cubicBezTo>
                                <a:pt x="334944" y="899039"/>
                                <a:pt x="332573" y="894246"/>
                                <a:pt x="350305" y="904097"/>
                              </a:cubicBezTo>
                              <a:cubicBezTo>
                                <a:pt x="353011" y="905601"/>
                                <a:pt x="355335" y="907731"/>
                                <a:pt x="358033" y="909249"/>
                              </a:cubicBezTo>
                              <a:cubicBezTo>
                                <a:pt x="369082" y="915464"/>
                                <a:pt x="380179" y="921610"/>
                                <a:pt x="391518" y="927279"/>
                              </a:cubicBezTo>
                              <a:cubicBezTo>
                                <a:pt x="395654" y="929347"/>
                                <a:pt x="400459" y="930008"/>
                                <a:pt x="404397" y="932431"/>
                              </a:cubicBezTo>
                              <a:cubicBezTo>
                                <a:pt x="436318" y="952074"/>
                                <a:pt x="412600" y="945404"/>
                                <a:pt x="437882" y="950461"/>
                              </a:cubicBezTo>
                              <a:cubicBezTo>
                                <a:pt x="446468" y="954754"/>
                                <a:pt x="456851" y="956553"/>
                                <a:pt x="463639" y="963340"/>
                              </a:cubicBezTo>
                              <a:cubicBezTo>
                                <a:pt x="466215" y="965916"/>
                                <a:pt x="469035" y="968269"/>
                                <a:pt x="471367" y="971067"/>
                              </a:cubicBezTo>
                              <a:cubicBezTo>
                                <a:pt x="475168" y="975628"/>
                                <a:pt x="479449" y="983917"/>
                                <a:pt x="481670" y="989098"/>
                              </a:cubicBezTo>
                              <a:cubicBezTo>
                                <a:pt x="482740" y="991593"/>
                                <a:pt x="483387" y="994249"/>
                                <a:pt x="484246" y="996825"/>
                              </a:cubicBezTo>
                              <a:cubicBezTo>
                                <a:pt x="485963" y="1007128"/>
                                <a:pt x="485921" y="1017884"/>
                                <a:pt x="489397" y="1027734"/>
                              </a:cubicBezTo>
                              <a:cubicBezTo>
                                <a:pt x="491227" y="1032918"/>
                                <a:pt x="495647" y="1036898"/>
                                <a:pt x="499700" y="1040613"/>
                              </a:cubicBezTo>
                              <a:cubicBezTo>
                                <a:pt x="506029" y="1046415"/>
                                <a:pt x="512626" y="1052228"/>
                                <a:pt x="520306" y="1056068"/>
                              </a:cubicBezTo>
                              <a:cubicBezTo>
                                <a:pt x="531895" y="1061862"/>
                                <a:pt x="577782" y="1065647"/>
                                <a:pt x="582125" y="1066371"/>
                              </a:cubicBezTo>
                              <a:cubicBezTo>
                                <a:pt x="589109" y="1067535"/>
                                <a:pt x="595862" y="1069806"/>
                                <a:pt x="602731" y="1071523"/>
                              </a:cubicBezTo>
                              <a:cubicBezTo>
                                <a:pt x="606648" y="1104814"/>
                                <a:pt x="604682" y="1108284"/>
                                <a:pt x="613034" y="1133341"/>
                              </a:cubicBezTo>
                              <a:cubicBezTo>
                                <a:pt x="620450" y="1155590"/>
                                <a:pt x="616334" y="1139251"/>
                                <a:pt x="633641" y="1164250"/>
                              </a:cubicBezTo>
                              <a:cubicBezTo>
                                <a:pt x="636919" y="1168986"/>
                                <a:pt x="638405" y="1174766"/>
                                <a:pt x="641368" y="1179705"/>
                              </a:cubicBezTo>
                              <a:cubicBezTo>
                                <a:pt x="646146" y="1187669"/>
                                <a:pt x="651671" y="1195160"/>
                                <a:pt x="656823" y="1202887"/>
                              </a:cubicBezTo>
                              <a:cubicBezTo>
                                <a:pt x="658540" y="1205463"/>
                                <a:pt x="659596" y="1208632"/>
                                <a:pt x="661974" y="1210614"/>
                              </a:cubicBezTo>
                              <a:cubicBezTo>
                                <a:pt x="667126" y="1214907"/>
                                <a:pt x="672417" y="1219038"/>
                                <a:pt x="677429" y="1223493"/>
                              </a:cubicBezTo>
                              <a:cubicBezTo>
                                <a:pt x="680152" y="1225913"/>
                                <a:pt x="682358" y="1228889"/>
                                <a:pt x="685156" y="1231221"/>
                              </a:cubicBezTo>
                              <a:cubicBezTo>
                                <a:pt x="692676" y="1237488"/>
                                <a:pt x="701122" y="1242636"/>
                                <a:pt x="708338" y="1249251"/>
                              </a:cubicBezTo>
                              <a:cubicBezTo>
                                <a:pt x="711503" y="1252152"/>
                                <a:pt x="712631" y="1256978"/>
                                <a:pt x="716065" y="1259554"/>
                              </a:cubicBezTo>
                              <a:cubicBezTo>
                                <a:pt x="725708" y="1266786"/>
                                <a:pt x="745333" y="1266344"/>
                                <a:pt x="754702" y="1267281"/>
                              </a:cubicBezTo>
                              <a:cubicBezTo>
                                <a:pt x="791448" y="1262688"/>
                                <a:pt x="823051" y="1261256"/>
                                <a:pt x="857733" y="1249251"/>
                              </a:cubicBezTo>
                              <a:cubicBezTo>
                                <a:pt x="866804" y="1246111"/>
                                <a:pt x="874615" y="1240027"/>
                                <a:pt x="883491" y="1236372"/>
                              </a:cubicBezTo>
                              <a:cubicBezTo>
                                <a:pt x="901177" y="1229090"/>
                                <a:pt x="897580" y="1233393"/>
                                <a:pt x="911824" y="1228645"/>
                              </a:cubicBezTo>
                              <a:cubicBezTo>
                                <a:pt x="937967" y="1219930"/>
                                <a:pt x="910660" y="1226771"/>
                                <a:pt x="940158" y="1218342"/>
                              </a:cubicBezTo>
                              <a:cubicBezTo>
                                <a:pt x="946168" y="1216625"/>
                                <a:pt x="951986" y="1213965"/>
                                <a:pt x="958188" y="1213190"/>
                              </a:cubicBezTo>
                              <a:cubicBezTo>
                                <a:pt x="972696" y="1211376"/>
                                <a:pt x="987392" y="1211656"/>
                                <a:pt x="1001976" y="1210614"/>
                              </a:cubicBezTo>
                              <a:cubicBezTo>
                                <a:pt x="1011435" y="1209938"/>
                                <a:pt x="1020857" y="1208795"/>
                                <a:pt x="1030310" y="1208039"/>
                              </a:cubicBezTo>
                              <a:lnTo>
                                <a:pt x="1066371" y="1205463"/>
                              </a:lnTo>
                              <a:lnTo>
                                <a:pt x="1086977" y="1200311"/>
                              </a:lnTo>
                              <a:cubicBezTo>
                                <a:pt x="1091243" y="1199326"/>
                                <a:pt x="1095478" y="1197735"/>
                                <a:pt x="1099856" y="1197735"/>
                              </a:cubicBezTo>
                              <a:cubicBezTo>
                                <a:pt x="1107631" y="1197735"/>
                                <a:pt x="1115311" y="1199452"/>
                                <a:pt x="1123038" y="1200311"/>
                              </a:cubicBezTo>
                              <a:cubicBezTo>
                                <a:pt x="1128189" y="1204604"/>
                                <a:pt x="1133069" y="1209246"/>
                                <a:pt x="1138492" y="1213190"/>
                              </a:cubicBezTo>
                              <a:cubicBezTo>
                                <a:pt x="1142541" y="1216135"/>
                                <a:pt x="1147205" y="1218140"/>
                                <a:pt x="1151371" y="1220917"/>
                              </a:cubicBezTo>
                              <a:cubicBezTo>
                                <a:pt x="1157517" y="1225014"/>
                                <a:pt x="1163392" y="1229503"/>
                                <a:pt x="1169402" y="1233796"/>
                              </a:cubicBezTo>
                              <a:cubicBezTo>
                                <a:pt x="1174553" y="1244099"/>
                                <a:pt x="1181213" y="1253778"/>
                                <a:pt x="1184856" y="1264706"/>
                              </a:cubicBezTo>
                              <a:cubicBezTo>
                                <a:pt x="1188199" y="1274734"/>
                                <a:pt x="1188455" y="1276714"/>
                                <a:pt x="1195159" y="1287888"/>
                              </a:cubicBezTo>
                              <a:cubicBezTo>
                                <a:pt x="1197368" y="1291569"/>
                                <a:pt x="1200311" y="1294757"/>
                                <a:pt x="1202887" y="1298191"/>
                              </a:cubicBezTo>
                              <a:cubicBezTo>
                                <a:pt x="1210277" y="1320363"/>
                                <a:pt x="1206721" y="1308376"/>
                                <a:pt x="1213190" y="1334252"/>
                              </a:cubicBezTo>
                              <a:lnTo>
                                <a:pt x="1215766" y="1344555"/>
                              </a:lnTo>
                              <a:cubicBezTo>
                                <a:pt x="1216624" y="1353141"/>
                                <a:pt x="1216842" y="1361815"/>
                                <a:pt x="1218341" y="1370312"/>
                              </a:cubicBezTo>
                              <a:cubicBezTo>
                                <a:pt x="1219427" y="1376468"/>
                                <a:pt x="1221516" y="1382413"/>
                                <a:pt x="1223493" y="1388343"/>
                              </a:cubicBezTo>
                              <a:cubicBezTo>
                                <a:pt x="1227066" y="1399063"/>
                                <a:pt x="1233933" y="1412515"/>
                                <a:pt x="1238948" y="1421828"/>
                              </a:cubicBezTo>
                              <a:cubicBezTo>
                                <a:pt x="1241322" y="1426236"/>
                                <a:pt x="1243349" y="1430965"/>
                                <a:pt x="1246675" y="1434707"/>
                              </a:cubicBezTo>
                              <a:cubicBezTo>
                                <a:pt x="1250327" y="1438816"/>
                                <a:pt x="1255445" y="1441358"/>
                                <a:pt x="1259554" y="1445010"/>
                              </a:cubicBezTo>
                              <a:cubicBezTo>
                                <a:pt x="1263184" y="1448237"/>
                                <a:pt x="1266423" y="1451879"/>
                                <a:pt x="1269857" y="1455313"/>
                              </a:cubicBezTo>
                              <a:cubicBezTo>
                                <a:pt x="1271574" y="1458747"/>
                                <a:pt x="1272973" y="1462360"/>
                                <a:pt x="1275008" y="1465616"/>
                              </a:cubicBezTo>
                              <a:cubicBezTo>
                                <a:pt x="1277283" y="1469256"/>
                                <a:pt x="1280461" y="1472279"/>
                                <a:pt x="1282736" y="1475919"/>
                              </a:cubicBezTo>
                              <a:cubicBezTo>
                                <a:pt x="1285807" y="1480833"/>
                                <a:pt x="1289002" y="1488108"/>
                                <a:pt x="1290463" y="1493950"/>
                              </a:cubicBezTo>
                              <a:cubicBezTo>
                                <a:pt x="1291525" y="1498197"/>
                                <a:pt x="1291977" y="1502581"/>
                                <a:pt x="1293039" y="1506828"/>
                              </a:cubicBezTo>
                              <a:cubicBezTo>
                                <a:pt x="1297405" y="1524294"/>
                                <a:pt x="1298356" y="1522074"/>
                                <a:pt x="1300766" y="1537738"/>
                              </a:cubicBezTo>
                              <a:cubicBezTo>
                                <a:pt x="1304927" y="1564782"/>
                                <a:pt x="1300663" y="1550309"/>
                                <a:pt x="1305918" y="1566071"/>
                              </a:cubicBezTo>
                              <a:cubicBezTo>
                                <a:pt x="1306777" y="1573798"/>
                                <a:pt x="1307312" y="1581568"/>
                                <a:pt x="1308494" y="1589253"/>
                              </a:cubicBezTo>
                              <a:cubicBezTo>
                                <a:pt x="1309032" y="1592752"/>
                                <a:pt x="1310301" y="1596100"/>
                                <a:pt x="1311069" y="1599556"/>
                              </a:cubicBezTo>
                              <a:cubicBezTo>
                                <a:pt x="1312019" y="1603830"/>
                                <a:pt x="1312862" y="1608128"/>
                                <a:pt x="1313645" y="1612435"/>
                              </a:cubicBezTo>
                              <a:cubicBezTo>
                                <a:pt x="1317116" y="1631522"/>
                                <a:pt x="1313095" y="1623201"/>
                                <a:pt x="1321372" y="1635617"/>
                              </a:cubicBezTo>
                              <a:cubicBezTo>
                                <a:pt x="1326756" y="1657149"/>
                                <a:pt x="1318732" y="1636139"/>
                                <a:pt x="1344554" y="1656223"/>
                              </a:cubicBezTo>
                              <a:cubicBezTo>
                                <a:pt x="1346697" y="1657890"/>
                                <a:pt x="1346415" y="1661331"/>
                                <a:pt x="1347130" y="1663951"/>
                              </a:cubicBezTo>
                              <a:cubicBezTo>
                                <a:pt x="1348993" y="1670782"/>
                                <a:pt x="1350419" y="1677726"/>
                                <a:pt x="1352282" y="1684557"/>
                              </a:cubicBezTo>
                              <a:cubicBezTo>
                                <a:pt x="1352996" y="1687176"/>
                                <a:pt x="1354199" y="1689650"/>
                                <a:pt x="1354857" y="1692284"/>
                              </a:cubicBezTo>
                              <a:cubicBezTo>
                                <a:pt x="1358530" y="1706979"/>
                                <a:pt x="1356045" y="1702254"/>
                                <a:pt x="1360009" y="1715466"/>
                              </a:cubicBezTo>
                              <a:cubicBezTo>
                                <a:pt x="1361376" y="1720021"/>
                                <a:pt x="1364865" y="1734290"/>
                                <a:pt x="1370312" y="1738648"/>
                              </a:cubicBezTo>
                              <a:cubicBezTo>
                                <a:pt x="1372015" y="1740010"/>
                                <a:pt x="1387640" y="1743608"/>
                                <a:pt x="1388343" y="1743800"/>
                              </a:cubicBezTo>
                              <a:lnTo>
                                <a:pt x="1434706" y="1756679"/>
                              </a:lnTo>
                              <a:cubicBezTo>
                                <a:pt x="1435565" y="1760113"/>
                                <a:pt x="1435967" y="1763695"/>
                                <a:pt x="1437282" y="1766982"/>
                              </a:cubicBezTo>
                              <a:cubicBezTo>
                                <a:pt x="1445490" y="1787500"/>
                                <a:pt x="1442302" y="1776410"/>
                                <a:pt x="1450161" y="1790164"/>
                              </a:cubicBezTo>
                              <a:cubicBezTo>
                                <a:pt x="1452066" y="1793498"/>
                                <a:pt x="1452598" y="1797752"/>
                                <a:pt x="1455313" y="1800467"/>
                              </a:cubicBezTo>
                              <a:cubicBezTo>
                                <a:pt x="1464796" y="1809950"/>
                                <a:pt x="1476499" y="1816987"/>
                                <a:pt x="1486222" y="1826224"/>
                              </a:cubicBezTo>
                              <a:cubicBezTo>
                                <a:pt x="1505213" y="1844265"/>
                                <a:pt x="1506830" y="1849410"/>
                                <a:pt x="1519707" y="1870013"/>
                              </a:cubicBezTo>
                              <a:cubicBezTo>
                                <a:pt x="1518848" y="1877740"/>
                                <a:pt x="1518409" y="1885526"/>
                                <a:pt x="1517131" y="1893195"/>
                              </a:cubicBezTo>
                              <a:cubicBezTo>
                                <a:pt x="1515307" y="1904137"/>
                                <a:pt x="1514087" y="1898345"/>
                                <a:pt x="1509404" y="1908649"/>
                              </a:cubicBezTo>
                              <a:cubicBezTo>
                                <a:pt x="1495198" y="1939904"/>
                                <a:pt x="1508988" y="1919507"/>
                                <a:pt x="1493949" y="1939559"/>
                              </a:cubicBezTo>
                              <a:cubicBezTo>
                                <a:pt x="1493091" y="1942135"/>
                                <a:pt x="1492408" y="1944776"/>
                                <a:pt x="1491374" y="1947286"/>
                              </a:cubicBezTo>
                              <a:cubicBezTo>
                                <a:pt x="1483366" y="1966734"/>
                                <a:pt x="1476698" y="1976038"/>
                                <a:pt x="1473343" y="1993650"/>
                              </a:cubicBezTo>
                              <a:cubicBezTo>
                                <a:pt x="1470570" y="2008210"/>
                                <a:pt x="1473471" y="2024869"/>
                                <a:pt x="1465616" y="2037438"/>
                              </a:cubicBezTo>
                              <a:cubicBezTo>
                                <a:pt x="1456936" y="2051327"/>
                                <a:pt x="1451203" y="2059049"/>
                                <a:pt x="1445010" y="2073499"/>
                              </a:cubicBezTo>
                              <a:cubicBezTo>
                                <a:pt x="1442120" y="2080242"/>
                                <a:pt x="1440172" y="2087362"/>
                                <a:pt x="1437282" y="2094105"/>
                              </a:cubicBezTo>
                              <a:cubicBezTo>
                                <a:pt x="1435013" y="2099399"/>
                                <a:pt x="1431969" y="2104330"/>
                                <a:pt x="1429555" y="2109560"/>
                              </a:cubicBezTo>
                              <a:cubicBezTo>
                                <a:pt x="1426815" y="2115497"/>
                                <a:pt x="1424404" y="2121580"/>
                                <a:pt x="1421828" y="2127590"/>
                              </a:cubicBezTo>
                              <a:cubicBezTo>
                                <a:pt x="1419749" y="2137985"/>
                                <a:pt x="1419396" y="2143816"/>
                                <a:pt x="1414100" y="2153348"/>
                              </a:cubicBezTo>
                              <a:cubicBezTo>
                                <a:pt x="1412015" y="2157101"/>
                                <a:pt x="1408949" y="2160217"/>
                                <a:pt x="1406373" y="2163651"/>
                              </a:cubicBezTo>
                              <a:lnTo>
                                <a:pt x="1401221" y="2184257"/>
                              </a:lnTo>
                              <a:cubicBezTo>
                                <a:pt x="1400362" y="2187691"/>
                                <a:pt x="1400467" y="2191525"/>
                                <a:pt x="1398646" y="2194560"/>
                              </a:cubicBezTo>
                              <a:lnTo>
                                <a:pt x="1390918" y="2207439"/>
                              </a:lnTo>
                              <a:cubicBezTo>
                                <a:pt x="1390060" y="2213449"/>
                                <a:pt x="1390011" y="2219632"/>
                                <a:pt x="1388343" y="2225470"/>
                              </a:cubicBezTo>
                              <a:cubicBezTo>
                                <a:pt x="1386547" y="2231757"/>
                                <a:pt x="1381117" y="2236980"/>
                                <a:pt x="1380615" y="2243500"/>
                              </a:cubicBezTo>
                              <a:cubicBezTo>
                                <a:pt x="1379362" y="2259788"/>
                                <a:pt x="1382332" y="2276127"/>
                                <a:pt x="1383191" y="2292440"/>
                              </a:cubicBezTo>
                              <a:cubicBezTo>
                                <a:pt x="1382332" y="2304460"/>
                                <a:pt x="1384574" y="2317119"/>
                                <a:pt x="1380615" y="2328501"/>
                              </a:cubicBezTo>
                              <a:cubicBezTo>
                                <a:pt x="1377399" y="2337747"/>
                                <a:pt x="1368016" y="2343538"/>
                                <a:pt x="1362585" y="2351683"/>
                              </a:cubicBezTo>
                              <a:cubicBezTo>
                                <a:pt x="1360868" y="2354259"/>
                                <a:pt x="1359472" y="2357080"/>
                                <a:pt x="1357433" y="2359410"/>
                              </a:cubicBezTo>
                              <a:cubicBezTo>
                                <a:pt x="1353435" y="2363979"/>
                                <a:pt x="1348847" y="2367996"/>
                                <a:pt x="1344554" y="2372289"/>
                              </a:cubicBezTo>
                              <a:cubicBezTo>
                                <a:pt x="1342837" y="2375723"/>
                                <a:pt x="1341438" y="2379336"/>
                                <a:pt x="1339403" y="2382592"/>
                              </a:cubicBezTo>
                              <a:cubicBezTo>
                                <a:pt x="1321787" y="2410777"/>
                                <a:pt x="1343436" y="2367741"/>
                                <a:pt x="1318797" y="2413501"/>
                              </a:cubicBezTo>
                              <a:cubicBezTo>
                                <a:pt x="1315379" y="2419849"/>
                                <a:pt x="1312432" y="2429411"/>
                                <a:pt x="1311069" y="2436683"/>
                              </a:cubicBezTo>
                              <a:cubicBezTo>
                                <a:pt x="1309144" y="2446949"/>
                                <a:pt x="1307635" y="2457289"/>
                                <a:pt x="1305918" y="2467592"/>
                              </a:cubicBezTo>
                              <a:cubicBezTo>
                                <a:pt x="1302203" y="2489885"/>
                                <a:pt x="1303991" y="2477852"/>
                                <a:pt x="1300766" y="2503653"/>
                              </a:cubicBezTo>
                              <a:cubicBezTo>
                                <a:pt x="1301625" y="2533704"/>
                                <a:pt x="1301036" y="2563831"/>
                                <a:pt x="1303342" y="2593805"/>
                              </a:cubicBezTo>
                              <a:cubicBezTo>
                                <a:pt x="1304154" y="2604364"/>
                                <a:pt x="1309914" y="2604004"/>
                                <a:pt x="1316221" y="2609260"/>
                              </a:cubicBezTo>
                              <a:cubicBezTo>
                                <a:pt x="1319019" y="2611592"/>
                                <a:pt x="1321859" y="2614003"/>
                                <a:pt x="1323948" y="2616987"/>
                              </a:cubicBezTo>
                              <a:cubicBezTo>
                                <a:pt x="1327918" y="2622658"/>
                                <a:pt x="1330817" y="2629008"/>
                                <a:pt x="1334251" y="2635018"/>
                              </a:cubicBezTo>
                              <a:cubicBezTo>
                                <a:pt x="1333392" y="2652190"/>
                                <a:pt x="1333164" y="2669404"/>
                                <a:pt x="1331675" y="2686533"/>
                              </a:cubicBezTo>
                              <a:cubicBezTo>
                                <a:pt x="1331440" y="2689238"/>
                                <a:pt x="1330419" y="2691887"/>
                                <a:pt x="1329100" y="2694261"/>
                              </a:cubicBezTo>
                              <a:cubicBezTo>
                                <a:pt x="1326093" y="2699673"/>
                                <a:pt x="1321982" y="2704406"/>
                                <a:pt x="1318797" y="2709715"/>
                              </a:cubicBezTo>
                              <a:cubicBezTo>
                                <a:pt x="1309154" y="2725786"/>
                                <a:pt x="1319592" y="2715558"/>
                                <a:pt x="1303342" y="2727746"/>
                              </a:cubicBezTo>
                              <a:cubicBezTo>
                                <a:pt x="1301494" y="2735138"/>
                                <a:pt x="1298749" y="2747236"/>
                                <a:pt x="1295615" y="2753503"/>
                              </a:cubicBezTo>
                              <a:cubicBezTo>
                                <a:pt x="1293039" y="2758655"/>
                                <a:pt x="1290196" y="2763681"/>
                                <a:pt x="1287887" y="2768958"/>
                              </a:cubicBezTo>
                              <a:cubicBezTo>
                                <a:pt x="1284180" y="2777430"/>
                                <a:pt x="1281105" y="2786165"/>
                                <a:pt x="1277584" y="2794716"/>
                              </a:cubicBezTo>
                              <a:cubicBezTo>
                                <a:pt x="1275094" y="2800762"/>
                                <a:pt x="1271925" y="2806543"/>
                                <a:pt x="1269857" y="2812746"/>
                              </a:cubicBezTo>
                              <a:cubicBezTo>
                                <a:pt x="1267009" y="2821288"/>
                                <a:pt x="1269996" y="2820473"/>
                                <a:pt x="1264705" y="2820473"/>
                              </a:cubicBezTo>
                            </a:path>
                          </a:pathLst>
                        </a:custGeom>
                        <a:noFill/>
                        <a:ln w="6350">
                          <a:solidFill>
                            <a:srgbClr val="EE0000"/>
                          </a:solidFill>
                          <a:prstDash val="dash"/>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40D77280" id="Freeform: Shape 49" o:spid="_x0000_s1026" style="position:absolute;margin-left:95.4pt;margin-top:29.3pt;width:119.65pt;height:222.1pt;z-index:251658259;visibility:visible;mso-wrap-style:square;mso-wrap-distance-left:9pt;mso-wrap-distance-top:0;mso-wrap-distance-right:9pt;mso-wrap-distance-bottom:0;mso-position-horizontal:absolute;mso-position-horizontal-relative:text;mso-position-vertical:absolute;mso-position-vertical-relative:text;v-text-anchor:middle" coordsize="1519707,28204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sMQ9yQAAPW2AAAOAAAAZHJzL2Uyb0RvYy54bWysnVtvZLlxx98D5Ds09BggnnO/DHbW2Hht&#10;I4BhL7IOnDz2alorAZJa6e6dmfWn96/IYovFUXCKQRBkLQ31Zx2SxWLdyPrmt1+eHnefDqfzw/H5&#10;w037m+Zmd3i+PX58eP75w81//vUP/7rc7M6X/fPH/ePx+fDh5tfD+ea33/7zP33z+eX9oTveHx8/&#10;Hk47Onk+v//88uHm/nJ5ef/u3fn2/vC0P//m+HJ4pvHueHraX/j19PO7j6f9Z3p/enzXNc307vPx&#10;9PHldLw9nM/86/ex8ebb0P/d3eH28pe7u/Phsnv8cMO3XcJ/T+G/P8l/3337zf79z6f9y/3DrX7G&#10;/v/wFU/7h2eIXrv6fn/Z7345PXzV1dPD7el4Pt5dfnN7fHp3vLt7uD2EMTCatilG8+P9/uUQxsLk&#10;nF+u03T+/+v29s+ffnz54cQ0fH45vz/zo4ziy93pSf6X79t9CZP163WyDl8uu1v+sR3bdW7mm90t&#10;bd3SNcPay3S+e4Xf/nK+/PFwDF3tP/3pfImz/ZGfwlx93D3vn2CK2+Pz8/nhcvgvVuju6ZEF+Jd3&#10;u3Zp+mb3eZfoKLaA/HcOaXb3u+xLWI2vKLQ5hW6Z120KOaRb+n7YptJlVOa5m7eJlIh+m0ifEenG&#10;edomkiPWph27bSJDRsSxGvmfr/OyOFZkzCi0LHm/PQ4D6dpmcgxkysh0zdQ4piuHtN3UtY5FYT9c&#10;OXhou7bbHk0OaYdpadftZUGqvpJZ1sGxNDmknYZldKzNmpEZh2Ztt0eTQ9p5bEfHpLX5Jh6naXJs&#10;GINpl87Fa22+l6ehX4ftARlMu47z6Fif1uxn2MDBBwYDs82rY4XafE/Pw7R6pi7HdN3aDQ6R1uZb&#10;W2SaY58aTDcwDR5myHe3d0Q5plvGtW2391Cb7++RWfCMKMf07bR0HkL5Dveyd47pu3VaPVyX73Ev&#10;e+eYfuAgWRxTl+/y2cneOaYfkAwOrutyydA2zTCO2zvWgPqRM2XaHlKXi4a2beZxcVDKQf3ClnWw&#10;Q5fLBo6IZnKIVQMaGva5Yyt1+UbXE2xToTKgYeBA9lDKpUOLXrU4FKsuBw1jMzMRmwpcl2/1tp/G&#10;1nGSG9Cwzm03Oijle10P5u3Zy0EMaegc26nLN3s7dd3sOJcMaOz7dvFweb7b24nP8+ynHDQO/cDi&#10;bq9Tvt3bmRPDs59y0DgsE4rNJqU+lxFdw+c5OMKAxhlVwLFOfb7du3aC+7ZlhAFNDUqxYz/1uYzo&#10;Omwgx7luQFPHKeihlMuIDi7qHLpkn4OmkWPQQynf7qoNbO6nPgdNMwzr4L0+lxHdgLLi2E8GNK1Y&#10;nw4Z0efbvZuwqRxKhAHNiFjP2d7nMqKbYCPHqWFA8wpHeMaUb/duHqfGsXP7HLS0CGbPOuXbHQ1+&#10;WDxcnoOWHieEY0yDkRErZ65jnQxo6fF2OLh8MDJixWp08J4BYZnh2NqWe4ORESu+DMfONaBlnGfP&#10;6T7k2x1tyiWNDGiZxsFzug/5du/bQUyTTRlhQMuMK8ShWQ65jICL+tVxahgQgnzw6HtDLiOCOuo4&#10;NQxobbC9ZwdH5DKiHxFhHi7PQWuDHeTYuUO+3XvESuuQEQa0dohlD6V8uw8NwtIhI4YctPaYdg7N&#10;csxlxNAjYR1GuwGtY+Pi8jGXEQNqRO/Qlg1onfBDOnSjMZcRw4xYdsyeAaEsN4A2tbAxlxHDgm7p&#10;kEYGtC5wn0MLG3MZMSzICMfONaB1RWNxnBpjLiPQel28Z0Bt0yFiHeJozIXEsHLWeKYvB7UIicmj&#10;8Y35hh9RmD2+UANqG5SCybNUuZgYcZZ4zI0xB8F8Uz97dm++5SemnS2/eXKMOQibH5e444ifckHB&#10;lGNybJMyIPQj9q9jVFMuKdjzE6DNURlQi6+38/h6p1xUQKdngbdJ5aC2neFbx76aclmh5sM2qRzU&#10;dg36okMsTbmwmCa0Rc9a5aDooXFs4SmXFmqqbI8qB+EmRqXwcGC+8acFX5pDBE45CFcs1DwcmEuL&#10;uSH+5WGLHNSiUXSjh1S+8ecWEeNQlKYchHxZR49fcco3/jwOc+M46w0IdxouDceo5lxaqMa9yRYG&#10;5J7AOZcWqp5uk8pBsAXi1hFOm/ONj7t96Rz7yoBgP/w7Dmkx5xufUFfr8cwaEFsYXd0zqnzjr+PS&#10;Lg5mn3MQpDAmHJrZbDZ+0yCZHHvYooLv2CGZZrPzJcbaOrQLi+oazAmHvj6bra+n9zYTGlTXYC06&#10;xOBs9n6z4BV3qLcWRRJJ74kWzbnEaJt1XTwy16JY49njVVpykdGyJxuP0LUo77gWs/3bfkFYb5/7&#10;FuXl+SUXGi1Go2h2m7xhUV1HGNpx8C+51EAJQnB4xmVQXU9Ex+GJWYwEaPFjeXjDorqJQ8hDy8gN&#10;4tEt8ejtOTQoic8g2TZtusXIDVW5tmlZ1EpCg+OYXKwEiFJ0m5ZBoVN3nqSWxcgNvOvz5JC9FtUP&#10;xCIdp9di5EY4iDw8b1A9nkcySTbXazVyQ5XJzTm0qF70BofsXY3c6HqSUBxnpUWREUDihmNcRm5g&#10;70/4fLfHZVCErchWc9CyEiDqk9u0DArWIJnPQcvIjY6gw+g4v1aDggt7j9W/Wgkw42T2rJdBDdhq&#10;hFu3+dBKgAVj3LG/VoMayLPxZEKtRgJ0uEo9rn2LwubCdecYl5UbK+eyQ/auBjXiOHHxvJUADdFx&#10;zxwa1Nijbzj2F4kVWaIXDg2m3sEcBYzMFjwo27PYNkZ09A0qh8N4KGDjglHpkFN44MzYSO0gNLW5&#10;oQvYuGJXOjifBEZLDY+NQ1QVsAmLz6Mn4vIz1CRpzKHkFLCpZ1c7JCNeP0NNDkDXuhkYIoSDycMl&#10;RhwgveFLz7oZGM5DNCQPNSNG+hHj1DWTBjYtTIlrJo1I6Ml08Aj+tjGwaeUjHdYfxopZt4nwomsH&#10;GBi+Uc5dx0zaxExVXbb3m4UhtkhR9VCzsiQqLw5qBkb6x4K/ffNcwxTLZzKoFA6hXMCIqE+eyBdO&#10;YksNf5OHJy2MY2MF5hibkSWiwXjy0lqT44kDGJiHJ1sjFFSJcaybgbFogyc2hflnZnJBBLlm0sAW&#10;UsDxcjlm0giFeE3CIblaA1uIAHn0Olxv+dgIzWM6eagZGLEtTEnP2IxQGBvMas8Z0BrYiqvGE2XG&#10;y5+PTdQ0YNtcYmGi3Plyto1QILbfe4IFePzyj1xJN/Jk4uH+zGEDiRiuBGQLW1dy0DySy2R1kswY&#10;FHnHTOYiiFChSEoHl5jMzlbNIQe1XAR1DYFTT2YUTn8zk+hALjlpYHiVBhQcz9iMUCAfTdwAjrHl&#10;MBy3KyFUDzUjFNRgdlDLYYRdMaZc1IxQGFqmxKNzdTkMdwqs7OISIxSIXveuSwVdDotZmB4Nz2R8&#10;toQRJPy1PZMGhr9CMuQd62ayPluySydPlgKiO2Plrl0HH5eYzE+o4SL12G8GhmNV0mA9Y8uFAh7j&#10;4DByzGQO4wCWqJuHWi4UoEaSg2e/mcRRzm0Sr1zUjCwhpV+cl46x5bB4pcZFLRcKFWPLYV3PhZfG&#10;tQNyoUB8vxsX10zmsK4n4d6TwcxoMlZue8mxdmSjWRjURCx7uCQXCm1wznr0kj6HdZwcnSe3Helh&#10;xoZa4rm2aGG4TIlWezRzkx2KiCDT0+EmRHhnH9mR0OHjEpMhCjWnv8TA2G6Tj0tMlqjf82RgOIQ5&#10;31wzaWWJ06mGApPPJBeKJpfnyWSLSpqQxKC3ZYmBwSKIPI9eYjJGWTeMFY/kMjAy2Ff+37Hfhlwo&#10;tH3HFvCcOAbW4UwmbdlDzcoSCfO4xpbDOvxcDcfitv1mskfJ1CKX0SMnDaybSHn25Fa3JoOUmSQ5&#10;3aNzGRihg4HZdIzNZJH6ZYmBdTPZyJ6bBKTTZRvHvwMMTPKEuQbqGVuuYLQo5j5NwSShoilLiraH&#10;Wi4UwpU3z+0FvGjZlHTztJBm4qGWKxjo81xP9JxvJhmVfGu8qK6ZzBUMMp18gSmy0PKxLXymb92M&#10;LAmBcM9+Mymp4dmH8k4kT1H8nB6b2N+n9yduvzzrAxT8tNvLQyVNeLvj5XiW1y7y1yh42iL9yksT&#10;8XULUPJ6xQaYwzcHt1Vgtk0O7qrA7IIcnB7l8H023JmDhyrK8GgOHqvA8E4OnqrAcFAOnqvAnBI5&#10;eKkCo0Dm4LUKLE7vHM3vVTxWMlkdl4k321Cv4zPxMxt4HaeJ49jA63hNHMgGXsdt4hE28Dp+E1+t&#10;gddxnPhsDbyO58SbauB1XCfu0RzO7zVcJ/5OA6/jOnFgGngd14kj08DruE48kwZex3XiMzTwOq7r&#10;Cq7j96qZL7iOK+BV8ILrcNtVwQuuww9XAxdHWj51/F4FL7gOT1kVvOA6XF9V8ILruABdBS+4DudU&#10;FbzgOq4qV8ELruP+cRW84DouFVfBC67DL1QFL7gOj00NXDw1OdfxexW84Dp8KlXwgutwklTBC67D&#10;61EFL7gON0YVvOA6/BJV8ILrcDRUwQuuw3NQBS+4jrunVfCC67Dta+BinOdcx+9V8ILrsL6r4AXX&#10;YU5XwQuuwz6ughdch8FbBS+4Dgu2Cl5wHSZpFbzgOmzMKnjBdVxlrIIXXMf1xBq4XDHMuY7fq+AF&#10;13GNsApecB33CavgBddxR7AKXnAd9/6q4AXXcZevCl5wHVftquAF1011XCdX4My613GdXGsz8Dqu&#10;k6tqOZzfa8Yud9YMvI7r5EqZgddxnVwTM/A6rpOrXwZex3Vym8vA67hOLmgZeB3XyU0tA6/jOrlG&#10;ZeB1XCc3owy8juvkslMO5/carpP7SwZex3VyJcnA67hO7iYZeB3XycUhA6/juqXgOn6vmrqC67gk&#10;VAUvuI57P1Xwguu4lFMFL7iO2zk1cLkqk888v1fBC67jNkwVvOC6tY7reJ7Zfnwd18m1EzP2Oq6T&#10;+ycGXsd1cjnEwOu4Tu57GHgd18kVDgOv47q14Dp+r1n3cM8iJy//UNdBwXhyl6Kug4L15HpEXQcF&#10;88mNh7oOCvaTSwx1HRQMKNcZ6jooWJDEiMoOCibkwZHKDgo2lAsBdUMoGFGuBlR18FXAojpiUXIi&#10;zyvXfUHJiUQx6jooOZE4Rl0HJScSyajroOREYhl1HZScSDSjroOSE4ln1HVQciIRjboOSk4kplHV&#10;QRnEkFzxug5KTiSuUddByYlENuo6KDmR2EZdByUnEt2o66DkROIbdR2UnFgZ0SBFwJ6s8g91X1By&#10;YmVUgzyR8gsqObEMbJDnUjcESfo1x3tlbIOkobKDSk6U91ztF1RyomTb2g4qOVFeX7UdVHKiPKpq&#10;O6iUifJWqu2gkhMl4dV2UCkTJRnVdlDJiWWwQxJOqzaTpIyaL6iMd/BgZ9lBJSdKYqf9gkpOlFxN&#10;20ElJ0r6pe2gkhMlo9J2UMmJkiRpO6jkRHlo03ZQyYmSymg7qOTEMgAiWY5VnCgJh+YLKmMgIfXQ&#10;dlDJiZIWaDuo5ETJ9LMdVHKiJO/ZDio5UfLxbAeVnCgpdrYDw4nk15FVpsl0J2ptSZWtx1Bl63Kz&#10;o8rW6WZHla2fZOn371/2F8nBSz/uPmc1pO5fS0hJ+9Px0+Gvx/CXF0nJC7WgwqckNnr9i9tffnq4&#10;/bfD383fT7yJEf5+5fKZko89cakp7g7e9oo6J18Wm6QcVACFKk+JX033bxLj1YPIrdCKNbCuXTa8&#10;Thq6nDC1Av+kJimhElpCLRU3sWklOCBrwttkMYsgdTi06mZYeGjTkJLiUAETaj65SZFBrnMo6cX5&#10;JFJgJfY39tEKT98Q3WOh8JObDPeO4hRhzS7RM5K643Jx7JGr0Lw/ln9CqBQVPiK8z3jd29ur1XOJ&#10;S4Hy8IHpdG41nsADDAMup8i3gTtCzSjFSSko//hmnjKJwJ63LsKXpgFy4U29sdw1XaI7MLWF6lER&#10;F4pCuQmGp4sjcCQtNkjua6esqc72yGyH3XxtkzpSERfKQ7kJjs2oSrRcDbL7bYT5IrNwMXmK9kki&#10;GCpKRYKhUJSfIHeQ9EtnHvs2I+RNCpXc7UK5GDPdofZOJBgKRvkJ8jRx3EJcvuFhbQGmUfCmqLxn&#10;ypbkqhgXxkwbF+p0ukPhKDdBXrKTN1nolLfweK3PdMr16Shv2Dlcs8nbQi2eiIOjXt3Tm9ti7qh4&#10;oED4wGyLuZ91hNyjU69XGn0o0BRxoZCUe4Q8upkI9v0YT/drp8jGOKVcyZotQ0VxGWYmFJTyE3zt&#10;dKTwiRFoPJKgG7+b5dF5M6VSVCuOMBSW8hPkDpRO6cqDInYNkd5xhPIMa4xCpNGHUlSBYCww5SY4&#10;LrzeF4FdKw8zZFw68hp83Ic9Fy+j5/JKUCquKU4KTfkJhs0na8HVJspE5AT5VRWgnvuoMekrEQyl&#10;qSJBuU4bcKJLbHIpz7lo2jA3/Aa88tkIOaPSKDiHY1ArEXzdFrHwlHuEC4prPC3kAZqYFZA65aKO&#10;nvtcd+Y5ovxj8NDzpkUcYihA5aaIX3vW/N6eSx52HHTLLV3tlvtMlmYoWhUbQykqP00kFx5AWcih&#10;GRHZZii8niEXvGWVV84TIxrC4avKTyhK5afZdZM8ziw0qZERAxJpatkTvNqvjSsTbT4olGKMjaE8&#10;VQXNadF9DosI02f8g+eJB720W7QrOwmhpFVsDIWqKmjyrr3O7cRElkNJR+fA5o3e+OskhOJWkWYo&#10;WeWnyamjQ+HKG/9nxsk9XFU64MzVanaxzFWgGYtX+WnydLpmkozdwGtllibiILIJ3c4xh/M6Tm4q&#10;aiJFLGPlp4kgUcfRyENbBd/yoCYjFwZD4HGMmA8Kpa+0UQpa+WnOTdJKeRBJdNechzgOVWmWF2yt&#10;sheLYClN3gMIq+ISe7wDALtGJBNppTelSyiCoI2czmZ/xnJYsVFu9/tFLfo2V7YjkmtjMf0yLRnd&#10;ssjaLc+Wmr0Sn2QIjbHclXtuefBg1nQiroYiifK5RW3n/fbYLTcy0amziY8lsmJjKHzlp0l9KJ1b&#10;CnEgA2y3XNCLYpz3G2a7eWOxrEgzlMDy00TF0KsAUoiCnZEPhUdxVW+YUAWiL/g68VHnEaaOL8xX&#10;0JRHKOLX8ohFzA187XbkKmJsXOXxOfNBoYCWNkpZLD9N3sxTV9LcUTXIyKFuFPETupW3xax+FEtp&#10;xcZQIMtPE31c3ZiomBioZijIBHUUY24V5kgsqhVphlJZfpozp32U8QvSNmb/XeeWoatPkZ0rcjlf&#10;7FBeK9CMRbP8NBcqrETxho3Hg8OmW0wfee4fNlkwnYvFDoW2YiPPW8SN5JJDKKq8b6fIAfFqaa68&#10;RqSNs6gp+ThDyS1tlEJa/nHyzKPaz8vAPXNj0HVIJnnfUcY5sLYFTSm+FRtDSa0KmjwhpENBG4q5&#10;Dtf1XGlM3fKGiTkAWAmxusIHheJabpo977GqOrkgNmP+aqKJm4WTOXY74Y0xsi8W5NJGjp2wKq71&#10;7PFJXWmiGRnWpGXWzUsTdlG+nrE0V6QZCm75x4lwUyc/r1DLNGds0uN/Uf0W71xvJx5epUhXpImb&#10;4TV5atNswDrhBI3IFWPEyPgeg0itTQxf3pIwHyTKezwAYhEu/zgRPTq3q5TLsdPHo72quKyiDxWN&#10;UrgrfG0sx+WnOeEaiNuBklxsCDMURJO6YlaOaCuMYwmvSDMU5vLT5Jq9GnorSrvVEwYxg9RXCINb&#10;CzEW84o0Q4kuN01eF+EVlIjEsLZbEL8ZL1zGxgHNz0xCLOulSGSkf68MTKcmWq/s+nirIe1PtDOK&#10;sGi3E4ubT3ws8BUbQ9ku/zgxGPSe64ouELM8rjRZ7MRDaBHo3tlGQjZT6ivSDAW8/DRxxaVxcjjF&#10;aPqVJi8IqExYKYiIzZjTDEW/Is1QystPkxei1fWIsVf40DGMenkcHhmPsUItGUsz7NjYKLpUBc3x&#10;6rfjHRgecLD9onrFBcV+4rV8y0WhFFj4JC3w5SeLeqWOf1zYPPZhybKZNPpHK29DFK1XryBeAin2&#10;5SbLq9NN8tHC9kPMOErLOkpt6ChZyYrjaS5DNpYI09GGwl9+smxTTfwUy4R3N/NJ5oDkBNCOeZHQ&#10;yo5YLiy1ShEwP1lc6ertgqy86GHI8uKGFLuCoWjF7Wkkfiwdpq2hIJibLAWLcJxHKAu0WA8cxx4M&#10;mlo5+QxLxTJi2hqKg/nJYoRqvJWaGjx1aY5xDCmOv9SxFGLK5yKWFNPWUCjMTxZzXx1VeIhgVTuN&#10;uCL14BQ9AgerIRvKiynZUDTMTxahraoQT5/K67amY4SX3ihppTaG1XzhMQmNhZWP1Sz8ZPEopuhI&#10;LE9jyWIw6AbCcJ6slhrLjilZ2Qdh5V0aGj4q9maCDigLhuyMPz6KRhxxX3lZQ7VkxYbCYv7RoivI&#10;IzyyRXioj7iGIcskSpG+2EolEbsEoRyZtoYiY36yPD6lZihFb+YhJvcnKYXjhY/RjrFg4zXm11Y5&#10;J1Jr4nPXJBO+Rc1T6MiJa6SULIBmaPHSKLEAIxzFVpfCb2EuQrEI92hn9E51LkMC74LZIoQ9EAPa&#10;MX7vImARSpalVgwSv3CcV94zSxOF2LeTzNI2qsnwUTLgfOVj+TIlG6q6uUeL8wajNEEn4hOmYxxn&#10;qungfsDLbfg8ljJTbChQ5iZLyBu/m0KpDmGFI55Z4iKpYwIVhs9jWbOExWPn1y5WKRyUyBKYt1a/&#10;GMPq4oGjceSYuSAKS4kzJRsKl/lHyyyq8oZAQHs0Bx/yMLmAaMWWKlql3Fkii7EVjhHXBsIiJi8h&#10;QQk8GqbBJCZwcG1FCOcrT0hDSp+l5irpKAEYHvZULDW5bJgJ3UycmKkZy9wMOKQQqIeY7GEpb/bm&#10;RD8+m9SSWNIsdSpuXkWlv0v/q1klsSxZ+nspNlb8vQ17JVR0wwW5IvwT82qTsJPngwe9gMc5J1XF&#10;7JyG8mSR5muzay1575For6q+r9grZWRl8hlAmQdqjbDUYmVvjNaO0v6mY0YHR11MWAKKRkOSmqmo&#10;a6mZOtWWj4i9I5G0mZftKvgXLiIoqmMW27iYzhYPaFJmcENrWuXrlIRCZko5lCd7k4/eHjPOrTax&#10;KK4mqzOiWCGU0qB40S46zl4ph7JmSjkUK6ugzAmTMiXIdmH3GBZimJLlogcbYXhz7KF6SZEzbUZz&#10;j0q0k8Mk8yotJLqhzWOiaymjoV3PKEAFG4SSZ9ocCplVjHnF/ZtkHJamVR4RAmF7xjHjWkR2ZPYt&#10;zVJzVimHsmZ+yrz4zaN9EUsuE4dY0TUJCMqAJAkVElRWQvg5fJi8Iho33VezXUieWNhMUUSQYjwF&#10;VPq7NzkynBt6UPfsdZsLIscK4QPtFJPOWpI045pLAwlly2rmCPs+zREeUFbKTD/j0We72OvyoG3R&#10;LLVz9cPCm9QVlHnSUv3lnIvk+hRdi2agXeNeouSepRyKn0XK8YX2CsoMIym16LTEUG3XBDjV4cJJ&#10;1xRHNqoSeqNulVjgrIIywiTNNq/647yxlEmk0rAF+iISsViMqOsGjuTvNMb8FUe+zWHivVMOQxVF&#10;07eUsaKTlTaM8tpx0SyvUepsh+JnFWPGoNegZkuOSBHVJAOgQ0Bo17IWxpKmWYqmpWapoFBD+RpS&#10;wHzFPClmWwI2um04bIowJAejlFBTyqEwWgVlclPUp07qqxRwttOJq05DKDQveqXwesLEgmpKOZRJ&#10;q6CMhEUDjTwi8rJYZ9wHSSQSYynCoNzLkfJqER2LptVQxp+olAlUEyayY8Z5mQ4v3F2FA5m4gxRb&#10;U8qhhJqfMpGaNe0q8WgVKQB0jS2nXUtswfJ2rLymzaGcWg1lDAndFwQ0Zus7ZFCEGVRuM9V4QsyU&#10;xCpsSjmUVquhjOshdc3oC5WQ9EVCIdr1SuDB7iq0yataF8usVVDmTE4+qIkkM2tmcWhSikU/TBJQ&#10;rF+TZqnOFj8sllyroYzXQHkEcQYX2elkvpPjE0HCV9pmDvSUaRzLr1VQxmBMzDuNaEcFC0mGahpz&#10;jypbNIseoLIXS4xSbBWUOW00lYlUOALoxUJGv3LY7ri8eDfbjlliEqrDxLJsNZTJDNdtQ9j7q101&#10;Eh9VUSGboDCWYjU3XedQoq2CMvlZybQleay1pi3H4jXtXnyg1OKxYw6V3ZRyKNdWQ3mR7IUwnWgn&#10;a3EMIsBw+6ZmqaZhKYcqb9ocSrdVUGbxkkWO4dMUKX9sGt42165RRks2iFpf/O5Qxq2CMuSSGwgJ&#10;XmauEQeStKnYNUFAG09EKUT3VC6RQkVR0HylkyTtV63OWMVNOw2l2fR709+9qcPgdiDuqSiiu4Uy&#10;SvPV/4M5XUTsUeXQBnSTigs7nhJffenblAlqJltgXkQlMQs/oDul81yS422cF61H6rrpd4dibf7V&#10;wda/asnkShb5t3SNp1jVI3z65TEg1mYyKGPhtgrKnKRpF5IliR1sx8w4k0GJHovDyTaHem9xzLGI&#10;m5+y3G24fjVza31m+I258aAcKWVMi9mOtd+UcijoVkFZ7GCdzgWhFvMFr4oZijE2u3a9kLRrFcpY&#10;B06bQ3G3GsoIHtUkyHpAGJjpHPF/JDOYsE9x4YMpkZpwkXIs9OanPAQXpWLFELNCjVzsNbkoUR5J&#10;JTUfFuvDXdFEwmooc2DrvsAKLT1AKHUMWrsm86k4BmKtuNTM3q6wDCS+nbTNFXOu8IZI6CztKvyk&#10;RSY9nikMRJV5HJF6ADklydwQgQhfjZQns7vcVZLzrs0dMt9qErGGnDaHwnAVs43nRe0ZHGtYwMVC&#10;EpDWgAzNcEFBOdqbcgyguyOHatZZEijTmJcG28CyEL73dBMEJich1Da/ym0tGFcxZik/ElcKLKZU&#10;MSg8POrdZCEw+4vFCHXm4myL9zeaps51Jsijpyr3Qjg9itkW71/csMwNoYeSshRpV8qhkFzFmLHw&#10;1H0hGi+Gu53O14wuMvX60gUR688pZaJhSEP8Qc4xi2UQz2dxgxEpsJSRJNcPI+TfFlMSatEpZY7v&#10;GDT/inLSEJImEWrKKSoUitPvTX/39nmO01GNFJxnM0H14kvxDERhTIg3GNS5UyxWllOaoVzcm3OU&#10;vkC/NFaIiygxf6+Rj/R3b34pKNJIFCU1tiwHS7NmvJGOTXKN3TuZdqbF39780rcpo3BqXgwWS1s6&#10;ZuGcdH+FZknpMFMYa8bpd4dCcBWUUXTS6qDekAlUdN2RP6hdzxiRlo9i/Tht5giJZ/hXfPS/jPm1&#10;a7wKhEMKyqQc665lRojFFM1E0pT/Y4G4mjETsIuqBZ+A5lEMikCumr5kFeAiLqYk1JWLY47F4ioo&#10;o9Krf54UA/zcxaCoBpekMwXlCNnZMYcac4lyUsacsz3KUBRL0fDS2sI1lhiQxDoxCc0ufLWqtYhc&#10;xZgHkmB1g3Pja44W+VXPw5uOZNQPgxkLBzGeaWrPaXMoKFdBGbGnipzc6xTvkR0UUxJdHGwq2MAK&#10;pliHLlIW/3CUsM7ZJoiouahQXtGcLWW5gqC7Spx3NlcAv83VY6SF5irGjJanqcBsR8JnBWUJfiob&#10;sL+Km5n4L8iF0cWIRedqKONp1JXiwlF5s0+cnaqAciNlXkon2qtPkiihFKCrocwNPh0UxyiXFexs&#10;Y2andR65tFT6bULdurjOsRhdDWUyDVVISdq3zUgWHxmrEbummWRh+2F8tgbFSOmVwnQVlImXqUuI&#10;NBZySovDiKNWE5NphrJ1isd6dvphV4PSyds47xOP8P1TETiRNwBa3e4TvpPShxFq2ynlULCuYswk&#10;DGmwGLKSEGanUyrZpdmWwHEx26HOnVIOxetqKLOpVDPADUZpy4Ly1T9Hogh2bSFoQs07pYzxVZGV&#10;HS63qGeQrvG5lAuJdFFJAt8XF5+RJESXdDFiUbuKMSNJEm9LKpdN36JrUgITZUnLLKYk21WxwF0N&#10;ZZy+upBkfuD3MrMtd1CSbsvZ/VVIMdTFi7Mdi935KWcxGSwBmMTq87Azep92jdpsL7bhfkd9SrMN&#10;m8Qp8e0q0mVbzdQijo7GanmbzBF5zzOYhKxEcVMbtUzq5WkzOkRd5E48GhGL32ouTEIuxhDNS82o&#10;qZYBYcoUreQbpSBexWzLDS/Vw7DOST6w6wy/p9leyAEuWD/W0dMPuzYXs82v8ixPsKqu7/OEvzlf&#10;/ng4PskzF8/HPzw8PgbN4PFZXu2RQpqhYN75+PjwURrlz86nn3/63eNp92nPI0C//z23PZK4Nn/2&#10;cjpfvt+f7+PffeQnnZBHquq9+/xyfn9++eH07Tfhp8uvjwfp+/H5Pw53u4eP8hRQpHx7f3g6XMnt&#10;b28Pz5egn/Dx4a8FdsenXYH9NlD/XqCHuzveM7qCu23wFREoH59fwU8Pz8fTWx08Xj/5Lv59moE4&#10;bpmCn44ff/3htDsdL1KlcHd+uf3DAzP4p/358sP+tA//+OlwuvyF/9w9Hlkdnk4KP93s7o+nv7/1&#10;7/L3H26k9Wb3+bR/+XBz/p9f9qfDze7x35/PXLOIwvwSfhEtCMKnvOWnvOX5l6ffHVlyPEV8XfhR&#10;/v7ymH68Ox2f/nY8ffxOqNK0f76FNoUVL6f0y+8u/E7T3fF0e/juu/Dz7fEJjvzT848vt2nVhXf+&#10;+uVv+9PLTn78cHM5fLn8+fjj/f7lEOZ3/ykWeRS2vv6trMfz8btfLse7hwtsHJgszqv+8vn8wk8U&#10;i2Qy7h9uv99f9vnv4a/eH7rj/fHx4+H07T8AAAD//wMAUEsDBBQABgAIAAAAIQDKog3W4AAAAAoB&#10;AAAPAAAAZHJzL2Rvd25yZXYueG1sTI9BT4NAEIXvJv6HzZh4s7stiogsjdEYLybWljQetzAFIjtL&#10;2C2gv97xpMc37+W9b7L1bDsx4uBbRxqWCwUCqXRVS7WGYvd8lYDwwVBlOkeo4Qs9rPPzs8yklZvo&#10;HcdtqAWXkE+NhiaEPpXSlw1a4xeuR2Lv6AZrAsuhltVgJi63nVwpFUtrWuKFxvT42GD5uT1ZDd9R&#10;chyjTXH7Om3esH/6eCnifaT15cX8cA8i4Bz+wvCLz+iQM9PBnajyomN9pxg9aLhJYhAcuI7UEsSB&#10;D2qVgMwz+f+F/AcAAP//AwBQSwECLQAUAAYACAAAACEAtoM4kv4AAADhAQAAEwAAAAAAAAAAAAAA&#10;AAAAAAAAW0NvbnRlbnRfVHlwZXNdLnhtbFBLAQItABQABgAIAAAAIQA4/SH/1gAAAJQBAAALAAAA&#10;AAAAAAAAAAAAAC8BAABfcmVscy8ucmVsc1BLAQItABQABgAIAAAAIQDVysMQ9yQAAPW2AAAOAAAA&#10;AAAAAAAAAAAAAC4CAABkcnMvZTJvRG9jLnhtbFBLAQItABQABgAIAAAAIQDKog3W4AAAAAoBAAAP&#10;AAAAAAAAAAAAAAAAAFEnAABkcnMvZG93bnJldi54bWxQSwUGAAAAAAQABADzAAAAXigAAAAA&#10;" path="m18030,c16313,9445,14148,18819,12879,28334,10711,44593,10424,61093,7727,77273,6967,81834,4199,85823,2576,90152,1623,92694,859,95304,,97880v2204,11019,1140,15328,10303,23182c13218,123561,17172,124496,20606,126213v6869,6869,16779,11678,20606,20606c43788,152829,46234,158897,48940,164850v1589,3495,3639,6774,5151,10303c55160,177649,55453,180452,56667,182880v2239,4478,5296,8503,7727,12879c69700,205310,69081,204668,72122,213790v858,5151,1641,10316,2575,15454c75480,233551,77273,237745,77273,242123v,14621,-601,29301,-2576,43788c73660,293520,61833,312289,59243,316821v-859,4293,-3434,8585,-2576,12878c57649,334608,60854,339038,64394,342578v1920,1920,5073,2007,7728,2576c81508,347165,91011,348589,100455,350306v4264,25579,-248,6053,10303,33485c119117,405525,111628,392821,121061,406973v1603,14428,1871,22937,5152,36060c126872,445667,127930,448185,128789,450761v1108,15519,-2260,33048,7727,46364c139430,501010,143385,503994,146819,507428v5550,16648,-738,311,15455,25758c164335,536425,164710,540774,167425,543489v2715,2715,7198,2893,10303,5151c194456,560806,193484,561061,203486,574398v5088,20349,38,2667,12879,33485c219770,616055,218661,616775,221517,625913v3239,10366,6168,20867,10303,30910c242426,682581,237160,659231,242123,677429v1863,6831,3153,13814,5151,20606c255649,726510,255039,715420,260153,744399v1788,10131,4583,45225,7728,51516c270457,801066,272645,806430,275608,811369v11092,18487,4858,1891,12879,20606c289557,834471,289993,837207,291063,839703v1512,3529,3639,6774,5151,10303c297283,852502,297284,855474,298790,857733v2021,3031,5356,4962,7727,7728c309311,868720,311749,872271,314244,875764v1799,2519,2963,5538,5152,7727c334944,899039,332573,894246,350305,904097v2706,1504,5030,3634,7728,5152c369082,915464,380179,921610,391518,927279v4136,2068,8941,2729,12879,5152c436318,952074,412600,945404,437882,950461v8586,4293,18969,6092,25757,12879c466215,965916,469035,968269,471367,971067v3801,4561,8082,12850,10303,18031c482740,991593,483387,994249,484246,996825v1717,10303,1675,21059,5151,30909c491227,1032918,495647,1036898,499700,1040613v6329,5802,12926,11615,20606,15455c531895,1061862,577782,1065647,582125,1066371v6984,1164,13737,3435,20606,5152c606648,1104814,604682,1108284,613034,1133341v7416,22249,3300,5910,20607,30909c636919,1168986,638405,1174766,641368,1179705v4778,7964,10303,15455,15455,23182c658540,1205463,659596,1208632,661974,1210614v5152,4293,10443,8424,15455,12879c680152,1225913,682358,1228889,685156,1231221v7520,6267,15966,11415,23182,18030c711503,1252152,712631,1256978,716065,1259554v9643,7232,29268,6790,38637,7727c791448,1262688,823051,1261256,857733,1249251v9071,-3140,16882,-9224,25758,-12879c901177,1229090,897580,1233393,911824,1228645v26143,-8715,-1164,-1874,28334,-10303c946168,1216625,951986,1213965,958188,1213190v14508,-1814,29204,-1534,43788,-2576c1011435,1209938,1020857,1208795,1030310,1208039r36061,-2576l1086977,1200311v4266,-985,8501,-2576,12879,-2576c1107631,1197735,1115311,1199452,1123038,1200311v5151,4293,10031,8935,15454,12879c1142541,1216135,1147205,1218140,1151371,1220917v6146,4097,12021,8586,18031,12879c1174553,1244099,1181213,1253778,1184856,1264706v3343,10028,3599,12008,10303,23182c1197368,1291569,1200311,1294757,1202887,1298191v7390,22172,3834,10185,10303,36061l1215766,1344555v858,8586,1076,17260,2575,25757c1219427,1376468,1221516,1382413,1223493,1388343v3573,10720,10440,24172,15455,33485c1241322,1426236,1243349,1430965,1246675,1434707v3652,4109,8770,6651,12879,10303c1263184,1448237,1266423,1451879,1269857,1455313v1717,3434,3116,7047,5151,10303c1277283,1469256,1280461,1472279,1282736,1475919v3071,4914,6266,12189,7727,18031c1291525,1498197,1291977,1502581,1293039,1506828v4366,17466,5317,15246,7727,30910c1304927,1564782,1300663,1550309,1305918,1566071v859,7727,1394,15497,2576,23182c1309032,1592752,1310301,1596100,1311069,1599556v950,4274,1793,8572,2576,12879c1317116,1631522,1313095,1623201,1321372,1635617v5384,21532,-2640,522,23182,20606c1346697,1657890,1346415,1661331,1347130,1663951v1863,6831,3289,13775,5152,20606c1352996,1687176,1354199,1689650,1354857,1692284v3673,14695,1188,9970,5152,23182c1361376,1720021,1364865,1734290,1370312,1738648v1703,1362,17328,4960,18031,5152l1434706,1756679v859,3434,1261,7016,2576,10303c1445490,1787500,1442302,1776410,1450161,1790164v1905,3334,2437,7588,5152,10303c1464796,1809950,1476499,1816987,1486222,1826224v18991,18041,20608,23186,33485,43789c1518848,1877740,1518409,1885526,1517131,1893195v-1824,10942,-3044,5150,-7727,15454c1495198,1939904,1508988,1919507,1493949,1939559v-858,2576,-1541,5217,-2575,7727c1483366,1966734,1476698,1976038,1473343,1993650v-2773,14560,128,31219,-7727,43788c1456936,2051327,1451203,2059049,1445010,2073499v-2890,6743,-4838,13863,-7728,20606c1435013,2099399,1431969,2104330,1429555,2109560v-2740,5937,-5151,12020,-7727,18030c1419749,2137985,1419396,2143816,1414100,2153348v-2085,3753,-5151,6869,-7727,10303l1401221,2184257v-859,3434,-754,7268,-2575,10303l1390918,2207439v-858,6010,-907,12193,-2575,18031c1386547,2231757,1381117,2236980,1380615,2243500v-1253,16288,1717,32627,2576,48940c1382332,2304460,1384574,2317119,1380615,2328501v-3216,9246,-12599,15037,-18030,23182c1360868,2354259,1359472,2357080,1357433,2359410v-3998,4569,-8586,8586,-12879,12879c1342837,2375723,1341438,2379336,1339403,2382592v-17616,28185,4033,-14851,-20606,30909c1315379,2419849,1312432,2429411,1311069,2436683v-1925,10266,-3434,20606,-5151,30909c1302203,2489885,1303991,2477852,1300766,2503653v859,30051,270,60178,2576,90152c1304154,2604364,1309914,2604004,1316221,2609260v2798,2332,5638,4743,7727,7727c1327918,2622658,1330817,2629008,1334251,2635018v-859,17172,-1087,34386,-2576,51515c1331440,2689238,1330419,2691887,1329100,2694261v-3007,5412,-7118,10145,-10303,15454c1309154,2725786,1319592,2715558,1303342,2727746v-1848,7392,-4593,19490,-7727,25757c1293039,2758655,1290196,2763681,1287887,2768958v-3707,8472,-6782,17207,-10303,25758c1275094,2800762,1271925,2806543,1269857,2812746v-2848,8542,139,7727,-5152,7727e" filled="f" strokecolor="#e00" strokeweight=".5pt">
                <v:stroke dashstyle="dash"/>
                <v:shadow on="t" color="black" opacity="22937f" origin=",.5" offset="0,.63889mm"/>
                <v:path arrowok="t" o:connecttype="custom" o:connectlocs="18030,0;12879,28334;7727,77273;2576,90152;0,97880;10303,121062;20606,126213;41212,146819;48940,164850;54091,175153;56667,182880;64394,195759;72122,213790;74697,229244;77273,242123;74697,285911;59243,316821;56667,329699;64394,342578;72122,345154;100455,350306;110758,383791;121061,406973;126213,443033;128789,450761;136516,497125;146819,507428;162274,533186;167425,543489;177728,548640;203486,574398;216365,607883;221517,625913;231820,656823;242123,677429;247274,698035;260153,744399;267881,795915;275608,811369;288487,831975;291063,839703;296214,850006;298790,857733;306517,865461;314244,875764;319396,883491;350305,904097;358033,909249;391518,927279;404397,932431;437882,950461;463639,963340;471367,971067;481670,989098;484246,996825;489397,1027734;499700,1040613;520306,1056068;582125,1066371;602731,1071523;613034,1133341;633641,1164250;641368,1179705;656823,1202887;661974,1210614;677429,1223493;685156,1231221;708338,1249251;716065,1259554;754702,1267281;857733,1249251;883491,1236372;911824,1228645;940158,1218342;958188,1213190;1001976,1210614;1030310,1208039;1066371,1205463;1086977,1200311;1099856,1197735;1123038,1200311;1138492,1213190;1151371,1220917;1169402,1233796;1184856,1264706;1195159,1287888;1202887,1298191;1213190,1334252;1215766,1344555;1218341,1370312;1223493,1388343;1238948,1421828;1246675,1434707;1259554,1445010;1269857,1455313;1275008,1465616;1282736,1475919;1290463,1493950;1293039,1506828;1300766,1537738;1305918,1566071;1308494,1589253;1311069,1599556;1313645,1612435;1321372,1635617;1344554,1656223;1347130,1663951;1352282,1684557;1354857,1692284;1360009,1715466;1370312,1738648;1388343,1743800;1434706,1756679;1437282,1766982;1450161,1790164;1455313,1800467;1486222,1826224;1519707,1870013;1517131,1893195;1509404,1908649;1493949,1939559;1491374,1947286;1473343,1993650;1465616,2037438;1445010,2073499;1437282,2094105;1429555,2109560;1421828,2127590;1414100,2153348;1406373,2163651;1401221,2184257;1398646,2194560;1390918,2207439;1388343,2225470;1380615,2243500;1383191,2292440;1380615,2328501;1362585,2351683;1357433,2359410;1344554,2372289;1339403,2382592;1318797,2413501;1311069,2436683;1305918,2467592;1300766,2503653;1303342,2593805;1316221,2609260;1323948,2616987;1334251,2635018;1331675,2686533;1329100,2694261;1318797,2709715;1303342,2727746;1295615,2753503;1287887,2768958;1277584,2794716;1269857,2812746;1264705,2820473" o:connectangles="0,0,0,0,0,0,0,0,0,0,0,0,0,0,0,0,0,0,0,0,0,0,0,0,0,0,0,0,0,0,0,0,0,0,0,0,0,0,0,0,0,0,0,0,0,0,0,0,0,0,0,0,0,0,0,0,0,0,0,0,0,0,0,0,0,0,0,0,0,0,0,0,0,0,0,0,0,0,0,0,0,0,0,0,0,0,0,0,0,0,0,0,0,0,0,0,0,0,0,0,0,0,0,0,0,0,0,0,0,0,0,0,0,0,0,0,0,0,0,0,0,0,0,0,0,0,0,0,0,0,0,0,0,0,0,0,0,0,0,0,0,0,0,0,0,0,0,0,0,0,0,0,0,0,0,0,0,0"/>
              </v:shape>
            </w:pict>
          </mc:Fallback>
        </mc:AlternateContent>
      </w:r>
      <w:r w:rsidR="00747E5D">
        <w:rPr>
          <w:noProof/>
        </w:rPr>
        <w:drawing>
          <wp:anchor distT="0" distB="0" distL="114300" distR="114300" simplePos="0" relativeHeight="251658258" behindDoc="0" locked="0" layoutInCell="1" allowOverlap="1" wp14:anchorId="369660FC" wp14:editId="79053C37">
            <wp:simplePos x="0" y="0"/>
            <wp:positionH relativeFrom="column">
              <wp:posOffset>2677656</wp:posOffset>
            </wp:positionH>
            <wp:positionV relativeFrom="paragraph">
              <wp:posOffset>2686157</wp:posOffset>
            </wp:positionV>
            <wp:extent cx="72000" cy="72000"/>
            <wp:effectExtent l="0" t="0" r="4445" b="4445"/>
            <wp:wrapNone/>
            <wp:docPr id="349160656" name="Graphic 41" descr="Hom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1573262" name="Graphic 1691573262" descr="Home with solid fill"/>
                    <pic:cNvPicPr/>
                  </pic:nvPicPr>
                  <pic:blipFill>
                    <a:blip r:embed="rId55">
                      <a:extLst>
                        <a:ext uri="{96DAC541-7B7A-43D3-8B79-37D633B846F1}">
                          <asvg:svgBlip xmlns:asvg="http://schemas.microsoft.com/office/drawing/2016/SVG/main" r:embed="rId56"/>
                        </a:ext>
                      </a:extLst>
                    </a:blip>
                    <a:stretch>
                      <a:fillRect/>
                    </a:stretch>
                  </pic:blipFill>
                  <pic:spPr>
                    <a:xfrm flipH="1">
                      <a:off x="0" y="0"/>
                      <a:ext cx="72000" cy="72000"/>
                    </a:xfrm>
                    <a:prstGeom prst="rect">
                      <a:avLst/>
                    </a:prstGeom>
                  </pic:spPr>
                </pic:pic>
              </a:graphicData>
            </a:graphic>
            <wp14:sizeRelH relativeFrom="margin">
              <wp14:pctWidth>0</wp14:pctWidth>
            </wp14:sizeRelH>
            <wp14:sizeRelV relativeFrom="margin">
              <wp14:pctHeight>0</wp14:pctHeight>
            </wp14:sizeRelV>
          </wp:anchor>
        </w:drawing>
      </w:r>
      <w:r w:rsidR="00747E5D">
        <w:rPr>
          <w:noProof/>
        </w:rPr>
        <w:drawing>
          <wp:anchor distT="0" distB="0" distL="114300" distR="114300" simplePos="0" relativeHeight="251658257" behindDoc="0" locked="0" layoutInCell="1" allowOverlap="1" wp14:anchorId="02C78877" wp14:editId="52BB5DAB">
            <wp:simplePos x="0" y="0"/>
            <wp:positionH relativeFrom="column">
              <wp:posOffset>2637017</wp:posOffset>
            </wp:positionH>
            <wp:positionV relativeFrom="paragraph">
              <wp:posOffset>2635853</wp:posOffset>
            </wp:positionV>
            <wp:extent cx="72000" cy="72000"/>
            <wp:effectExtent l="0" t="0" r="4445" b="4445"/>
            <wp:wrapNone/>
            <wp:docPr id="1647062645" name="Graphic 41" descr="Hom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1573262" name="Graphic 1691573262" descr="Home with solid fill"/>
                    <pic:cNvPicPr/>
                  </pic:nvPicPr>
                  <pic:blipFill>
                    <a:blip r:embed="rId55">
                      <a:extLst>
                        <a:ext uri="{96DAC541-7B7A-43D3-8B79-37D633B846F1}">
                          <asvg:svgBlip xmlns:asvg="http://schemas.microsoft.com/office/drawing/2016/SVG/main" r:embed="rId56"/>
                        </a:ext>
                      </a:extLst>
                    </a:blip>
                    <a:stretch>
                      <a:fillRect/>
                    </a:stretch>
                  </pic:blipFill>
                  <pic:spPr>
                    <a:xfrm flipH="1">
                      <a:off x="0" y="0"/>
                      <a:ext cx="72000" cy="72000"/>
                    </a:xfrm>
                    <a:prstGeom prst="rect">
                      <a:avLst/>
                    </a:prstGeom>
                  </pic:spPr>
                </pic:pic>
              </a:graphicData>
            </a:graphic>
            <wp14:sizeRelH relativeFrom="margin">
              <wp14:pctWidth>0</wp14:pctWidth>
            </wp14:sizeRelH>
            <wp14:sizeRelV relativeFrom="margin">
              <wp14:pctHeight>0</wp14:pctHeight>
            </wp14:sizeRelV>
          </wp:anchor>
        </w:drawing>
      </w:r>
      <w:r w:rsidR="00747E5D">
        <w:rPr>
          <w:noProof/>
        </w:rPr>
        <w:drawing>
          <wp:anchor distT="0" distB="0" distL="114300" distR="114300" simplePos="0" relativeHeight="251658256" behindDoc="0" locked="0" layoutInCell="1" allowOverlap="1" wp14:anchorId="560567A3" wp14:editId="27430FA1">
            <wp:simplePos x="0" y="0"/>
            <wp:positionH relativeFrom="column">
              <wp:posOffset>2598652</wp:posOffset>
            </wp:positionH>
            <wp:positionV relativeFrom="paragraph">
              <wp:posOffset>2697348</wp:posOffset>
            </wp:positionV>
            <wp:extent cx="72000" cy="72000"/>
            <wp:effectExtent l="0" t="0" r="4445" b="4445"/>
            <wp:wrapNone/>
            <wp:docPr id="1344732916" name="Graphic 41" descr="Hom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1573262" name="Graphic 1691573262" descr="Home with solid fill"/>
                    <pic:cNvPicPr/>
                  </pic:nvPicPr>
                  <pic:blipFill>
                    <a:blip r:embed="rId55">
                      <a:extLst>
                        <a:ext uri="{96DAC541-7B7A-43D3-8B79-37D633B846F1}">
                          <asvg:svgBlip xmlns:asvg="http://schemas.microsoft.com/office/drawing/2016/SVG/main" r:embed="rId56"/>
                        </a:ext>
                      </a:extLst>
                    </a:blip>
                    <a:stretch>
                      <a:fillRect/>
                    </a:stretch>
                  </pic:blipFill>
                  <pic:spPr>
                    <a:xfrm flipH="1">
                      <a:off x="0" y="0"/>
                      <a:ext cx="72000" cy="72000"/>
                    </a:xfrm>
                    <a:prstGeom prst="rect">
                      <a:avLst/>
                    </a:prstGeom>
                  </pic:spPr>
                </pic:pic>
              </a:graphicData>
            </a:graphic>
            <wp14:sizeRelH relativeFrom="margin">
              <wp14:pctWidth>0</wp14:pctWidth>
            </wp14:sizeRelH>
            <wp14:sizeRelV relativeFrom="margin">
              <wp14:pctHeight>0</wp14:pctHeight>
            </wp14:sizeRelV>
          </wp:anchor>
        </w:drawing>
      </w:r>
      <w:r w:rsidR="002A261E">
        <w:rPr>
          <w:noProof/>
        </w:rPr>
        <w:drawing>
          <wp:anchor distT="0" distB="0" distL="114300" distR="114300" simplePos="0" relativeHeight="251658255" behindDoc="0" locked="0" layoutInCell="1" allowOverlap="1" wp14:anchorId="4244362B" wp14:editId="0478BEF9">
            <wp:simplePos x="0" y="0"/>
            <wp:positionH relativeFrom="column">
              <wp:posOffset>5207629</wp:posOffset>
            </wp:positionH>
            <wp:positionV relativeFrom="paragraph">
              <wp:posOffset>2160163</wp:posOffset>
            </wp:positionV>
            <wp:extent cx="108000" cy="108000"/>
            <wp:effectExtent l="0" t="0" r="6350" b="6350"/>
            <wp:wrapNone/>
            <wp:docPr id="555137183" name="Graphic 42" descr="Hous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1407667" name="Graphic 601407667" descr="House with solid fill"/>
                    <pic:cNvPicPr/>
                  </pic:nvPicPr>
                  <pic:blipFill>
                    <a:blip r:embed="rId57">
                      <a:extLst>
                        <a:ext uri="{96DAC541-7B7A-43D3-8B79-37D633B846F1}">
                          <asvg:svgBlip xmlns:asvg="http://schemas.microsoft.com/office/drawing/2016/SVG/main" r:embed="rId58"/>
                        </a:ext>
                      </a:extLst>
                    </a:blip>
                    <a:stretch>
                      <a:fillRect/>
                    </a:stretch>
                  </pic:blipFill>
                  <pic:spPr>
                    <a:xfrm>
                      <a:off x="0" y="0"/>
                      <a:ext cx="108000" cy="108000"/>
                    </a:xfrm>
                    <a:prstGeom prst="rect">
                      <a:avLst/>
                    </a:prstGeom>
                  </pic:spPr>
                </pic:pic>
              </a:graphicData>
            </a:graphic>
            <wp14:sizeRelH relativeFrom="margin">
              <wp14:pctWidth>0</wp14:pctWidth>
            </wp14:sizeRelH>
            <wp14:sizeRelV relativeFrom="margin">
              <wp14:pctHeight>0</wp14:pctHeight>
            </wp14:sizeRelV>
          </wp:anchor>
        </w:drawing>
      </w:r>
      <w:r w:rsidR="002A261E">
        <w:rPr>
          <w:noProof/>
        </w:rPr>
        <w:drawing>
          <wp:anchor distT="0" distB="0" distL="114300" distR="114300" simplePos="0" relativeHeight="251658254" behindDoc="0" locked="0" layoutInCell="1" allowOverlap="1" wp14:anchorId="381EFD30" wp14:editId="075FE249">
            <wp:simplePos x="0" y="0"/>
            <wp:positionH relativeFrom="column">
              <wp:posOffset>2458016</wp:posOffset>
            </wp:positionH>
            <wp:positionV relativeFrom="paragraph">
              <wp:posOffset>2685044</wp:posOffset>
            </wp:positionV>
            <wp:extent cx="108000" cy="108000"/>
            <wp:effectExtent l="0" t="0" r="6350" b="6350"/>
            <wp:wrapNone/>
            <wp:docPr id="1735824192" name="Graphic 42" descr="Hous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1407667" name="Graphic 601407667" descr="House with solid fill"/>
                    <pic:cNvPicPr/>
                  </pic:nvPicPr>
                  <pic:blipFill>
                    <a:blip r:embed="rId57">
                      <a:extLst>
                        <a:ext uri="{96DAC541-7B7A-43D3-8B79-37D633B846F1}">
                          <asvg:svgBlip xmlns:asvg="http://schemas.microsoft.com/office/drawing/2016/SVG/main" r:embed="rId58"/>
                        </a:ext>
                      </a:extLst>
                    </a:blip>
                    <a:stretch>
                      <a:fillRect/>
                    </a:stretch>
                  </pic:blipFill>
                  <pic:spPr>
                    <a:xfrm>
                      <a:off x="0" y="0"/>
                      <a:ext cx="108000" cy="108000"/>
                    </a:xfrm>
                    <a:prstGeom prst="rect">
                      <a:avLst/>
                    </a:prstGeom>
                  </pic:spPr>
                </pic:pic>
              </a:graphicData>
            </a:graphic>
            <wp14:sizeRelH relativeFrom="margin">
              <wp14:pctWidth>0</wp14:pctWidth>
            </wp14:sizeRelH>
            <wp14:sizeRelV relativeFrom="margin">
              <wp14:pctHeight>0</wp14:pctHeight>
            </wp14:sizeRelV>
          </wp:anchor>
        </w:drawing>
      </w:r>
      <w:r w:rsidR="002A261E">
        <w:rPr>
          <w:noProof/>
        </w:rPr>
        <w:drawing>
          <wp:anchor distT="0" distB="0" distL="114300" distR="114300" simplePos="0" relativeHeight="251658253" behindDoc="0" locked="0" layoutInCell="1" allowOverlap="1" wp14:anchorId="4719F617" wp14:editId="2A0E7309">
            <wp:simplePos x="0" y="0"/>
            <wp:positionH relativeFrom="column">
              <wp:posOffset>3481705</wp:posOffset>
            </wp:positionH>
            <wp:positionV relativeFrom="paragraph">
              <wp:posOffset>2793309</wp:posOffset>
            </wp:positionV>
            <wp:extent cx="108000" cy="108000"/>
            <wp:effectExtent l="0" t="0" r="6350" b="6350"/>
            <wp:wrapNone/>
            <wp:docPr id="1833979280" name="Graphic 42" descr="Hous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1407667" name="Graphic 601407667" descr="House with solid fill"/>
                    <pic:cNvPicPr/>
                  </pic:nvPicPr>
                  <pic:blipFill>
                    <a:blip r:embed="rId57">
                      <a:extLst>
                        <a:ext uri="{96DAC541-7B7A-43D3-8B79-37D633B846F1}">
                          <asvg:svgBlip xmlns:asvg="http://schemas.microsoft.com/office/drawing/2016/SVG/main" r:embed="rId58"/>
                        </a:ext>
                      </a:extLst>
                    </a:blip>
                    <a:stretch>
                      <a:fillRect/>
                    </a:stretch>
                  </pic:blipFill>
                  <pic:spPr>
                    <a:xfrm>
                      <a:off x="0" y="0"/>
                      <a:ext cx="108000" cy="108000"/>
                    </a:xfrm>
                    <a:prstGeom prst="rect">
                      <a:avLst/>
                    </a:prstGeom>
                  </pic:spPr>
                </pic:pic>
              </a:graphicData>
            </a:graphic>
            <wp14:sizeRelH relativeFrom="margin">
              <wp14:pctWidth>0</wp14:pctWidth>
            </wp14:sizeRelH>
            <wp14:sizeRelV relativeFrom="margin">
              <wp14:pctHeight>0</wp14:pctHeight>
            </wp14:sizeRelV>
          </wp:anchor>
        </w:drawing>
      </w:r>
      <w:r w:rsidR="005515F3">
        <w:rPr>
          <w:noProof/>
        </w:rPr>
        <w:drawing>
          <wp:anchor distT="0" distB="0" distL="114300" distR="114300" simplePos="0" relativeHeight="251658252" behindDoc="0" locked="0" layoutInCell="1" allowOverlap="1" wp14:anchorId="66C1AB4B" wp14:editId="637C13BF">
            <wp:simplePos x="0" y="0"/>
            <wp:positionH relativeFrom="column">
              <wp:posOffset>1509722</wp:posOffset>
            </wp:positionH>
            <wp:positionV relativeFrom="paragraph">
              <wp:posOffset>1109999</wp:posOffset>
            </wp:positionV>
            <wp:extent cx="72000" cy="72000"/>
            <wp:effectExtent l="0" t="0" r="4445" b="4445"/>
            <wp:wrapNone/>
            <wp:docPr id="2044658778" name="Graphic 41" descr="Hom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1573262" name="Graphic 1691573262" descr="Home with solid fill"/>
                    <pic:cNvPicPr/>
                  </pic:nvPicPr>
                  <pic:blipFill>
                    <a:blip r:embed="rId55">
                      <a:extLst>
                        <a:ext uri="{96DAC541-7B7A-43D3-8B79-37D633B846F1}">
                          <asvg:svgBlip xmlns:asvg="http://schemas.microsoft.com/office/drawing/2016/SVG/main" r:embed="rId56"/>
                        </a:ext>
                      </a:extLst>
                    </a:blip>
                    <a:stretch>
                      <a:fillRect/>
                    </a:stretch>
                  </pic:blipFill>
                  <pic:spPr>
                    <a:xfrm flipH="1">
                      <a:off x="0" y="0"/>
                      <a:ext cx="72000" cy="72000"/>
                    </a:xfrm>
                    <a:prstGeom prst="rect">
                      <a:avLst/>
                    </a:prstGeom>
                  </pic:spPr>
                </pic:pic>
              </a:graphicData>
            </a:graphic>
            <wp14:sizeRelH relativeFrom="margin">
              <wp14:pctWidth>0</wp14:pctWidth>
            </wp14:sizeRelH>
            <wp14:sizeRelV relativeFrom="margin">
              <wp14:pctHeight>0</wp14:pctHeight>
            </wp14:sizeRelV>
          </wp:anchor>
        </w:drawing>
      </w:r>
      <w:r w:rsidR="005515F3">
        <w:rPr>
          <w:noProof/>
        </w:rPr>
        <w:drawing>
          <wp:anchor distT="0" distB="0" distL="114300" distR="114300" simplePos="0" relativeHeight="251658251" behindDoc="0" locked="0" layoutInCell="1" allowOverlap="1" wp14:anchorId="75717F54" wp14:editId="67528318">
            <wp:simplePos x="0" y="0"/>
            <wp:positionH relativeFrom="column">
              <wp:posOffset>3169693</wp:posOffset>
            </wp:positionH>
            <wp:positionV relativeFrom="paragraph">
              <wp:posOffset>2293620</wp:posOffset>
            </wp:positionV>
            <wp:extent cx="72000" cy="72000"/>
            <wp:effectExtent l="0" t="0" r="4445" b="4445"/>
            <wp:wrapNone/>
            <wp:docPr id="1691573262" name="Graphic 41" descr="Hom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1573262" name="Graphic 1691573262" descr="Home with solid fill"/>
                    <pic:cNvPicPr/>
                  </pic:nvPicPr>
                  <pic:blipFill>
                    <a:blip r:embed="rId55">
                      <a:extLst>
                        <a:ext uri="{96DAC541-7B7A-43D3-8B79-37D633B846F1}">
                          <asvg:svgBlip xmlns:asvg="http://schemas.microsoft.com/office/drawing/2016/SVG/main" r:embed="rId56"/>
                        </a:ext>
                      </a:extLst>
                    </a:blip>
                    <a:stretch>
                      <a:fillRect/>
                    </a:stretch>
                  </pic:blipFill>
                  <pic:spPr>
                    <a:xfrm flipH="1">
                      <a:off x="0" y="0"/>
                      <a:ext cx="72000" cy="72000"/>
                    </a:xfrm>
                    <a:prstGeom prst="rect">
                      <a:avLst/>
                    </a:prstGeom>
                  </pic:spPr>
                </pic:pic>
              </a:graphicData>
            </a:graphic>
            <wp14:sizeRelH relativeFrom="margin">
              <wp14:pctWidth>0</wp14:pctWidth>
            </wp14:sizeRelH>
            <wp14:sizeRelV relativeFrom="margin">
              <wp14:pctHeight>0</wp14:pctHeight>
            </wp14:sizeRelV>
          </wp:anchor>
        </w:drawing>
      </w:r>
      <w:r w:rsidR="005515F3" w:rsidRPr="00193A0E">
        <w:t xml:space="preserve"> </w:t>
      </w:r>
    </w:p>
    <w:p w14:paraId="2F29AC28" w14:textId="1CD8CF92" w:rsidR="0092466D" w:rsidRPr="0060188A" w:rsidRDefault="0060188A" w:rsidP="00944E10">
      <w:pPr>
        <w:pStyle w:val="Bildetekst"/>
        <w:spacing w:before="20"/>
        <w:rPr>
          <w:i w:val="0"/>
        </w:rPr>
      </w:pPr>
      <w:r w:rsidRPr="0060188A">
        <w:rPr>
          <w:b/>
          <w:i w:val="0"/>
        </w:rPr>
        <w:t xml:space="preserve">Figur </w:t>
      </w:r>
      <w:r w:rsidRPr="0060188A">
        <w:rPr>
          <w:b/>
          <w:i w:val="0"/>
        </w:rPr>
        <w:fldChar w:fldCharType="begin"/>
      </w:r>
      <w:r w:rsidRPr="0060188A">
        <w:rPr>
          <w:b/>
          <w:i w:val="0"/>
        </w:rPr>
        <w:instrText xml:space="preserve"> SEQ Figur \* ARABIC </w:instrText>
      </w:r>
      <w:r w:rsidRPr="0060188A">
        <w:rPr>
          <w:b/>
          <w:i w:val="0"/>
        </w:rPr>
        <w:fldChar w:fldCharType="separate"/>
      </w:r>
      <w:r w:rsidR="001E0440">
        <w:rPr>
          <w:b/>
          <w:i w:val="0"/>
          <w:noProof/>
        </w:rPr>
        <w:t>13</w:t>
      </w:r>
      <w:r w:rsidRPr="0060188A">
        <w:rPr>
          <w:b/>
          <w:i w:val="0"/>
        </w:rPr>
        <w:fldChar w:fldCharType="end"/>
      </w:r>
      <w:r w:rsidRPr="0060188A">
        <w:rPr>
          <w:b/>
          <w:i w:val="0"/>
        </w:rPr>
        <w:t>.</w:t>
      </w:r>
      <w:r w:rsidRPr="0060188A">
        <w:rPr>
          <w:i w:val="0"/>
        </w:rPr>
        <w:t xml:space="preserve"> </w:t>
      </w:r>
      <w:r w:rsidR="0092466D" w:rsidRPr="0060188A">
        <w:rPr>
          <w:i w:val="0"/>
        </w:rPr>
        <w:t>Oversikt over eksisterende bygg</w:t>
      </w:r>
      <w:r w:rsidR="001B5379" w:rsidRPr="0060188A">
        <w:rPr>
          <w:i w:val="0"/>
        </w:rPr>
        <w:t xml:space="preserve">/anlegg og installasjoner i Strauman landskapsvernområde. </w:t>
      </w:r>
      <w:r w:rsidR="00B152EA" w:rsidRPr="0060188A">
        <w:rPr>
          <w:i w:val="0"/>
        </w:rPr>
        <w:br/>
      </w:r>
      <w:r w:rsidR="00B152EA" w:rsidRPr="0060188A">
        <w:rPr>
          <w:i w:val="0"/>
          <w:sz w:val="18"/>
          <w:szCs w:val="20"/>
        </w:rPr>
        <w:t>Kilde: Nordlandsatlas.no</w:t>
      </w:r>
      <w:r w:rsidR="0024505D">
        <w:rPr>
          <w:i w:val="0"/>
          <w:sz w:val="18"/>
          <w:szCs w:val="20"/>
        </w:rPr>
        <w:t>.</w:t>
      </w:r>
      <w:r w:rsidR="00B152EA" w:rsidRPr="0060188A">
        <w:rPr>
          <w:i w:val="0"/>
          <w:sz w:val="18"/>
          <w:szCs w:val="20"/>
        </w:rPr>
        <w:t xml:space="preserve"> </w:t>
      </w:r>
      <w:r w:rsidR="00B152EA" w:rsidRPr="0060188A">
        <w:rPr>
          <w:sz w:val="18"/>
          <w:szCs w:val="20"/>
        </w:rPr>
        <w:t xml:space="preserve">Kartgrunnlag: Geodata AS, Kartverket, </w:t>
      </w:r>
      <w:proofErr w:type="spellStart"/>
      <w:r w:rsidR="00B152EA" w:rsidRPr="0060188A">
        <w:rPr>
          <w:sz w:val="18"/>
          <w:szCs w:val="20"/>
        </w:rPr>
        <w:t>Geovekst</w:t>
      </w:r>
      <w:proofErr w:type="spellEnd"/>
      <w:r w:rsidR="00B152EA" w:rsidRPr="0060188A">
        <w:rPr>
          <w:sz w:val="18"/>
          <w:szCs w:val="20"/>
        </w:rPr>
        <w:t xml:space="preserve"> og kommunene, </w:t>
      </w:r>
      <w:proofErr w:type="spellStart"/>
      <w:r w:rsidR="00B152EA" w:rsidRPr="0060188A">
        <w:rPr>
          <w:sz w:val="18"/>
          <w:szCs w:val="20"/>
        </w:rPr>
        <w:t>OpenStreetMap</w:t>
      </w:r>
      <w:proofErr w:type="spellEnd"/>
    </w:p>
    <w:p w14:paraId="3E507D71" w14:textId="74E8A6EF" w:rsidR="0034344C" w:rsidRPr="00AE768E" w:rsidRDefault="00850ACC" w:rsidP="009B252B">
      <w:pPr>
        <w:pStyle w:val="Tabell"/>
      </w:pPr>
      <w:r>
        <w:lastRenderedPageBreak/>
        <w:t xml:space="preserve">Oversikt </w:t>
      </w:r>
      <w:r w:rsidR="0034344C" w:rsidRPr="00AE768E">
        <w:t xml:space="preserve">over bygninger, innretninger og anlegg i Strauman landskapsvernområde. </w:t>
      </w:r>
    </w:p>
    <w:tbl>
      <w:tblPr>
        <w:tblStyle w:val="Tabellrutenett"/>
        <w:tblW w:w="9776" w:type="dxa"/>
        <w:tblBorders>
          <w:top w:val="single" w:sz="4" w:space="0" w:color="B5A8A1" w:themeColor="background2" w:themeShade="BF"/>
          <w:left w:val="single" w:sz="4" w:space="0" w:color="B5A8A1" w:themeColor="background2" w:themeShade="BF"/>
          <w:bottom w:val="single" w:sz="4" w:space="0" w:color="B5A8A1" w:themeColor="background2" w:themeShade="BF"/>
          <w:right w:val="single" w:sz="4" w:space="0" w:color="B5A8A1" w:themeColor="background2" w:themeShade="BF"/>
          <w:insideH w:val="single" w:sz="4" w:space="0" w:color="B5A8A1" w:themeColor="background2" w:themeShade="BF"/>
          <w:insideV w:val="single" w:sz="4" w:space="0" w:color="B5A8A1" w:themeColor="background2" w:themeShade="BF"/>
        </w:tblBorders>
        <w:tblCellMar>
          <w:top w:w="57" w:type="dxa"/>
        </w:tblCellMar>
        <w:tblLook w:val="04A0" w:firstRow="1" w:lastRow="0" w:firstColumn="1" w:lastColumn="0" w:noHBand="0" w:noVBand="1"/>
      </w:tblPr>
      <w:tblGrid>
        <w:gridCol w:w="3114"/>
        <w:gridCol w:w="6662"/>
      </w:tblGrid>
      <w:tr w:rsidR="0034344C" w:rsidRPr="0072302B" w14:paraId="728FFEF2" w14:textId="77777777" w:rsidTr="0085053E">
        <w:tc>
          <w:tcPr>
            <w:tcW w:w="3114" w:type="dxa"/>
            <w:shd w:val="clear" w:color="auto" w:fill="FFD966" w:themeFill="accent4" w:themeFillTint="99"/>
          </w:tcPr>
          <w:p w14:paraId="30E92AFF" w14:textId="77777777" w:rsidR="0034344C" w:rsidRPr="0072302B" w:rsidRDefault="0034344C" w:rsidP="00712DC6">
            <w:pPr>
              <w:pStyle w:val="Punktlisteiteksten"/>
              <w:spacing w:after="60"/>
              <w:rPr>
                <w:b/>
                <w:bCs/>
                <w:sz w:val="20"/>
                <w:szCs w:val="20"/>
              </w:rPr>
            </w:pPr>
            <w:r w:rsidRPr="0072302B">
              <w:rPr>
                <w:b/>
                <w:bCs/>
                <w:sz w:val="20"/>
                <w:szCs w:val="20"/>
              </w:rPr>
              <w:t>Bygg/installasjon</w:t>
            </w:r>
          </w:p>
        </w:tc>
        <w:tc>
          <w:tcPr>
            <w:tcW w:w="6662" w:type="dxa"/>
            <w:shd w:val="clear" w:color="auto" w:fill="FFD966" w:themeFill="accent4" w:themeFillTint="99"/>
          </w:tcPr>
          <w:p w14:paraId="7C235565" w14:textId="77777777" w:rsidR="0034344C" w:rsidRPr="0072302B" w:rsidRDefault="0034344C" w:rsidP="00712DC6">
            <w:pPr>
              <w:tabs>
                <w:tab w:val="num" w:pos="851"/>
              </w:tabs>
              <w:spacing w:after="60"/>
              <w:rPr>
                <w:b/>
                <w:bCs/>
                <w:sz w:val="20"/>
                <w:szCs w:val="20"/>
              </w:rPr>
            </w:pPr>
            <w:r w:rsidRPr="0072302B">
              <w:rPr>
                <w:b/>
                <w:bCs/>
                <w:sz w:val="20"/>
                <w:szCs w:val="20"/>
              </w:rPr>
              <w:t>Sted</w:t>
            </w:r>
            <w:r>
              <w:rPr>
                <w:b/>
                <w:bCs/>
                <w:sz w:val="20"/>
                <w:szCs w:val="20"/>
              </w:rPr>
              <w:t>er</w:t>
            </w:r>
          </w:p>
        </w:tc>
      </w:tr>
      <w:tr w:rsidR="0034344C" w:rsidRPr="0072302B" w14:paraId="1C63D374" w14:textId="77777777" w:rsidTr="0085053E">
        <w:tc>
          <w:tcPr>
            <w:tcW w:w="3114" w:type="dxa"/>
          </w:tcPr>
          <w:p w14:paraId="1934827A" w14:textId="77777777" w:rsidR="0034344C" w:rsidRPr="0072302B" w:rsidRDefault="0034344C" w:rsidP="00712DC6">
            <w:pPr>
              <w:pStyle w:val="Punktlisteiteksten"/>
              <w:spacing w:after="60"/>
              <w:rPr>
                <w:sz w:val="20"/>
                <w:szCs w:val="20"/>
              </w:rPr>
            </w:pPr>
            <w:r w:rsidRPr="0072302B">
              <w:rPr>
                <w:b/>
                <w:bCs/>
                <w:sz w:val="20"/>
                <w:szCs w:val="20"/>
              </w:rPr>
              <w:t xml:space="preserve">Gamle gårdsbygninger </w:t>
            </w:r>
            <w:r w:rsidRPr="0072302B">
              <w:rPr>
                <w:bCs/>
                <w:sz w:val="20"/>
                <w:szCs w:val="20"/>
              </w:rPr>
              <w:t>(3)</w:t>
            </w:r>
          </w:p>
        </w:tc>
        <w:tc>
          <w:tcPr>
            <w:tcW w:w="6662" w:type="dxa"/>
            <w:shd w:val="clear" w:color="auto" w:fill="FFF2CC" w:themeFill="accent4" w:themeFillTint="33"/>
          </w:tcPr>
          <w:p w14:paraId="0E7E3FD7" w14:textId="01F70318" w:rsidR="0034344C" w:rsidRPr="0072302B" w:rsidRDefault="0034344C" w:rsidP="00712DC6">
            <w:pPr>
              <w:tabs>
                <w:tab w:val="num" w:pos="851"/>
              </w:tabs>
              <w:spacing w:after="60"/>
              <w:rPr>
                <w:sz w:val="20"/>
                <w:szCs w:val="20"/>
              </w:rPr>
            </w:pPr>
            <w:r w:rsidRPr="0072302B">
              <w:rPr>
                <w:sz w:val="20"/>
                <w:szCs w:val="20"/>
              </w:rPr>
              <w:t xml:space="preserve">Sætra, </w:t>
            </w:r>
            <w:proofErr w:type="spellStart"/>
            <w:r w:rsidRPr="0072302B">
              <w:rPr>
                <w:sz w:val="20"/>
                <w:szCs w:val="20"/>
              </w:rPr>
              <w:t>San</w:t>
            </w:r>
            <w:r w:rsidR="000E26DE">
              <w:rPr>
                <w:sz w:val="20"/>
                <w:szCs w:val="20"/>
              </w:rPr>
              <w:t>n</w:t>
            </w:r>
            <w:r w:rsidRPr="0072302B">
              <w:rPr>
                <w:sz w:val="20"/>
                <w:szCs w:val="20"/>
              </w:rPr>
              <w:t>an</w:t>
            </w:r>
            <w:proofErr w:type="spellEnd"/>
            <w:r w:rsidRPr="0072302B">
              <w:rPr>
                <w:sz w:val="20"/>
                <w:szCs w:val="20"/>
              </w:rPr>
              <w:t xml:space="preserve"> og Lakselva </w:t>
            </w:r>
          </w:p>
        </w:tc>
      </w:tr>
      <w:tr w:rsidR="0034344C" w:rsidRPr="0072302B" w14:paraId="74B409B0" w14:textId="77777777" w:rsidTr="0085053E">
        <w:tc>
          <w:tcPr>
            <w:tcW w:w="3114" w:type="dxa"/>
          </w:tcPr>
          <w:p w14:paraId="3CB3D365" w14:textId="22200C98" w:rsidR="0034344C" w:rsidRPr="0072302B" w:rsidRDefault="00290C2A" w:rsidP="00712DC6">
            <w:pPr>
              <w:pStyle w:val="Punktlisteiteksten"/>
              <w:spacing w:after="60"/>
              <w:rPr>
                <w:b/>
                <w:bCs/>
                <w:sz w:val="20"/>
                <w:szCs w:val="20"/>
              </w:rPr>
            </w:pPr>
            <w:r w:rsidRPr="2E0DFB22">
              <w:rPr>
                <w:b/>
                <w:bCs/>
                <w:sz w:val="20"/>
                <w:szCs w:val="20"/>
              </w:rPr>
              <w:t>Nyere h</w:t>
            </w:r>
            <w:r w:rsidR="0034344C" w:rsidRPr="2E0DFB22">
              <w:rPr>
                <w:b/>
                <w:bCs/>
                <w:sz w:val="20"/>
                <w:szCs w:val="20"/>
              </w:rPr>
              <w:t xml:space="preserve">ytter </w:t>
            </w:r>
            <w:r w:rsidR="0034344C" w:rsidRPr="2E0DFB22">
              <w:rPr>
                <w:sz w:val="20"/>
                <w:szCs w:val="20"/>
              </w:rPr>
              <w:t>(</w:t>
            </w:r>
            <w:r w:rsidR="1CB885E7" w:rsidRPr="2E0DFB22">
              <w:rPr>
                <w:sz w:val="20"/>
                <w:szCs w:val="20"/>
              </w:rPr>
              <w:t>6</w:t>
            </w:r>
            <w:r w:rsidR="0034344C" w:rsidRPr="2E0DFB22">
              <w:rPr>
                <w:sz w:val="20"/>
                <w:szCs w:val="20"/>
              </w:rPr>
              <w:t>)</w:t>
            </w:r>
          </w:p>
        </w:tc>
        <w:tc>
          <w:tcPr>
            <w:tcW w:w="6662" w:type="dxa"/>
            <w:shd w:val="clear" w:color="auto" w:fill="FFF2CC" w:themeFill="accent4" w:themeFillTint="33"/>
          </w:tcPr>
          <w:p w14:paraId="59C1A3C1" w14:textId="45866174" w:rsidR="0034344C" w:rsidRPr="00CB16CB" w:rsidRDefault="0034344C" w:rsidP="00712DC6">
            <w:pPr>
              <w:tabs>
                <w:tab w:val="num" w:pos="851"/>
              </w:tabs>
              <w:spacing w:after="60"/>
              <w:rPr>
                <w:sz w:val="20"/>
                <w:szCs w:val="20"/>
              </w:rPr>
            </w:pPr>
            <w:r w:rsidRPr="2E0DFB22">
              <w:rPr>
                <w:sz w:val="20"/>
                <w:szCs w:val="20"/>
              </w:rPr>
              <w:t>S</w:t>
            </w:r>
            <w:r w:rsidR="5FCC2608" w:rsidRPr="00CB16CB">
              <w:rPr>
                <w:sz w:val="20"/>
                <w:szCs w:val="20"/>
              </w:rPr>
              <w:t xml:space="preserve">kogkoie </w:t>
            </w:r>
            <w:r w:rsidR="00CB16CB">
              <w:rPr>
                <w:sz w:val="20"/>
                <w:szCs w:val="20"/>
              </w:rPr>
              <w:t xml:space="preserve">i </w:t>
            </w:r>
            <w:r w:rsidR="5FCC2608" w:rsidRPr="00CB16CB">
              <w:rPr>
                <w:sz w:val="20"/>
                <w:szCs w:val="20"/>
              </w:rPr>
              <w:t xml:space="preserve">Laksmarkdalen, </w:t>
            </w:r>
            <w:proofErr w:type="spellStart"/>
            <w:r w:rsidR="1D6F614F" w:rsidRPr="00CB16CB">
              <w:rPr>
                <w:sz w:val="20"/>
                <w:szCs w:val="20"/>
              </w:rPr>
              <w:t>S</w:t>
            </w:r>
            <w:r w:rsidRPr="2E0DFB22">
              <w:rPr>
                <w:sz w:val="20"/>
                <w:szCs w:val="20"/>
              </w:rPr>
              <w:t>torvika</w:t>
            </w:r>
            <w:proofErr w:type="spellEnd"/>
            <w:r w:rsidRPr="2E0DFB22">
              <w:rPr>
                <w:sz w:val="20"/>
                <w:szCs w:val="20"/>
              </w:rPr>
              <w:t xml:space="preserve">, </w:t>
            </w:r>
            <w:proofErr w:type="spellStart"/>
            <w:r w:rsidR="53A4EB9D" w:rsidRPr="2E0DFB22">
              <w:rPr>
                <w:sz w:val="20"/>
                <w:szCs w:val="20"/>
              </w:rPr>
              <w:t>Granneset</w:t>
            </w:r>
            <w:proofErr w:type="spellEnd"/>
            <w:r w:rsidRPr="2E0DFB22">
              <w:rPr>
                <w:sz w:val="20"/>
                <w:szCs w:val="20"/>
              </w:rPr>
              <w:t>, Lakselva (3)</w:t>
            </w:r>
          </w:p>
        </w:tc>
      </w:tr>
      <w:tr w:rsidR="0D3611E9" w14:paraId="0B4E5081" w14:textId="77777777" w:rsidTr="0085053E">
        <w:trPr>
          <w:trHeight w:val="300"/>
        </w:trPr>
        <w:tc>
          <w:tcPr>
            <w:tcW w:w="3114" w:type="dxa"/>
          </w:tcPr>
          <w:p w14:paraId="6D2F0813" w14:textId="50A5A532" w:rsidR="7B0DA941" w:rsidRDefault="7B0DA941" w:rsidP="00712DC6">
            <w:pPr>
              <w:pStyle w:val="Punktlisteiteksten"/>
              <w:spacing w:after="60"/>
              <w:rPr>
                <w:b/>
                <w:bCs/>
                <w:sz w:val="20"/>
                <w:szCs w:val="20"/>
              </w:rPr>
            </w:pPr>
            <w:r w:rsidRPr="0D3611E9">
              <w:rPr>
                <w:b/>
                <w:bCs/>
                <w:sz w:val="20"/>
                <w:szCs w:val="20"/>
              </w:rPr>
              <w:t>Andre bygg</w:t>
            </w:r>
          </w:p>
        </w:tc>
        <w:tc>
          <w:tcPr>
            <w:tcW w:w="6662" w:type="dxa"/>
            <w:shd w:val="clear" w:color="auto" w:fill="FFF2CC" w:themeFill="accent4" w:themeFillTint="33"/>
          </w:tcPr>
          <w:p w14:paraId="32788366" w14:textId="02BC609F" w:rsidR="0D3611E9" w:rsidRDefault="7EBE5D35" w:rsidP="00712DC6">
            <w:pPr>
              <w:spacing w:after="60"/>
              <w:rPr>
                <w:sz w:val="20"/>
                <w:szCs w:val="20"/>
              </w:rPr>
            </w:pPr>
            <w:r w:rsidRPr="67831345">
              <w:rPr>
                <w:sz w:val="20"/>
                <w:szCs w:val="20"/>
              </w:rPr>
              <w:t>Målestasjon Sæterelva</w:t>
            </w:r>
            <w:r w:rsidR="679721E3" w:rsidRPr="67831345">
              <w:rPr>
                <w:sz w:val="20"/>
                <w:szCs w:val="20"/>
              </w:rPr>
              <w:t xml:space="preserve">, </w:t>
            </w:r>
            <w:r w:rsidR="001D0255">
              <w:rPr>
                <w:sz w:val="20"/>
                <w:szCs w:val="20"/>
              </w:rPr>
              <w:t>n</w:t>
            </w:r>
            <w:r w:rsidR="679721E3" w:rsidRPr="67831345">
              <w:rPr>
                <w:sz w:val="20"/>
                <w:szCs w:val="20"/>
              </w:rPr>
              <w:t xml:space="preserve">aust </w:t>
            </w:r>
            <w:proofErr w:type="spellStart"/>
            <w:r w:rsidR="679721E3" w:rsidRPr="67831345">
              <w:rPr>
                <w:sz w:val="20"/>
                <w:szCs w:val="20"/>
              </w:rPr>
              <w:t>Sannan</w:t>
            </w:r>
            <w:proofErr w:type="spellEnd"/>
            <w:r w:rsidR="679721E3" w:rsidRPr="67831345">
              <w:rPr>
                <w:sz w:val="20"/>
                <w:szCs w:val="20"/>
              </w:rPr>
              <w:t xml:space="preserve"> og Lakselva, uthus Sætra</w:t>
            </w:r>
            <w:r w:rsidR="59784F2E" w:rsidRPr="67831345">
              <w:rPr>
                <w:sz w:val="20"/>
                <w:szCs w:val="20"/>
              </w:rPr>
              <w:t xml:space="preserve">. Mindre uthus tilknyttet </w:t>
            </w:r>
            <w:r w:rsidR="001D0255">
              <w:rPr>
                <w:sz w:val="20"/>
                <w:szCs w:val="20"/>
              </w:rPr>
              <w:t xml:space="preserve">andre </w:t>
            </w:r>
            <w:r w:rsidR="59784F2E" w:rsidRPr="67831345">
              <w:rPr>
                <w:sz w:val="20"/>
                <w:szCs w:val="20"/>
              </w:rPr>
              <w:t>hytter.</w:t>
            </w:r>
          </w:p>
        </w:tc>
      </w:tr>
      <w:tr w:rsidR="0034344C" w:rsidRPr="0072302B" w14:paraId="59190ED6" w14:textId="77777777" w:rsidTr="0085053E">
        <w:tc>
          <w:tcPr>
            <w:tcW w:w="3114" w:type="dxa"/>
          </w:tcPr>
          <w:p w14:paraId="39E49854" w14:textId="4B1FC371" w:rsidR="0034344C" w:rsidRPr="0072302B" w:rsidRDefault="0034344C" w:rsidP="00712DC6">
            <w:pPr>
              <w:pStyle w:val="Punktlisteiteksten"/>
              <w:spacing w:after="60"/>
              <w:rPr>
                <w:bCs/>
                <w:sz w:val="20"/>
                <w:szCs w:val="20"/>
              </w:rPr>
            </w:pPr>
            <w:r w:rsidRPr="0072302B">
              <w:rPr>
                <w:b/>
                <w:bCs/>
                <w:sz w:val="20"/>
                <w:szCs w:val="20"/>
              </w:rPr>
              <w:t xml:space="preserve">Skogsvei </w:t>
            </w:r>
            <w:r w:rsidRPr="0072302B">
              <w:rPr>
                <w:bCs/>
                <w:sz w:val="20"/>
                <w:szCs w:val="20"/>
              </w:rPr>
              <w:t>(</w:t>
            </w:r>
            <w:r w:rsidR="00CB16CB">
              <w:rPr>
                <w:bCs/>
                <w:sz w:val="20"/>
                <w:szCs w:val="20"/>
              </w:rPr>
              <w:t>2</w:t>
            </w:r>
            <w:r w:rsidRPr="0072302B">
              <w:rPr>
                <w:bCs/>
                <w:sz w:val="20"/>
                <w:szCs w:val="20"/>
              </w:rPr>
              <w:t>)</w:t>
            </w:r>
          </w:p>
        </w:tc>
        <w:tc>
          <w:tcPr>
            <w:tcW w:w="6662" w:type="dxa"/>
            <w:shd w:val="clear" w:color="auto" w:fill="FFF2CC" w:themeFill="accent4" w:themeFillTint="33"/>
          </w:tcPr>
          <w:p w14:paraId="11B49DDE" w14:textId="5A0C9285" w:rsidR="0034344C" w:rsidRPr="0072302B" w:rsidRDefault="229D2114" w:rsidP="00712DC6">
            <w:pPr>
              <w:tabs>
                <w:tab w:val="num" w:pos="851"/>
              </w:tabs>
              <w:spacing w:after="60"/>
              <w:rPr>
                <w:sz w:val="20"/>
                <w:szCs w:val="20"/>
              </w:rPr>
            </w:pPr>
            <w:r w:rsidRPr="0D3611E9">
              <w:rPr>
                <w:sz w:val="20"/>
                <w:szCs w:val="20"/>
              </w:rPr>
              <w:t>Lakselvvatnet</w:t>
            </w:r>
            <w:r w:rsidR="0085053E">
              <w:rPr>
                <w:sz w:val="20"/>
                <w:szCs w:val="20"/>
              </w:rPr>
              <w:t>-</w:t>
            </w:r>
            <w:r w:rsidRPr="0D3611E9">
              <w:rPr>
                <w:sz w:val="20"/>
                <w:szCs w:val="20"/>
              </w:rPr>
              <w:t>Sætra</w:t>
            </w:r>
            <w:r w:rsidR="00CB16CB">
              <w:rPr>
                <w:sz w:val="20"/>
                <w:szCs w:val="20"/>
              </w:rPr>
              <w:t xml:space="preserve"> (oppgradert 202</w:t>
            </w:r>
            <w:r w:rsidR="00E12158">
              <w:rPr>
                <w:sz w:val="20"/>
                <w:szCs w:val="20"/>
              </w:rPr>
              <w:t>5)</w:t>
            </w:r>
            <w:r w:rsidR="0085053E">
              <w:rPr>
                <w:sz w:val="20"/>
                <w:szCs w:val="20"/>
              </w:rPr>
              <w:t>,</w:t>
            </w:r>
            <w:r w:rsidR="00E12158">
              <w:rPr>
                <w:sz w:val="20"/>
                <w:szCs w:val="20"/>
              </w:rPr>
              <w:t xml:space="preserve"> og </w:t>
            </w:r>
            <w:r w:rsidR="557A82A9" w:rsidRPr="0D3611E9">
              <w:rPr>
                <w:sz w:val="20"/>
                <w:szCs w:val="20"/>
              </w:rPr>
              <w:t>tidligere skogsvei til Lakselva</w:t>
            </w:r>
            <w:r w:rsidR="001D0255">
              <w:rPr>
                <w:sz w:val="20"/>
                <w:szCs w:val="20"/>
              </w:rPr>
              <w:t xml:space="preserve">. </w:t>
            </w:r>
          </w:p>
        </w:tc>
      </w:tr>
      <w:tr w:rsidR="0034344C" w:rsidRPr="0072302B" w14:paraId="65789654" w14:textId="77777777" w:rsidTr="0085053E">
        <w:tc>
          <w:tcPr>
            <w:tcW w:w="3114" w:type="dxa"/>
          </w:tcPr>
          <w:p w14:paraId="315B02A2" w14:textId="728B83D8" w:rsidR="0034344C" w:rsidRPr="0072302B" w:rsidRDefault="0034344C" w:rsidP="00712DC6">
            <w:pPr>
              <w:pStyle w:val="Punktlisteiteksten"/>
              <w:spacing w:after="60"/>
              <w:rPr>
                <w:b/>
                <w:bCs/>
                <w:sz w:val="20"/>
                <w:szCs w:val="20"/>
              </w:rPr>
            </w:pPr>
            <w:r w:rsidRPr="0072302B">
              <w:rPr>
                <w:b/>
                <w:bCs/>
                <w:sz w:val="20"/>
                <w:szCs w:val="20"/>
              </w:rPr>
              <w:t xml:space="preserve">Ferdselsrenne </w:t>
            </w:r>
            <w:r w:rsidRPr="0072302B">
              <w:rPr>
                <w:bCs/>
                <w:sz w:val="20"/>
                <w:szCs w:val="20"/>
              </w:rPr>
              <w:t>i</w:t>
            </w:r>
            <w:r w:rsidR="00E25A36">
              <w:rPr>
                <w:bCs/>
                <w:sz w:val="20"/>
                <w:szCs w:val="20"/>
              </w:rPr>
              <w:t xml:space="preserve"> </w:t>
            </w:r>
            <w:proofErr w:type="spellStart"/>
            <w:r w:rsidR="00E25A36">
              <w:rPr>
                <w:bCs/>
                <w:sz w:val="20"/>
                <w:szCs w:val="20"/>
              </w:rPr>
              <w:t>straumene</w:t>
            </w:r>
            <w:proofErr w:type="spellEnd"/>
          </w:p>
        </w:tc>
        <w:tc>
          <w:tcPr>
            <w:tcW w:w="6662" w:type="dxa"/>
            <w:shd w:val="clear" w:color="auto" w:fill="FFF2CC" w:themeFill="accent4" w:themeFillTint="33"/>
          </w:tcPr>
          <w:p w14:paraId="0B80C0FE" w14:textId="12B454B8" w:rsidR="0034344C" w:rsidRPr="0072302B" w:rsidRDefault="00E52DDB" w:rsidP="00712DC6">
            <w:pPr>
              <w:tabs>
                <w:tab w:val="num" w:pos="851"/>
              </w:tabs>
              <w:spacing w:after="60"/>
              <w:rPr>
                <w:bCs/>
                <w:sz w:val="20"/>
                <w:szCs w:val="20"/>
              </w:rPr>
            </w:pPr>
            <w:r>
              <w:rPr>
                <w:bCs/>
                <w:sz w:val="20"/>
                <w:szCs w:val="20"/>
              </w:rPr>
              <w:t xml:space="preserve">Steinfylling i </w:t>
            </w:r>
            <w:proofErr w:type="spellStart"/>
            <w:r>
              <w:rPr>
                <w:bCs/>
                <w:sz w:val="20"/>
                <w:szCs w:val="20"/>
              </w:rPr>
              <w:t>Storstraumen</w:t>
            </w:r>
            <w:proofErr w:type="spellEnd"/>
            <w:r>
              <w:rPr>
                <w:bCs/>
                <w:sz w:val="20"/>
                <w:szCs w:val="20"/>
              </w:rPr>
              <w:t xml:space="preserve"> </w:t>
            </w:r>
          </w:p>
        </w:tc>
      </w:tr>
      <w:tr w:rsidR="0034344C" w:rsidRPr="0072302B" w14:paraId="41A380A3" w14:textId="77777777" w:rsidTr="0085053E">
        <w:tc>
          <w:tcPr>
            <w:tcW w:w="3114" w:type="dxa"/>
          </w:tcPr>
          <w:p w14:paraId="5E2C0E59" w14:textId="6D445918" w:rsidR="0034344C" w:rsidRPr="0072302B" w:rsidRDefault="0034344C" w:rsidP="00712DC6">
            <w:pPr>
              <w:pStyle w:val="Punktlisteiteksten"/>
              <w:spacing w:after="60"/>
              <w:rPr>
                <w:bCs/>
                <w:sz w:val="20"/>
                <w:szCs w:val="20"/>
              </w:rPr>
            </w:pPr>
            <w:r w:rsidRPr="0072302B">
              <w:rPr>
                <w:b/>
                <w:bCs/>
                <w:sz w:val="20"/>
                <w:szCs w:val="20"/>
              </w:rPr>
              <w:t xml:space="preserve">Gangbaner og tretrapper </w:t>
            </w:r>
            <w:r w:rsidRPr="0072302B">
              <w:rPr>
                <w:bCs/>
                <w:sz w:val="20"/>
                <w:szCs w:val="20"/>
              </w:rPr>
              <w:t>(</w:t>
            </w:r>
            <w:r w:rsidR="00022E21">
              <w:rPr>
                <w:bCs/>
                <w:sz w:val="20"/>
                <w:szCs w:val="20"/>
              </w:rPr>
              <w:t>7</w:t>
            </w:r>
            <w:r w:rsidRPr="0072302B">
              <w:rPr>
                <w:bCs/>
                <w:sz w:val="20"/>
                <w:szCs w:val="20"/>
              </w:rPr>
              <w:t>)</w:t>
            </w:r>
          </w:p>
        </w:tc>
        <w:tc>
          <w:tcPr>
            <w:tcW w:w="6662" w:type="dxa"/>
            <w:shd w:val="clear" w:color="auto" w:fill="FFF2CC" w:themeFill="accent4" w:themeFillTint="33"/>
          </w:tcPr>
          <w:p w14:paraId="5855999D" w14:textId="77777777" w:rsidR="0034344C" w:rsidRDefault="0085053E" w:rsidP="00712DC6">
            <w:pPr>
              <w:tabs>
                <w:tab w:val="num" w:pos="851"/>
              </w:tabs>
              <w:spacing w:after="60"/>
              <w:rPr>
                <w:sz w:val="20"/>
                <w:szCs w:val="20"/>
              </w:rPr>
            </w:pPr>
            <w:r>
              <w:rPr>
                <w:sz w:val="20"/>
                <w:szCs w:val="20"/>
              </w:rPr>
              <w:t xml:space="preserve">Ruta </w:t>
            </w:r>
            <w:r w:rsidR="1F083AF2" w:rsidRPr="322F731B">
              <w:rPr>
                <w:sz w:val="20"/>
                <w:szCs w:val="20"/>
              </w:rPr>
              <w:t>Strauman</w:t>
            </w:r>
            <w:r w:rsidR="335F99CC" w:rsidRPr="322F731B">
              <w:rPr>
                <w:sz w:val="20"/>
                <w:szCs w:val="20"/>
              </w:rPr>
              <w:t>-Laksmarka</w:t>
            </w:r>
            <w:r w:rsidR="00AE108B">
              <w:rPr>
                <w:sz w:val="20"/>
                <w:szCs w:val="20"/>
              </w:rPr>
              <w:t>: Syv t</w:t>
            </w:r>
            <w:r w:rsidR="00AE108B" w:rsidRPr="322F731B">
              <w:rPr>
                <w:sz w:val="20"/>
                <w:szCs w:val="20"/>
              </w:rPr>
              <w:t>rapper og gangbaner i Naturoppdrag</w:t>
            </w:r>
            <w:r w:rsidR="00E25A36">
              <w:rPr>
                <w:sz w:val="20"/>
                <w:szCs w:val="20"/>
              </w:rPr>
              <w:t>.</w:t>
            </w:r>
          </w:p>
          <w:p w14:paraId="5B2F5382" w14:textId="135AFE5D" w:rsidR="00E25A36" w:rsidRPr="0072302B" w:rsidRDefault="008C0911" w:rsidP="00712DC6">
            <w:pPr>
              <w:tabs>
                <w:tab w:val="num" w:pos="851"/>
              </w:tabs>
              <w:spacing w:after="60"/>
              <w:rPr>
                <w:sz w:val="20"/>
                <w:szCs w:val="20"/>
              </w:rPr>
            </w:pPr>
            <w:r>
              <w:rPr>
                <w:sz w:val="20"/>
                <w:szCs w:val="20"/>
              </w:rPr>
              <w:t xml:space="preserve">Gangbanene er videreføringen av en </w:t>
            </w:r>
            <w:r w:rsidR="00311E8A" w:rsidRPr="00311E8A">
              <w:rPr>
                <w:sz w:val="20"/>
                <w:szCs w:val="20"/>
              </w:rPr>
              <w:t xml:space="preserve">historisk </w:t>
            </w:r>
            <w:r>
              <w:rPr>
                <w:sz w:val="20"/>
                <w:szCs w:val="20"/>
              </w:rPr>
              <w:t xml:space="preserve">fascinerende </w:t>
            </w:r>
            <w:r w:rsidR="00311E8A" w:rsidRPr="00311E8A">
              <w:rPr>
                <w:sz w:val="20"/>
                <w:szCs w:val="20"/>
              </w:rPr>
              <w:t>sti/hestetrase delvis bolt</w:t>
            </w:r>
            <w:r>
              <w:rPr>
                <w:sz w:val="20"/>
                <w:szCs w:val="20"/>
              </w:rPr>
              <w:t>-</w:t>
            </w:r>
            <w:r w:rsidR="00311E8A" w:rsidRPr="00311E8A">
              <w:rPr>
                <w:sz w:val="20"/>
                <w:szCs w:val="20"/>
              </w:rPr>
              <w:t xml:space="preserve"> og sprengningssikret langs fjellsiden mot Lakselva</w:t>
            </w:r>
            <w:r w:rsidR="00F6517A">
              <w:rPr>
                <w:sz w:val="20"/>
                <w:szCs w:val="20"/>
              </w:rPr>
              <w:t xml:space="preserve">. </w:t>
            </w:r>
          </w:p>
        </w:tc>
      </w:tr>
      <w:tr w:rsidR="0034344C" w:rsidRPr="0072302B" w14:paraId="2E7E0C4D" w14:textId="77777777" w:rsidTr="00712DC6">
        <w:trPr>
          <w:trHeight w:val="104"/>
        </w:trPr>
        <w:tc>
          <w:tcPr>
            <w:tcW w:w="3114" w:type="dxa"/>
          </w:tcPr>
          <w:p w14:paraId="388AC1F6" w14:textId="7CFFD6F2" w:rsidR="0034344C" w:rsidRPr="0072302B" w:rsidRDefault="00304148" w:rsidP="00712DC6">
            <w:pPr>
              <w:pStyle w:val="Punktlisteiteksten"/>
              <w:spacing w:after="60"/>
              <w:rPr>
                <w:sz w:val="20"/>
                <w:szCs w:val="20"/>
              </w:rPr>
            </w:pPr>
            <w:r>
              <w:rPr>
                <w:b/>
                <w:bCs/>
                <w:sz w:val="20"/>
                <w:szCs w:val="20"/>
              </w:rPr>
              <w:t>Bruer</w:t>
            </w:r>
            <w:r w:rsidR="00D338FA">
              <w:rPr>
                <w:b/>
                <w:bCs/>
                <w:sz w:val="20"/>
                <w:szCs w:val="20"/>
              </w:rPr>
              <w:t xml:space="preserve"> (5)</w:t>
            </w:r>
          </w:p>
        </w:tc>
        <w:tc>
          <w:tcPr>
            <w:tcW w:w="6662" w:type="dxa"/>
            <w:shd w:val="clear" w:color="auto" w:fill="FFF2CC" w:themeFill="accent4" w:themeFillTint="33"/>
          </w:tcPr>
          <w:p w14:paraId="3E3FBE8D" w14:textId="530C9DEC" w:rsidR="0034344C" w:rsidRPr="0072302B" w:rsidRDefault="00C54382" w:rsidP="00C9245D">
            <w:pPr>
              <w:pStyle w:val="Tabell"/>
              <w:numPr>
                <w:ilvl w:val="0"/>
                <w:numId w:val="0"/>
              </w:numPr>
              <w:spacing w:before="0"/>
            </w:pPr>
            <w:r>
              <w:t xml:space="preserve">Fem bruer </w:t>
            </w:r>
            <w:r w:rsidR="0020709F" w:rsidRPr="26DF4D00">
              <w:t>spesifisert</w:t>
            </w:r>
            <w:r w:rsidR="6A1D8835" w:rsidRPr="26DF4D00">
              <w:t xml:space="preserve"> i Naturoppdrag</w:t>
            </w:r>
            <w:r>
              <w:t xml:space="preserve">. </w:t>
            </w:r>
          </w:p>
        </w:tc>
      </w:tr>
      <w:tr w:rsidR="00473C51" w:rsidRPr="0072302B" w14:paraId="3EFCB731" w14:textId="77777777" w:rsidTr="0085053E">
        <w:tc>
          <w:tcPr>
            <w:tcW w:w="3114" w:type="dxa"/>
          </w:tcPr>
          <w:p w14:paraId="35389E99" w14:textId="2947E2F3" w:rsidR="00473C51" w:rsidRDefault="00473C51" w:rsidP="00712DC6">
            <w:pPr>
              <w:pStyle w:val="Punktlisteiteksten"/>
              <w:spacing w:after="60"/>
              <w:rPr>
                <w:b/>
                <w:bCs/>
                <w:sz w:val="20"/>
                <w:szCs w:val="20"/>
              </w:rPr>
            </w:pPr>
            <w:r>
              <w:rPr>
                <w:b/>
                <w:bCs/>
                <w:sz w:val="20"/>
                <w:szCs w:val="20"/>
              </w:rPr>
              <w:t>Klopper (2)</w:t>
            </w:r>
          </w:p>
        </w:tc>
        <w:tc>
          <w:tcPr>
            <w:tcW w:w="6662" w:type="dxa"/>
            <w:shd w:val="clear" w:color="auto" w:fill="FFF2CC" w:themeFill="accent4" w:themeFillTint="33"/>
          </w:tcPr>
          <w:p w14:paraId="58292EFE" w14:textId="1DA6CD34" w:rsidR="00473C51" w:rsidRDefault="006B471B" w:rsidP="00C9245D">
            <w:pPr>
              <w:pStyle w:val="Tabell"/>
              <w:numPr>
                <w:ilvl w:val="0"/>
                <w:numId w:val="0"/>
              </w:numPr>
              <w:spacing w:before="0"/>
            </w:pPr>
            <w:r>
              <w:t>To klopper l</w:t>
            </w:r>
            <w:r w:rsidR="00473C51">
              <w:t>angs Lakselva</w:t>
            </w:r>
            <w:r>
              <w:t xml:space="preserve"> i Naturoppdrag. </w:t>
            </w:r>
          </w:p>
        </w:tc>
      </w:tr>
      <w:tr w:rsidR="0034344C" w:rsidRPr="0072302B" w14:paraId="3E5EBF54" w14:textId="77777777" w:rsidTr="0085053E">
        <w:tc>
          <w:tcPr>
            <w:tcW w:w="3114" w:type="dxa"/>
          </w:tcPr>
          <w:p w14:paraId="34AAC116" w14:textId="25E5C4FD" w:rsidR="0034344C" w:rsidRPr="0072302B" w:rsidRDefault="0034344C" w:rsidP="00712DC6">
            <w:pPr>
              <w:pStyle w:val="Punktlisteiteksten"/>
              <w:spacing w:after="60"/>
              <w:rPr>
                <w:sz w:val="20"/>
                <w:szCs w:val="20"/>
              </w:rPr>
            </w:pPr>
            <w:r w:rsidRPr="5D127848">
              <w:rPr>
                <w:b/>
                <w:bCs/>
                <w:sz w:val="20"/>
                <w:szCs w:val="20"/>
              </w:rPr>
              <w:t>Skilting av turruter</w:t>
            </w:r>
          </w:p>
        </w:tc>
        <w:tc>
          <w:tcPr>
            <w:tcW w:w="6662" w:type="dxa"/>
            <w:shd w:val="clear" w:color="auto" w:fill="FFF2CC" w:themeFill="accent4" w:themeFillTint="33"/>
          </w:tcPr>
          <w:p w14:paraId="15BE3E0A" w14:textId="4F00728C" w:rsidR="0034344C" w:rsidRPr="0072302B" w:rsidRDefault="00C54382" w:rsidP="00712DC6">
            <w:pPr>
              <w:tabs>
                <w:tab w:val="num" w:pos="851"/>
              </w:tabs>
              <w:spacing w:after="60"/>
              <w:rPr>
                <w:bCs/>
                <w:sz w:val="20"/>
                <w:szCs w:val="20"/>
              </w:rPr>
            </w:pPr>
            <w:r>
              <w:rPr>
                <w:bCs/>
                <w:sz w:val="20"/>
                <w:szCs w:val="20"/>
              </w:rPr>
              <w:t xml:space="preserve">Pekere </w:t>
            </w:r>
            <w:r w:rsidR="00C81DDC">
              <w:rPr>
                <w:bCs/>
                <w:sz w:val="20"/>
                <w:szCs w:val="20"/>
              </w:rPr>
              <w:t xml:space="preserve">(piler </w:t>
            </w:r>
            <w:r w:rsidR="00A80BCF">
              <w:rPr>
                <w:bCs/>
                <w:sz w:val="20"/>
                <w:szCs w:val="20"/>
              </w:rPr>
              <w:t>ved</w:t>
            </w:r>
            <w:r w:rsidR="00C81DDC">
              <w:rPr>
                <w:bCs/>
                <w:sz w:val="20"/>
                <w:szCs w:val="20"/>
              </w:rPr>
              <w:t xml:space="preserve"> </w:t>
            </w:r>
            <w:r w:rsidR="00A80BCF">
              <w:rPr>
                <w:bCs/>
                <w:sz w:val="20"/>
                <w:szCs w:val="20"/>
              </w:rPr>
              <w:t xml:space="preserve">stideler) </w:t>
            </w:r>
            <w:r w:rsidR="00C81DDC">
              <w:rPr>
                <w:bCs/>
                <w:sz w:val="20"/>
                <w:szCs w:val="20"/>
              </w:rPr>
              <w:t xml:space="preserve">på </w:t>
            </w:r>
            <w:r w:rsidR="00B82278">
              <w:rPr>
                <w:bCs/>
                <w:sz w:val="20"/>
                <w:szCs w:val="20"/>
              </w:rPr>
              <w:t>ruta</w:t>
            </w:r>
            <w:r w:rsidR="00C81DDC">
              <w:rPr>
                <w:bCs/>
                <w:sz w:val="20"/>
                <w:szCs w:val="20"/>
              </w:rPr>
              <w:t xml:space="preserve"> Strauman-Laksmarka. </w:t>
            </w:r>
          </w:p>
        </w:tc>
      </w:tr>
    </w:tbl>
    <w:p w14:paraId="0A04156E" w14:textId="231AF7BE" w:rsidR="00E46E30" w:rsidRPr="007B03DA" w:rsidRDefault="00E46E30" w:rsidP="00E46E30">
      <w:pPr>
        <w:pStyle w:val="Overskrift2"/>
      </w:pPr>
      <w:bookmarkStart w:id="50" w:name="_Toc227249214"/>
      <w:r w:rsidRPr="007B03DA">
        <w:t>Infrastruktur</w:t>
      </w:r>
      <w:bookmarkEnd w:id="50"/>
    </w:p>
    <w:p w14:paraId="791FAEA4" w14:textId="18E8C536" w:rsidR="00DC2C13" w:rsidRDefault="00FC6EBF" w:rsidP="00B117D7">
      <w:pPr>
        <w:pStyle w:val="Brdtekst"/>
      </w:pPr>
      <w:r w:rsidRPr="007B03DA">
        <w:t>Strauman landskapsvernområde har svært begrenset infrastruktur</w:t>
      </w:r>
      <w:r w:rsidR="00B117D7" w:rsidRPr="007B03DA">
        <w:t xml:space="preserve">, og </w:t>
      </w:r>
      <w:r w:rsidRPr="007B03DA">
        <w:t xml:space="preserve">det </w:t>
      </w:r>
      <w:r w:rsidR="004D7402">
        <w:t>er</w:t>
      </w:r>
      <w:r w:rsidRPr="007B03DA">
        <w:t xml:space="preserve"> ingen </w:t>
      </w:r>
      <w:r w:rsidR="00A36EF7">
        <w:t>kommunal</w:t>
      </w:r>
      <w:r w:rsidRPr="007B03DA">
        <w:t xml:space="preserve">tekniske anlegg </w:t>
      </w:r>
      <w:r w:rsidR="00411E19">
        <w:t>i</w:t>
      </w:r>
      <w:r w:rsidRPr="007B03DA">
        <w:t xml:space="preserve"> verneområdet</w:t>
      </w:r>
      <w:r w:rsidR="00B117D7" w:rsidRPr="007B03DA">
        <w:t>.</w:t>
      </w:r>
      <w:r w:rsidRPr="007B03DA">
        <w:t xml:space="preserve"> </w:t>
      </w:r>
      <w:r w:rsidR="00E34A9E">
        <w:t xml:space="preserve">Og selv om landskapet har </w:t>
      </w:r>
      <w:r w:rsidR="002B4396">
        <w:t>uberørt preg, er det likevel både gamle gårdsbruk, nyere hytter, gammel og ny skogsvei</w:t>
      </w:r>
      <w:r w:rsidR="0065471D">
        <w:t xml:space="preserve"> og tilrettelagt turrute med gangbaner, trapper, bruer og klopper (tabell 3). </w:t>
      </w:r>
      <w:r w:rsidRPr="007B03DA">
        <w:t>Tilkomst skjer</w:t>
      </w:r>
      <w:r w:rsidR="00050B6B">
        <w:t xml:space="preserve"> </w:t>
      </w:r>
      <w:r w:rsidR="00411E19">
        <w:t>mest</w:t>
      </w:r>
      <w:r w:rsidRPr="007B03DA">
        <w:t xml:space="preserve"> med båt</w:t>
      </w:r>
      <w:r w:rsidR="00B117D7" w:rsidRPr="007B03DA">
        <w:t xml:space="preserve"> eller til fots fra </w:t>
      </w:r>
      <w:r w:rsidR="00411E19" w:rsidRPr="007B03DA">
        <w:t>Indre Visten i nordvest (Vevelstad)</w:t>
      </w:r>
      <w:r w:rsidR="00050B6B">
        <w:t xml:space="preserve">, eller til fots fra </w:t>
      </w:r>
      <w:proofErr w:type="spellStart"/>
      <w:r w:rsidR="00050B6B">
        <w:t>Børjedalen</w:t>
      </w:r>
      <w:proofErr w:type="spellEnd"/>
      <w:r w:rsidR="00050B6B">
        <w:t xml:space="preserve"> i sør </w:t>
      </w:r>
      <w:r w:rsidR="00B8439D" w:rsidRPr="007B03DA">
        <w:t>(Brønnøy)</w:t>
      </w:r>
      <w:r w:rsidR="00050B6B">
        <w:t xml:space="preserve"> eller ned </w:t>
      </w:r>
      <w:proofErr w:type="spellStart"/>
      <w:r w:rsidR="00050B6B">
        <w:t>Sæterdalen</w:t>
      </w:r>
      <w:proofErr w:type="spellEnd"/>
      <w:r w:rsidR="00050B6B">
        <w:t xml:space="preserve"> fra </w:t>
      </w:r>
      <w:r w:rsidR="00B8439D" w:rsidRPr="007B03DA">
        <w:t>øst (Vefsn)</w:t>
      </w:r>
      <w:r w:rsidRPr="007B03DA">
        <w:t xml:space="preserve">. Det er ingen offentlige brygger inne i verneområdet, men enkelte private </w:t>
      </w:r>
      <w:r w:rsidR="00A669A2">
        <w:t>fortøyningsl</w:t>
      </w:r>
      <w:r w:rsidR="000603C5">
        <w:t>ø</w:t>
      </w:r>
      <w:r w:rsidR="00A669A2">
        <w:t xml:space="preserve">sninger </w:t>
      </w:r>
      <w:r w:rsidR="000603C5">
        <w:t xml:space="preserve">for hyttene </w:t>
      </w:r>
      <w:r w:rsidR="00B8439D" w:rsidRPr="007B03DA">
        <w:t>langs Lakselvvatnet</w:t>
      </w:r>
      <w:r w:rsidRPr="007B03DA">
        <w:t>.</w:t>
      </w:r>
      <w:r w:rsidR="00B8439D" w:rsidRPr="007B03DA">
        <w:t xml:space="preserve"> </w:t>
      </w:r>
    </w:p>
    <w:p w14:paraId="1E51A83D" w14:textId="24C0F597" w:rsidR="00FC6EBF" w:rsidRPr="007B03DA" w:rsidRDefault="0CF9E941" w:rsidP="00B117D7">
      <w:pPr>
        <w:pStyle w:val="Brdtekst"/>
      </w:pPr>
      <w:r>
        <w:t xml:space="preserve">På vernetidspunktet gikk det en høyspentlinje gjennom området fra nordvest og </w:t>
      </w:r>
      <w:r w:rsidR="068EE3B8">
        <w:t xml:space="preserve">så </w:t>
      </w:r>
      <w:r>
        <w:t xml:space="preserve">sørover </w:t>
      </w:r>
      <w:proofErr w:type="spellStart"/>
      <w:r>
        <w:t>Børjedalen</w:t>
      </w:r>
      <w:proofErr w:type="spellEnd"/>
      <w:r>
        <w:t xml:space="preserve">. Helgelandskraft fjernet denne </w:t>
      </w:r>
      <w:r w:rsidR="0A527B7C">
        <w:t>i 2015-16</w:t>
      </w:r>
      <w:r w:rsidR="0B44D987">
        <w:t xml:space="preserve"> </w:t>
      </w:r>
      <w:r w:rsidR="068EE3B8">
        <w:t xml:space="preserve">etter at det ble bygd ny overføringslinje fra </w:t>
      </w:r>
      <w:r w:rsidR="3826EF46">
        <w:t>Ausa</w:t>
      </w:r>
      <w:r w:rsidR="068EE3B8">
        <w:t xml:space="preserve"> via </w:t>
      </w:r>
      <w:proofErr w:type="spellStart"/>
      <w:r w:rsidR="068EE3B8">
        <w:t>Andalsvågen</w:t>
      </w:r>
      <w:proofErr w:type="spellEnd"/>
      <w:r w:rsidR="068EE3B8">
        <w:t xml:space="preserve"> til </w:t>
      </w:r>
      <w:proofErr w:type="spellStart"/>
      <w:r w:rsidR="068EE3B8">
        <w:t>Tilrem</w:t>
      </w:r>
      <w:proofErr w:type="spellEnd"/>
      <w:r w:rsidR="00E41367">
        <w:t xml:space="preserve">. I dag er </w:t>
      </w:r>
      <w:r w:rsidR="068EE3B8">
        <w:t>det nå ingen kraftforsyningsanlegg i verneområdet (transformator-stasjoner, master/stolper, luftlinjer eller sjøkabler). Siden kraftforsyningen på Sør-Helgeland nylig er oppgradert, virker tiltak på nettinfrastruktur i nasjonalparken ikke sannsynlig i fremtiden.</w:t>
      </w:r>
      <w:r w:rsidR="0059587F">
        <w:t xml:space="preserve"> </w:t>
      </w:r>
    </w:p>
    <w:p w14:paraId="556D80B7" w14:textId="5CD677A6" w:rsidR="00E80A8C" w:rsidRDefault="009A6006" w:rsidP="00E80A8C">
      <w:pPr>
        <w:pStyle w:val="Brdtekst"/>
      </w:pPr>
      <w:r>
        <w:t>Turruta</w:t>
      </w:r>
      <w:r w:rsidR="00E80A8C" w:rsidRPr="007B03DA">
        <w:t xml:space="preserve"> fra Aursletta </w:t>
      </w:r>
      <w:r>
        <w:t>og innover på sørsiden av Lakselvvatnet</w:t>
      </w:r>
      <w:r w:rsidR="004D7402">
        <w:t xml:space="preserve"> (figur </w:t>
      </w:r>
      <w:r w:rsidR="00F240B7">
        <w:t>13)</w:t>
      </w:r>
      <w:r>
        <w:t xml:space="preserve">, </w:t>
      </w:r>
      <w:r w:rsidR="005E620E" w:rsidRPr="007B03DA">
        <w:t>ble i 2012</w:t>
      </w:r>
      <w:r w:rsidR="00E80A8C" w:rsidRPr="007B03DA">
        <w:t xml:space="preserve"> tilrettelagt for å trygge ferdsel i bratte partier langs Lakselvvatnet</w:t>
      </w:r>
      <w:r>
        <w:t xml:space="preserve">. Det er bygd </w:t>
      </w:r>
      <w:r w:rsidR="00D238F4" w:rsidRPr="007B03DA">
        <w:t xml:space="preserve">enkle </w:t>
      </w:r>
      <w:r w:rsidR="00E80A8C" w:rsidRPr="007B03DA">
        <w:t xml:space="preserve">trapper </w:t>
      </w:r>
      <w:r w:rsidR="00FF0BD1" w:rsidRPr="007B03DA">
        <w:t xml:space="preserve">på skråfjell </w:t>
      </w:r>
      <w:r w:rsidR="00E80A8C" w:rsidRPr="007B03DA">
        <w:t>og gangbane</w:t>
      </w:r>
      <w:r w:rsidR="005E620E" w:rsidRPr="007B03DA">
        <w:t>r</w:t>
      </w:r>
      <w:r w:rsidR="00FF0BD1" w:rsidRPr="007B03DA">
        <w:t xml:space="preserve"> ved </w:t>
      </w:r>
      <w:r w:rsidR="000A0008" w:rsidRPr="007B03DA">
        <w:t>bratte flog</w:t>
      </w:r>
      <w:r w:rsidR="00E80A8C" w:rsidRPr="007B03DA">
        <w:t xml:space="preserve">. Ellers er det </w:t>
      </w:r>
      <w:r w:rsidR="000A0008" w:rsidRPr="007B03DA">
        <w:t xml:space="preserve">noen få </w:t>
      </w:r>
      <w:r w:rsidR="00E80A8C" w:rsidRPr="007B03DA">
        <w:t>enkle pekeskilt langs ruta og informasjonstavler i randsonen</w:t>
      </w:r>
      <w:r>
        <w:t xml:space="preserve"> på hurtigbåtkaia på Aursletta</w:t>
      </w:r>
      <w:r w:rsidR="00E80A8C" w:rsidRPr="007B03DA">
        <w:t xml:space="preserve">. </w:t>
      </w:r>
    </w:p>
    <w:p w14:paraId="55C32638" w14:textId="77777777" w:rsidR="00E46E30" w:rsidRPr="007B03DA" w:rsidRDefault="00E46E30" w:rsidP="0020080E">
      <w:pPr>
        <w:pStyle w:val="Overskrift2"/>
        <w:spacing w:before="240"/>
      </w:pPr>
      <w:bookmarkStart w:id="51" w:name="_Toc227249215"/>
      <w:r w:rsidRPr="007B03DA">
        <w:t>Motorferdsel</w:t>
      </w:r>
      <w:bookmarkEnd w:id="51"/>
    </w:p>
    <w:p w14:paraId="59A3AD7A" w14:textId="3948FD91" w:rsidR="006072C4" w:rsidRPr="007B03DA" w:rsidRDefault="008358E4" w:rsidP="00F240B7">
      <w:pPr>
        <w:pStyle w:val="Brdtekst"/>
      </w:pPr>
      <w:r w:rsidRPr="007B03DA">
        <w:t>Motorferdsel er forbudt etter forskriften, både til lands og til vanns</w:t>
      </w:r>
      <w:r w:rsidR="00CA17D1" w:rsidRPr="007B03DA">
        <w:t xml:space="preserve">, men med </w:t>
      </w:r>
      <w:r w:rsidR="00964AB8" w:rsidRPr="007B03DA">
        <w:t xml:space="preserve">noen </w:t>
      </w:r>
      <w:r w:rsidR="00CA17D1" w:rsidRPr="007B03DA">
        <w:t xml:space="preserve">unntak </w:t>
      </w:r>
      <w:r w:rsidR="00964AB8" w:rsidRPr="007B03DA">
        <w:t xml:space="preserve">i punkt 5.2, blant annet </w:t>
      </w:r>
      <w:r w:rsidR="00CA17D1" w:rsidRPr="007B03DA">
        <w:t xml:space="preserve">for </w:t>
      </w:r>
      <w:r w:rsidR="0061283E" w:rsidRPr="007B03DA">
        <w:t xml:space="preserve">reindrift og </w:t>
      </w:r>
      <w:r w:rsidR="006B2583" w:rsidRPr="007B03DA">
        <w:t>v</w:t>
      </w:r>
      <w:r w:rsidR="006072C4" w:rsidRPr="007B03DA">
        <w:t>e</w:t>
      </w:r>
      <w:r w:rsidR="006B2583" w:rsidRPr="007B03DA">
        <w:t>d skjøtsel av kulturlandskap i tråd med denne forvaltningsplanen.</w:t>
      </w:r>
      <w:r w:rsidR="00D17E56" w:rsidRPr="007B03DA">
        <w:t xml:space="preserve"> </w:t>
      </w:r>
      <w:r w:rsidR="00C15C2A" w:rsidRPr="007B03DA">
        <w:t xml:space="preserve">Lokal kjøring med småbåt opp Strauman og Lakselvvatnet er vanlig, særlig i forbindelse med transport til hytter, friluftsliv og fiske. </w:t>
      </w:r>
      <w:r w:rsidR="0083085D" w:rsidRPr="007B03DA">
        <w:t>Andre unntak fra forb</w:t>
      </w:r>
      <w:r w:rsidR="00303847" w:rsidRPr="007B03DA">
        <w:t>u</w:t>
      </w:r>
      <w:r w:rsidR="0083085D" w:rsidRPr="007B03DA">
        <w:t xml:space="preserve">det er </w:t>
      </w:r>
      <w:r w:rsidR="002145E9" w:rsidRPr="007B03DA">
        <w:t xml:space="preserve">frakt av </w:t>
      </w:r>
      <w:r w:rsidR="00303847" w:rsidRPr="007B03DA">
        <w:t>slaktet storvilt</w:t>
      </w:r>
      <w:r w:rsidR="002145E9" w:rsidRPr="007B03DA">
        <w:t xml:space="preserve"> og syke bufe</w:t>
      </w:r>
      <w:r w:rsidR="00D17E56" w:rsidRPr="007B03DA">
        <w:t xml:space="preserve"> med lett beltekjøretøy som ikke setter spor, </w:t>
      </w:r>
      <w:r w:rsidR="00F6345C" w:rsidRPr="007B03DA">
        <w:t xml:space="preserve">motorferdsel i forbindelse med </w:t>
      </w:r>
      <w:r w:rsidR="00F15E09">
        <w:t xml:space="preserve">godkjent og </w:t>
      </w:r>
      <w:r w:rsidR="00F6345C" w:rsidRPr="007B03DA">
        <w:t xml:space="preserve">lovlig skogsdrift og til oppsetting av </w:t>
      </w:r>
      <w:r w:rsidR="0083085D" w:rsidRPr="007B03DA">
        <w:t>gjerder og anlegg for husdyr og reindrift</w:t>
      </w:r>
      <w:r w:rsidR="00F15E09">
        <w:t xml:space="preserve">. I tillegg er motorferdsel tillatt </w:t>
      </w:r>
      <w:r w:rsidR="00426E0B" w:rsidRPr="007B03DA">
        <w:t>for nødvendig tilsyn, skjøtsel</w:t>
      </w:r>
      <w:r w:rsidR="006072C4" w:rsidRPr="007B03DA">
        <w:t xml:space="preserve">, redning og militæroperasjoner </w:t>
      </w:r>
      <w:r w:rsidR="005E39DE" w:rsidRPr="007B03DA">
        <w:t xml:space="preserve">(gjelder </w:t>
      </w:r>
      <w:r w:rsidR="006072C4" w:rsidRPr="007B03DA">
        <w:t>ikke øving)</w:t>
      </w:r>
      <w:r w:rsidR="00FF5D51" w:rsidRPr="007B03DA">
        <w:t>.</w:t>
      </w:r>
      <w:r w:rsidR="005E5514" w:rsidRPr="007B03DA">
        <w:t xml:space="preserve"> </w:t>
      </w:r>
    </w:p>
    <w:p w14:paraId="1ABD1AF1" w14:textId="30BB4386" w:rsidR="00C8673F" w:rsidRPr="007B03DA" w:rsidRDefault="00F86946" w:rsidP="00C8673F">
      <w:pPr>
        <w:pStyle w:val="Brdtekst"/>
      </w:pPr>
      <w:r w:rsidRPr="007B03DA">
        <w:t xml:space="preserve">Motorferdsel som trenger styrets tillatelse er </w:t>
      </w:r>
      <w:r w:rsidR="000701AB" w:rsidRPr="007B03DA">
        <w:t xml:space="preserve">hovedsakelig </w:t>
      </w:r>
      <w:r w:rsidRPr="007B03DA">
        <w:t xml:space="preserve">barmarkskjøring i reindrifta i tråd med </w:t>
      </w:r>
      <w:r w:rsidR="00B03030" w:rsidRPr="007B03DA">
        <w:t xml:space="preserve">retningslinjer og vilkår gitt i denne </w:t>
      </w:r>
      <w:r w:rsidRPr="007B03DA">
        <w:t>forvaltningsplan</w:t>
      </w:r>
      <w:r w:rsidR="00B03030" w:rsidRPr="007B03DA">
        <w:t xml:space="preserve">en, snøskuter eller helikopter ved husdyrhold, </w:t>
      </w:r>
      <w:r w:rsidR="000701AB" w:rsidRPr="007B03DA">
        <w:lastRenderedPageBreak/>
        <w:t xml:space="preserve">snøskuter eller helikopter for transport av varer og materialer til hytter og gammer, </w:t>
      </w:r>
      <w:r w:rsidR="00B83DBC" w:rsidRPr="007B03DA">
        <w:t>helikoptertransport av felt storvilt og øvingskjøring for nødetater og Forsvaret.</w:t>
      </w:r>
      <w:r w:rsidR="00C8673F" w:rsidRPr="007B03DA">
        <w:t xml:space="preserve"> Behovet for motorferdsel ellers må avklares fra sak til sak, etter retningslinjene gitt i kap. 5.10. </w:t>
      </w:r>
    </w:p>
    <w:p w14:paraId="0AC40671" w14:textId="77777777" w:rsidR="00003DB1" w:rsidRDefault="00003DB1" w:rsidP="00E3425B">
      <w:pPr>
        <w:pStyle w:val="Overskrift4"/>
        <w:spacing w:before="180"/>
      </w:pPr>
      <w:r>
        <w:t>Barmarkskjøring</w:t>
      </w:r>
    </w:p>
    <w:p w14:paraId="5BFF0FFB" w14:textId="1DD6C2C4" w:rsidR="005F4284" w:rsidRDefault="005F4284" w:rsidP="005F4284">
      <w:pPr>
        <w:pStyle w:val="Brdtekst"/>
      </w:pPr>
      <w:r w:rsidRPr="007B03DA">
        <w:t xml:space="preserve">Det er etablert en traktorvei/gårdsvei fra Lakselvvatnet til Sætra fra gammelt av. Skader på denne ble utbedret av grunneier på Sætra i 2025. Forskriften åpner for motorferdsel på denne veien, men er ellers forbudt på land i </w:t>
      </w:r>
      <w:r w:rsidR="00782E70">
        <w:t>verne</w:t>
      </w:r>
      <w:r w:rsidRPr="007B03DA">
        <w:t xml:space="preserve">området. </w:t>
      </w:r>
    </w:p>
    <w:p w14:paraId="06721BE0" w14:textId="4A696A9F" w:rsidR="00EE5B69" w:rsidRPr="007B03DA" w:rsidRDefault="00EE5B69" w:rsidP="005F4284">
      <w:pPr>
        <w:pStyle w:val="Brdtekst"/>
      </w:pPr>
      <w:r>
        <w:t xml:space="preserve">Det er gamle </w:t>
      </w:r>
      <w:r w:rsidR="00266AB0">
        <w:t xml:space="preserve">traseer og </w:t>
      </w:r>
      <w:r>
        <w:t xml:space="preserve">kjørespor og </w:t>
      </w:r>
      <w:r w:rsidR="00266AB0">
        <w:t xml:space="preserve">fortsatt </w:t>
      </w:r>
      <w:r>
        <w:t xml:space="preserve">behov for transport av varer og utstyr også til de to andre eldre gårdsbrukene </w:t>
      </w:r>
      <w:r w:rsidR="00F927A7">
        <w:t>(</w:t>
      </w:r>
      <w:r>
        <w:t xml:space="preserve">Lakselva og </w:t>
      </w:r>
      <w:proofErr w:type="spellStart"/>
      <w:r>
        <w:t>Sannan</w:t>
      </w:r>
      <w:proofErr w:type="spellEnd"/>
      <w:r w:rsidR="00F927A7">
        <w:t>)</w:t>
      </w:r>
      <w:r>
        <w:t xml:space="preserve">. </w:t>
      </w:r>
      <w:r w:rsidR="00266AB0">
        <w:t>Slik kjøring er ikke omfattet av forskriften og må derfor behandles etter naturmangfoldloven § 48</w:t>
      </w:r>
      <w:r w:rsidR="00F927A7">
        <w:t xml:space="preserve">. Styret har tidligere vurdert at denne kjøringen kan gjennomføres på gitte vilkår, og </w:t>
      </w:r>
      <w:r w:rsidR="008E016E">
        <w:t xml:space="preserve">vil </w:t>
      </w:r>
      <w:r w:rsidR="00F927A7">
        <w:t xml:space="preserve">fremover </w:t>
      </w:r>
      <w:r w:rsidR="003141DD">
        <w:t xml:space="preserve">kunne </w:t>
      </w:r>
      <w:r w:rsidR="00F927A7">
        <w:t>fortsette å gi flerårige tillatelser</w:t>
      </w:r>
      <w:r w:rsidR="00806269">
        <w:t xml:space="preserve"> så lenge vilkårene følges</w:t>
      </w:r>
      <w:r w:rsidR="003141DD">
        <w:t xml:space="preserve"> og det ikke gir skader i landskapet der</w:t>
      </w:r>
      <w:r w:rsidR="00806269">
        <w:t>. Figur 1</w:t>
      </w:r>
      <w:r w:rsidR="0065471D">
        <w:t>4</w:t>
      </w:r>
      <w:r w:rsidR="00806269">
        <w:t xml:space="preserve"> viser traseene </w:t>
      </w:r>
      <w:r w:rsidR="008E016E">
        <w:t>dette gjelder</w:t>
      </w:r>
      <w:r w:rsidR="0065471D">
        <w:t>:</w:t>
      </w:r>
    </w:p>
    <w:p w14:paraId="0EBA839E" w14:textId="77777777" w:rsidR="00F76D1F" w:rsidRDefault="003141DD" w:rsidP="007158AB">
      <w:pPr>
        <w:pStyle w:val="Brdtekst"/>
      </w:pPr>
      <w:r>
        <w:rPr>
          <w:noProof/>
        </w:rPr>
        <mc:AlternateContent>
          <mc:Choice Requires="wpg">
            <w:drawing>
              <wp:anchor distT="0" distB="0" distL="114300" distR="114300" simplePos="0" relativeHeight="251658269" behindDoc="0" locked="0" layoutInCell="1" allowOverlap="1" wp14:anchorId="342EB4D2" wp14:editId="7473076A">
                <wp:simplePos x="0" y="0"/>
                <wp:positionH relativeFrom="column">
                  <wp:posOffset>467265</wp:posOffset>
                </wp:positionH>
                <wp:positionV relativeFrom="paragraph">
                  <wp:posOffset>290915</wp:posOffset>
                </wp:positionV>
                <wp:extent cx="5985832" cy="2797791"/>
                <wp:effectExtent l="0" t="0" r="0" b="3175"/>
                <wp:wrapNone/>
                <wp:docPr id="618649573" name="Group 32"/>
                <wp:cNvGraphicFramePr/>
                <a:graphic xmlns:a="http://schemas.openxmlformats.org/drawingml/2006/main">
                  <a:graphicData uri="http://schemas.microsoft.com/office/word/2010/wordprocessingGroup">
                    <wpg:wgp>
                      <wpg:cNvGrpSpPr/>
                      <wpg:grpSpPr>
                        <a:xfrm>
                          <a:off x="0" y="0"/>
                          <a:ext cx="5985832" cy="2797791"/>
                          <a:chOff x="-170365" y="0"/>
                          <a:chExt cx="5747785" cy="2574785"/>
                        </a:xfrm>
                      </wpg:grpSpPr>
                      <wps:wsp>
                        <wps:cNvPr id="1186259282" name="Text Box 31"/>
                        <wps:cNvSpPr txBox="1"/>
                        <wps:spPr>
                          <a:xfrm>
                            <a:off x="1323975" y="819150"/>
                            <a:ext cx="1714500" cy="590550"/>
                          </a:xfrm>
                          <a:prstGeom prst="rect">
                            <a:avLst/>
                          </a:prstGeom>
                          <a:noFill/>
                          <a:ln w="6350">
                            <a:noFill/>
                          </a:ln>
                        </wps:spPr>
                        <wps:txbx>
                          <w:txbxContent>
                            <w:p w14:paraId="1DFBE4C5" w14:textId="4A2B298C" w:rsidR="00A31DCD" w:rsidRPr="00A31DCD" w:rsidRDefault="00A31DCD">
                              <w:pPr>
                                <w:rPr>
                                  <w:i/>
                                  <w:color w:val="BBD0DF" w:themeColor="accent1" w:themeTint="99"/>
                                  <w:sz w:val="28"/>
                                  <w:szCs w:val="28"/>
                                  <w:lang w:val="en-US"/>
                                </w:rPr>
                              </w:pPr>
                              <w:r w:rsidRPr="00A31DCD">
                                <w:rPr>
                                  <w:i/>
                                  <w:color w:val="BBD0DF" w:themeColor="accent1" w:themeTint="99"/>
                                  <w:sz w:val="28"/>
                                  <w:szCs w:val="28"/>
                                  <w:lang w:val="en-US"/>
                                </w:rPr>
                                <w:t>Lakselvvatnet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144709193" name="Text Box 31"/>
                        <wps:cNvSpPr txBox="1"/>
                        <wps:spPr>
                          <a:xfrm>
                            <a:off x="-170365" y="1808056"/>
                            <a:ext cx="914400" cy="361950"/>
                          </a:xfrm>
                          <a:prstGeom prst="rect">
                            <a:avLst/>
                          </a:prstGeom>
                          <a:noFill/>
                          <a:ln w="6350">
                            <a:noFill/>
                          </a:ln>
                        </wps:spPr>
                        <wps:txbx>
                          <w:txbxContent>
                            <w:p w14:paraId="26A9147E" w14:textId="4293C3F6" w:rsidR="00A31DCD" w:rsidRPr="00A31DCD" w:rsidRDefault="00A31DCD" w:rsidP="00A31DCD">
                              <w:pPr>
                                <w:rPr>
                                  <w:color w:val="FFFFFF" w:themeColor="background1"/>
                                  <w:lang w:val="en-US"/>
                                </w:rPr>
                              </w:pPr>
                              <w:r w:rsidRPr="00A31DCD">
                                <w:rPr>
                                  <w:color w:val="FFFFFF" w:themeColor="background1"/>
                                  <w:lang w:val="en-US"/>
                                </w:rPr>
                                <w:t>Lakselva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913916776" name="Text Box 31"/>
                        <wps:cNvSpPr txBox="1"/>
                        <wps:spPr>
                          <a:xfrm>
                            <a:off x="3807635" y="2212835"/>
                            <a:ext cx="914400" cy="361950"/>
                          </a:xfrm>
                          <a:prstGeom prst="rect">
                            <a:avLst/>
                          </a:prstGeom>
                          <a:noFill/>
                          <a:ln w="6350">
                            <a:noFill/>
                          </a:ln>
                        </wps:spPr>
                        <wps:txbx>
                          <w:txbxContent>
                            <w:p w14:paraId="0E0AFF14" w14:textId="4799871D" w:rsidR="00A31DCD" w:rsidRPr="00A31DCD" w:rsidRDefault="00A31DCD" w:rsidP="00A31DCD">
                              <w:pPr>
                                <w:rPr>
                                  <w:color w:val="FFFFFF" w:themeColor="background1"/>
                                  <w:lang w:val="en-US"/>
                                </w:rPr>
                              </w:pPr>
                              <w:r>
                                <w:rPr>
                                  <w:color w:val="FFFFFF" w:themeColor="background1"/>
                                  <w:lang w:val="en-US"/>
                                </w:rPr>
                                <w:t>Sannan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08067757" name="Text Box 31"/>
                        <wps:cNvSpPr txBox="1"/>
                        <wps:spPr>
                          <a:xfrm>
                            <a:off x="4663020" y="0"/>
                            <a:ext cx="914400" cy="361950"/>
                          </a:xfrm>
                          <a:prstGeom prst="rect">
                            <a:avLst/>
                          </a:prstGeom>
                          <a:noFill/>
                          <a:ln w="6350">
                            <a:noFill/>
                          </a:ln>
                        </wps:spPr>
                        <wps:txbx>
                          <w:txbxContent>
                            <w:p w14:paraId="05266BD2" w14:textId="5EEEE107" w:rsidR="00A31DCD" w:rsidRPr="00A31DCD" w:rsidRDefault="00A31DCD" w:rsidP="00A31DCD">
                              <w:pPr>
                                <w:rPr>
                                  <w:color w:val="FFFFFF" w:themeColor="background1"/>
                                  <w:lang w:val="en-US"/>
                                </w:rPr>
                              </w:pPr>
                              <w:r>
                                <w:rPr>
                                  <w:color w:val="FFFFFF" w:themeColor="background1"/>
                                  <w:lang w:val="en-US"/>
                                </w:rPr>
                                <w:t xml:space="preserve">Sætra </w:t>
                              </w:r>
                              <w:r w:rsidR="000A27C1">
                                <w:rPr>
                                  <w:rFonts w:ascii="Times New Roman" w:hAnsi="Times New Roman" w:cs="Times New Roman"/>
                                  <w:color w:val="FFFFFF" w:themeColor="background1"/>
                                  <w:lang w:val="en-US"/>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42EB4D2" id="Group 32" o:spid="_x0000_s1029" style="position:absolute;margin-left:36.8pt;margin-top:22.9pt;width:471.35pt;height:220.3pt;z-index:251658269;mso-width-relative:margin;mso-height-relative:margin" coordorigin="-1703" coordsize="57477,257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CQmiHwMAABEOAAAOAAAAZHJzL2Uyb0RvYy54bWzsV01P3DAQvVfqf7B8h8T5TkRAFAqqhAAJ&#10;Ks5er7MbKYld20tCf33HzmZ3oZwooghxcewZezzz5nliHxwNbYPuudK16EpM9n2MeMfEvO4WJf55&#10;e7aXYaQN7ea0ER0v8QPX+Ojw65eDXhY8EEvRzLlCYKTTRS9LvDRGFp6n2ZK3VO8LyTtQVkK11MBQ&#10;Lby5oj1Ybxsv8P3E64WaSyUY1xqkp6MSHzr7VcWZuaoqzQ1qSgy+Gdcq185s6x0e0GKhqFzWbO0G&#10;fYEXLa072HRj6pQailaq/stUWzMltKjMPhOtJ6qqZtzFANEQ/0k050qspItlUfQLuYEJoH2C04vN&#10;ssv7cyVv5LUCJHq5ACzcyMYyVKq1X/ASDQ6yhw1kfDCIgTDOszgLA4wY6II0T9OcjKCyJSBv1+2R&#10;1A+TGKPtarb8Pq1PozTNQOnWxzCCAbjiTdt7j5zqJdBEb5HQ/4bEzZJK7gDWBSBxrVA9BxaTLAni&#10;PMggrI62wNpbG+43MaDQBWe9gOkWNWQGkMMa67SVaxA+Ax4JgzBPRxAykpN4Tb0JR5KSKPaBoRaH&#10;OPfjccIGBlpIpc05Fy2ynRIroLZjHL2/0GZEbJpi9+/EWd00IKdF06G+xEkIJh9pwHjTAdRbt23P&#10;DLPBwRBOIc3E/AEiVWI8PVqysxp8uKDaXFMFxwXchhJgrqCpGgF7iXUPo6VQv5+T2/mQO9Bi1MPx&#10;K7H+taKKY9T86CCrOYkie17dIIrTAAZqVzPb1XSr9kTACSdQbCRzXTvfNFO3UqK9g0pxbHcFFe0Y&#10;7F1iM3VPzFgUoNIwfnzsJsEJldRcdDeSWdMWO4vw7XBHlVynwUACL8XEI1o8ycY4d0T9eGVEVbtU&#10;WZxHVNfwA6dH+rwBuaMo9XOSh69H7t0TTjI/8+NkrAETu102AXZL7jAh+f8nd/RJ7o9I7pyEOUnS&#10;NHk9coeZn0LtdL+vICBBBn1XVt8vuZ2D2xrzWbk/ROWOobACteP09bgdJUno21/r9mr2flnt/imf&#10;rH67+4i7esO7w93G128k+7DZHbv7y/Yld/gHAAD//wMAUEsDBBQABgAIAAAAIQAig0he4QAAAAoB&#10;AAAPAAAAZHJzL2Rvd25yZXYueG1sTI9BS8NAEIXvgv9hGcGb3cS0scRsSinqqQi2gnibZqdJaHY2&#10;ZLdJ+u/dnuxx3nu8+V6+mkwrBupdY1lBPItAEJdWN1wp+N6/Py1BOI+ssbVMCi7kYFXc3+WYaTvy&#10;Fw07X4lQwi5DBbX3XSalK2sy6Ga2Iw7e0fYGfTj7Suoex1BuWvkcRak02HD4UGNHm5rK0+5sFHyM&#10;OK6T+G3Yno6by+9+8fmzjUmpx4dp/QrC0+T/w3DFD+hQBKaDPbN2olXwkqQhqWC+CAuufhSnCYhD&#10;UJbpHGSRy9sJxR8AAAD//wMAUEsBAi0AFAAGAAgAAAAhALaDOJL+AAAA4QEAABMAAAAAAAAAAAAA&#10;AAAAAAAAAFtDb250ZW50X1R5cGVzXS54bWxQSwECLQAUAAYACAAAACEAOP0h/9YAAACUAQAACwAA&#10;AAAAAAAAAAAAAAAvAQAAX3JlbHMvLnJlbHNQSwECLQAUAAYACAAAACEAFQkJoh8DAAARDgAADgAA&#10;AAAAAAAAAAAAAAAuAgAAZHJzL2Uyb0RvYy54bWxQSwECLQAUAAYACAAAACEAIoNIXuEAAAAKAQAA&#10;DwAAAAAAAAAAAAAAAAB5BQAAZHJzL2Rvd25yZXYueG1sUEsFBgAAAAAEAAQA8wAAAIcGAAAAAA==&#10;">
                <v:shape id="Text Box 31" o:spid="_x0000_s1030" type="#_x0000_t202" style="position:absolute;left:13239;top:8191;width:17145;height:59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3Cl2yQAAAOMAAAAPAAAAZHJzL2Rvd25yZXYueG1sRE9La8JA&#10;EL4L/Q/LCL3pxgUlja4iAWkp9eDj0tuYHZNgdjbNbjXtr3cLBY/zvWex6m0jrtT52rGGyTgBQVw4&#10;U3Op4XjYjFIQPiAbbByThh/ysFo+DRaYGXfjHV33oRQxhH2GGqoQ2kxKX1Rk0Y9dSxy5s+sshnh2&#10;pTQd3mK4baRKkpm0WHNsqLClvKLisv+2Gt7zzRZ3J2XT3yZ//Tiv26/j51Tr52G/noMI1IeH+N/9&#10;ZuL8STpT0xeVKvj7KQIgl3cAAAD//wMAUEsBAi0AFAAGAAgAAAAhANvh9svuAAAAhQEAABMAAAAA&#10;AAAAAAAAAAAAAAAAAFtDb250ZW50X1R5cGVzXS54bWxQSwECLQAUAAYACAAAACEAWvQsW78AAAAV&#10;AQAACwAAAAAAAAAAAAAAAAAfAQAAX3JlbHMvLnJlbHNQSwECLQAUAAYACAAAACEAJtwpdskAAADj&#10;AAAADwAAAAAAAAAAAAAAAAAHAgAAZHJzL2Rvd25yZXYueG1sUEsFBgAAAAADAAMAtwAAAP0CAAAA&#10;AA==&#10;" filled="f" stroked="f" strokeweight=".5pt">
                  <v:textbox>
                    <w:txbxContent>
                      <w:p w14:paraId="1DFBE4C5" w14:textId="4A2B298C" w:rsidR="00A31DCD" w:rsidRPr="00A31DCD" w:rsidRDefault="00A31DCD">
                        <w:pPr>
                          <w:rPr>
                            <w:i/>
                            <w:color w:val="BBD0DF" w:themeColor="accent1" w:themeTint="99"/>
                            <w:sz w:val="28"/>
                            <w:szCs w:val="28"/>
                            <w:lang w:val="en-US"/>
                          </w:rPr>
                        </w:pPr>
                        <w:r w:rsidRPr="00A31DCD">
                          <w:rPr>
                            <w:i/>
                            <w:color w:val="BBD0DF" w:themeColor="accent1" w:themeTint="99"/>
                            <w:sz w:val="28"/>
                            <w:szCs w:val="28"/>
                            <w:lang w:val="en-US"/>
                          </w:rPr>
                          <w:t>Lakselvvatnet</w:t>
                        </w:r>
                      </w:p>
                    </w:txbxContent>
                  </v:textbox>
                </v:shape>
                <v:shape id="Text Box 31" o:spid="_x0000_s1031" type="#_x0000_t202" style="position:absolute;left:-1703;top:18080;width:9143;height:36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JpEnygAAAOMAAAAPAAAAZHJzL2Rvd25yZXYueG1sRE9La8JA&#10;EL4L/Q/LFHrTTay2mrqKBMRS7MHHxds0OybB7GzMrhr99d2C0ON875nMWlOJCzWutKwg7kUgiDOr&#10;S84V7LaL7giE88gaK8uk4EYOZtOnzgQTba+8psvG5yKEsEtQQeF9nUjpsoIMup6tiQN3sI1BH84m&#10;l7rBawg3lexH0Zs0WHJoKLCmtKDsuDkbBV/p4hvXP30zulfpcnWY16fdfqjUy3M7/wDhqfX/4of7&#10;U4f58WDwHo3j8Sv8/RQAkNNfAAAA//8DAFBLAQItABQABgAIAAAAIQDb4fbL7gAAAIUBAAATAAAA&#10;AAAAAAAAAAAAAAAAAABbQ29udGVudF9UeXBlc10ueG1sUEsBAi0AFAAGAAgAAAAhAFr0LFu/AAAA&#10;FQEAAAsAAAAAAAAAAAAAAAAAHwEAAF9yZWxzLy5yZWxzUEsBAi0AFAAGAAgAAAAhAGkmkSfKAAAA&#10;4wAAAA8AAAAAAAAAAAAAAAAABwIAAGRycy9kb3ducmV2LnhtbFBLBQYAAAAAAwADALcAAAD+AgAA&#10;AAA=&#10;" filled="f" stroked="f" strokeweight=".5pt">
                  <v:textbox>
                    <w:txbxContent>
                      <w:p w14:paraId="26A9147E" w14:textId="4293C3F6" w:rsidR="00A31DCD" w:rsidRPr="00A31DCD" w:rsidRDefault="00A31DCD" w:rsidP="00A31DCD">
                        <w:pPr>
                          <w:rPr>
                            <w:color w:val="FFFFFF" w:themeColor="background1"/>
                            <w:lang w:val="en-US"/>
                          </w:rPr>
                        </w:pPr>
                        <w:r w:rsidRPr="00A31DCD">
                          <w:rPr>
                            <w:color w:val="FFFFFF" w:themeColor="background1"/>
                            <w:lang w:val="en-US"/>
                          </w:rPr>
                          <w:t>Lakselva</w:t>
                        </w:r>
                      </w:p>
                    </w:txbxContent>
                  </v:textbox>
                </v:shape>
                <v:shape id="Text Box 31" o:spid="_x0000_s1032" type="#_x0000_t202" style="position:absolute;left:38076;top:22128;width:9144;height:36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7a1EygAAAOMAAAAPAAAAZHJzL2Rvd25yZXYueG1sRE/NasJA&#10;EL4LfYdlCt50E6VRo6tIQFqkHky99DZmxyQ0O5tmtxr79N1Cocf5/me16U0jrtS52rKCeByBIC6s&#10;rrlUcHrbjeYgnEfW2FgmBXdysFk/DFaYanvjI11zX4oQwi5FBZX3bSqlKyoy6Ma2JQ7cxXYGfTi7&#10;UuoObyHcNHISRYk0WHNoqLClrKLiI/8yCvbZ7oDH88TMv5vs+fWybT9P709KDR/77RKEp97/i//c&#10;LzrMX8TTRZzMZgn8/hQAkOsfAAAA//8DAFBLAQItABQABgAIAAAAIQDb4fbL7gAAAIUBAAATAAAA&#10;AAAAAAAAAAAAAAAAAABbQ29udGVudF9UeXBlc10ueG1sUEsBAi0AFAAGAAgAAAAhAFr0LFu/AAAA&#10;FQEAAAsAAAAAAAAAAAAAAAAAHwEAAF9yZWxzLy5yZWxzUEsBAi0AFAAGAAgAAAAhAIntrUTKAAAA&#10;4wAAAA8AAAAAAAAAAAAAAAAABwIAAGRycy9kb3ducmV2LnhtbFBLBQYAAAAAAwADALcAAAD+AgAA&#10;AAA=&#10;" filled="f" stroked="f" strokeweight=".5pt">
                  <v:textbox>
                    <w:txbxContent>
                      <w:p w14:paraId="0E0AFF14" w14:textId="4799871D" w:rsidR="00A31DCD" w:rsidRPr="00A31DCD" w:rsidRDefault="00A31DCD" w:rsidP="00A31DCD">
                        <w:pPr>
                          <w:rPr>
                            <w:color w:val="FFFFFF" w:themeColor="background1"/>
                            <w:lang w:val="en-US"/>
                          </w:rPr>
                        </w:pPr>
                        <w:r>
                          <w:rPr>
                            <w:color w:val="FFFFFF" w:themeColor="background1"/>
                            <w:lang w:val="en-US"/>
                          </w:rPr>
                          <w:t>Sannan</w:t>
                        </w:r>
                      </w:p>
                    </w:txbxContent>
                  </v:textbox>
                </v:shape>
                <v:shape id="Text Box 31" o:spid="_x0000_s1033" type="#_x0000_t202" style="position:absolute;left:46630;width:9144;height:36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kG0YzAAAAOIAAAAPAAAAZHJzL2Rvd25yZXYueG1sRI9Pa8JA&#10;FMTvhX6H5Qm91V2FmBBdRQLSUuzBP5feXrPPJJh9m2a3mvrpu4WCx2FmfsMsVoNtxYV63zjWMBkr&#10;EMSlMw1XGo6HzXMGwgdkg61j0vBDHlbLx4cF5sZdeUeXfahEhLDPUUMdQpdL6cuaLPqx64ijd3K9&#10;xRBlX0nT4zXCbSunSs2kxYbjQo0dFTWV5/231fBWbN5x9zm12a0tXrandfd1/Ei0fhoN6zmIQEO4&#10;h//br0ZDojI1S9Mkhb9L8Q7I5S8AAAD//wMAUEsBAi0AFAAGAAgAAAAhANvh9svuAAAAhQEAABMA&#10;AAAAAAAAAAAAAAAAAAAAAFtDb250ZW50X1R5cGVzXS54bWxQSwECLQAUAAYACAAAACEAWvQsW78A&#10;AAAVAQAACwAAAAAAAAAAAAAAAAAfAQAAX3JlbHMvLnJlbHNQSwECLQAUAAYACAAAACEAYZBtGMwA&#10;AADiAAAADwAAAAAAAAAAAAAAAAAHAgAAZHJzL2Rvd25yZXYueG1sUEsFBgAAAAADAAMAtwAAAAAD&#10;AAAAAA==&#10;" filled="f" stroked="f" strokeweight=".5pt">
                  <v:textbox>
                    <w:txbxContent>
                      <w:p w14:paraId="05266BD2" w14:textId="5EEEE107" w:rsidR="00A31DCD" w:rsidRPr="00A31DCD" w:rsidRDefault="00A31DCD" w:rsidP="00A31DCD">
                        <w:pPr>
                          <w:rPr>
                            <w:color w:val="FFFFFF" w:themeColor="background1"/>
                            <w:lang w:val="en-US"/>
                          </w:rPr>
                        </w:pPr>
                        <w:r>
                          <w:rPr>
                            <w:color w:val="FFFFFF" w:themeColor="background1"/>
                            <w:lang w:val="en-US"/>
                          </w:rPr>
                          <w:t xml:space="preserve">Sætra </w:t>
                        </w:r>
                        <w:r w:rsidR="000A27C1">
                          <w:rPr>
                            <w:rFonts w:ascii="Times New Roman" w:hAnsi="Times New Roman" w:cs="Times New Roman"/>
                            <w:color w:val="FFFFFF" w:themeColor="background1"/>
                            <w:lang w:val="en-US"/>
                          </w:rPr>
                          <w:t>→</w:t>
                        </w:r>
                      </w:p>
                    </w:txbxContent>
                  </v:textbox>
                </v:shape>
              </v:group>
            </w:pict>
          </mc:Fallback>
        </mc:AlternateContent>
      </w:r>
      <w:r w:rsidRPr="00C004A5">
        <w:rPr>
          <w:noProof/>
        </w:rPr>
        <w:drawing>
          <wp:inline distT="0" distB="0" distL="0" distR="0" wp14:anchorId="07D54887" wp14:editId="5164AD3A">
            <wp:extent cx="6204329" cy="3650305"/>
            <wp:effectExtent l="19050" t="19050" r="25400" b="26670"/>
            <wp:docPr id="17648651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4865131" name=""/>
                    <pic:cNvPicPr/>
                  </pic:nvPicPr>
                  <pic:blipFill rotWithShape="1">
                    <a:blip r:embed="rId59"/>
                    <a:srcRect l="9438" t="6535" r="3900" b="2890"/>
                    <a:stretch>
                      <a:fillRect/>
                    </a:stretch>
                  </pic:blipFill>
                  <pic:spPr bwMode="auto">
                    <a:xfrm>
                      <a:off x="0" y="0"/>
                      <a:ext cx="6232576" cy="3666924"/>
                    </a:xfrm>
                    <a:prstGeom prst="rect">
                      <a:avLst/>
                    </a:prstGeom>
                    <a:ln w="9525" cap="flat" cmpd="sng" algn="ctr">
                      <a:solidFill>
                        <a:srgbClr val="1E1E1E"/>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40F6BD85" w14:textId="6ED275D7" w:rsidR="00F76D1F" w:rsidRPr="0065471D" w:rsidRDefault="0065471D" w:rsidP="0065471D">
      <w:pPr>
        <w:pStyle w:val="Bildetekst"/>
        <w:rPr>
          <w:i w:val="0"/>
        </w:rPr>
      </w:pPr>
      <w:r w:rsidRPr="0065471D">
        <w:rPr>
          <w:b/>
          <w:i w:val="0"/>
        </w:rPr>
        <w:t xml:space="preserve">Figur </w:t>
      </w:r>
      <w:r w:rsidRPr="0065471D">
        <w:rPr>
          <w:b/>
          <w:i w:val="0"/>
        </w:rPr>
        <w:fldChar w:fldCharType="begin"/>
      </w:r>
      <w:r w:rsidRPr="0065471D">
        <w:rPr>
          <w:b/>
          <w:i w:val="0"/>
        </w:rPr>
        <w:instrText xml:space="preserve"> SEQ Figur \* ARABIC </w:instrText>
      </w:r>
      <w:r w:rsidRPr="0065471D">
        <w:rPr>
          <w:b/>
          <w:i w:val="0"/>
        </w:rPr>
        <w:fldChar w:fldCharType="separate"/>
      </w:r>
      <w:r w:rsidR="001E0440">
        <w:rPr>
          <w:b/>
          <w:i w:val="0"/>
          <w:noProof/>
        </w:rPr>
        <w:t>14</w:t>
      </w:r>
      <w:r w:rsidRPr="0065471D">
        <w:rPr>
          <w:b/>
          <w:i w:val="0"/>
        </w:rPr>
        <w:fldChar w:fldCharType="end"/>
      </w:r>
      <w:r w:rsidRPr="0065471D">
        <w:rPr>
          <w:b/>
          <w:i w:val="0"/>
        </w:rPr>
        <w:t>.</w:t>
      </w:r>
      <w:r w:rsidRPr="0065471D">
        <w:rPr>
          <w:i w:val="0"/>
        </w:rPr>
        <w:t xml:space="preserve"> </w:t>
      </w:r>
      <w:r w:rsidR="00F76D1F" w:rsidRPr="0065471D">
        <w:rPr>
          <w:i w:val="0"/>
        </w:rPr>
        <w:t xml:space="preserve">Godkjente traseer for skånsom kjøring på barmark i Strauman landskapsvernområde: Fra bredden av Lakselvvatnet og langs gammel trase til gårdene Sætra (jf. forskriftens § 3 pkt. 5.2 g) og etter naturmangfoldloven </w:t>
      </w:r>
      <w:r>
        <w:rPr>
          <w:i w:val="0"/>
        </w:rPr>
        <w:br/>
      </w:r>
      <w:r w:rsidR="00F76D1F" w:rsidRPr="0065471D">
        <w:rPr>
          <w:i w:val="0"/>
        </w:rPr>
        <w:t xml:space="preserve">§ 48 til Lakselva og </w:t>
      </w:r>
      <w:proofErr w:type="spellStart"/>
      <w:r w:rsidR="00F76D1F" w:rsidRPr="0065471D">
        <w:rPr>
          <w:i w:val="0"/>
        </w:rPr>
        <w:t>Sannan</w:t>
      </w:r>
      <w:proofErr w:type="spellEnd"/>
      <w:r w:rsidR="00F76D1F" w:rsidRPr="0065471D">
        <w:rPr>
          <w:i w:val="0"/>
        </w:rPr>
        <w:t xml:space="preserve">. </w:t>
      </w:r>
    </w:p>
    <w:p w14:paraId="246C3245" w14:textId="77777777" w:rsidR="00F95BB5" w:rsidRDefault="007158AB" w:rsidP="00F95BB5">
      <w:pPr>
        <w:pStyle w:val="Brdtekst"/>
        <w:spacing w:before="240" w:after="0"/>
      </w:pPr>
      <w:r w:rsidRPr="007B03DA">
        <w:t xml:space="preserve">Motorferdsel i reindrifta er unntatt fra forbudet for både landing med helikopter og for bruk av snøskuter og motorbåt, mens </w:t>
      </w:r>
      <w:r w:rsidR="00732852">
        <w:t>reindrifta</w:t>
      </w:r>
      <w:r w:rsidR="005C6EC2">
        <w:t xml:space="preserve"> må søke om</w:t>
      </w:r>
      <w:r w:rsidR="00732852">
        <w:t xml:space="preserve"> </w:t>
      </w:r>
      <w:r w:rsidR="005C6EC2">
        <w:t xml:space="preserve">kjøring på </w:t>
      </w:r>
      <w:r w:rsidRPr="007B03DA">
        <w:t xml:space="preserve">barmark og annen helikopterfrakt. Se egen omtale i kap. 4.8. </w:t>
      </w:r>
    </w:p>
    <w:p w14:paraId="2F39B9E9" w14:textId="5366A8F2" w:rsidR="00521590" w:rsidRPr="00F240B7" w:rsidRDefault="007158AB" w:rsidP="00F95BB5">
      <w:pPr>
        <w:pStyle w:val="Brdtekst"/>
        <w:spacing w:before="240" w:after="0"/>
      </w:pPr>
      <w:r w:rsidRPr="00E3425B">
        <w:rPr>
          <w:bCs/>
        </w:rPr>
        <w:t>Flyging med drone</w:t>
      </w:r>
      <w:r w:rsidRPr="00E3425B">
        <w:t xml:space="preserve"> er </w:t>
      </w:r>
      <w:r w:rsidR="00F95BB5">
        <w:t xml:space="preserve">ikke regnet som motorferdsel og </w:t>
      </w:r>
      <w:r w:rsidRPr="007B03DA">
        <w:t xml:space="preserve">er omtalt under kap. 5.6.4. </w:t>
      </w:r>
    </w:p>
    <w:p w14:paraId="2A377422" w14:textId="67FF9653" w:rsidR="00E46E30" w:rsidRPr="007B03DA" w:rsidRDefault="00E46E30" w:rsidP="00E46E30">
      <w:pPr>
        <w:pStyle w:val="Tittel1"/>
      </w:pPr>
      <w:bookmarkStart w:id="52" w:name="_Toc227249216"/>
      <w:r w:rsidRPr="007B03DA">
        <w:lastRenderedPageBreak/>
        <w:t>Forvaltning</w:t>
      </w:r>
      <w:bookmarkEnd w:id="52"/>
    </w:p>
    <w:p w14:paraId="2C6F1465" w14:textId="77777777" w:rsidR="00E46E30" w:rsidRPr="007B03DA" w:rsidRDefault="00E46E30" w:rsidP="00E46E30">
      <w:pPr>
        <w:pStyle w:val="Overskrift2"/>
      </w:pPr>
      <w:bookmarkStart w:id="53" w:name="_Toc227249217"/>
      <w:r w:rsidRPr="007B03DA">
        <w:t>Innledning</w:t>
      </w:r>
      <w:bookmarkEnd w:id="53"/>
    </w:p>
    <w:p w14:paraId="2A007E0C" w14:textId="77777777" w:rsidR="006753F7" w:rsidRPr="007B03DA" w:rsidRDefault="006753F7" w:rsidP="006753F7">
      <w:pPr>
        <w:pStyle w:val="Brdtekst"/>
        <w:rPr>
          <w:b/>
          <w:bCs/>
          <w:i/>
        </w:rPr>
      </w:pPr>
      <w:r w:rsidRPr="007B03DA">
        <w:t>Lomsdal-Visten nasjonalpark forvaltes av nasjonalparkstyret i tråd med verneforskriften, som er det rettslige grunnlaget for vernet. Forskriften regulerer hva som er tillatt, hva som er forbudt, og hvilke tiltak styret kan vurdere å gi dispensasjon til.</w:t>
      </w:r>
      <w:r w:rsidRPr="007B03DA">
        <w:rPr>
          <w:b/>
          <w:bCs/>
          <w:i/>
        </w:rPr>
        <w:t xml:space="preserve"> </w:t>
      </w:r>
      <w:r w:rsidRPr="007B03DA">
        <w:rPr>
          <w:b/>
          <w:bCs/>
        </w:rPr>
        <w:t>Søknader sendes til nasjonalparkstyret</w:t>
      </w:r>
      <w:r w:rsidRPr="007B03DA">
        <w:t xml:space="preserve">, som behandler og avgjør alle saker etter forskriften og i tråd med forvaltningsplanen, naturmangfoldlovens prinsipper og verneformålet. </w:t>
      </w:r>
      <w:r w:rsidRPr="007B03DA">
        <w:rPr>
          <w:b/>
          <w:bCs/>
        </w:rPr>
        <w:t>Klage</w:t>
      </w:r>
      <w:r w:rsidRPr="007B03DA">
        <w:t xml:space="preserve"> på vedtak tar styret opp til ny vurdering. Klager som ikke tas til følge, sender styret videre til </w:t>
      </w:r>
      <w:proofErr w:type="spellStart"/>
      <w:r w:rsidRPr="007B03DA">
        <w:rPr>
          <w:b/>
          <w:bCs/>
        </w:rPr>
        <w:t>Miljødirektoratet</w:t>
      </w:r>
      <w:proofErr w:type="spellEnd"/>
      <w:r w:rsidRPr="007B03DA">
        <w:rPr>
          <w:b/>
          <w:bCs/>
        </w:rPr>
        <w:t xml:space="preserve"> som er klageinstans</w:t>
      </w:r>
      <w:r w:rsidRPr="007B03DA">
        <w:t xml:space="preserve">. I særskilte tilfeller kan direktoratet oversende saken til </w:t>
      </w:r>
      <w:r w:rsidRPr="007B03DA">
        <w:rPr>
          <w:b/>
          <w:bCs/>
        </w:rPr>
        <w:t>Klima- og miljødepartementet</w:t>
      </w:r>
      <w:r w:rsidRPr="007B03DA">
        <w:t xml:space="preserve"> for endelig behandling.</w:t>
      </w:r>
    </w:p>
    <w:p w14:paraId="537170EB" w14:textId="10C5C63D" w:rsidR="0031324C" w:rsidRPr="007B03DA" w:rsidRDefault="0031324C" w:rsidP="0031324C">
      <w:pPr>
        <w:pStyle w:val="Brdtekst"/>
        <w:rPr>
          <w:b/>
          <w:bCs/>
          <w:i/>
        </w:rPr>
      </w:pPr>
      <w:r w:rsidRPr="007B03DA">
        <w:t>Styret har et særlig ansvar for å overvåke og beskytte natur- og verneverdier</w:t>
      </w:r>
      <w:r w:rsidR="0034465F" w:rsidRPr="007B03DA">
        <w:t xml:space="preserve"> i Strauman</w:t>
      </w:r>
      <w:r w:rsidRPr="007B03DA">
        <w:t xml:space="preserve">, og for å iverksette nødvendige tiltak dersom disse blir truet eller forringet. Samtidig </w:t>
      </w:r>
      <w:r w:rsidR="009852DF" w:rsidRPr="007B03DA">
        <w:t xml:space="preserve">er </w:t>
      </w:r>
      <w:r w:rsidRPr="007B03DA">
        <w:t xml:space="preserve">naturgrunnlaget </w:t>
      </w:r>
      <w:r w:rsidR="00810C20" w:rsidRPr="007B03DA">
        <w:t xml:space="preserve">viktig for </w:t>
      </w:r>
      <w:r w:rsidRPr="007B03DA">
        <w:t xml:space="preserve">samisk reindrift og enkelt friluftsliv. </w:t>
      </w:r>
      <w:r w:rsidR="00810C20" w:rsidRPr="007B03DA">
        <w:t xml:space="preserve">Strauman landskapsvernområde </w:t>
      </w:r>
      <w:r w:rsidRPr="007B03DA">
        <w:t>skal dermed forvaltes i tråd med verneformålet og bestemmelsene i forskriften, som danner rammen for all bruk, tilrettelegging og skjøtsel i området.</w:t>
      </w:r>
    </w:p>
    <w:p w14:paraId="4205C029" w14:textId="0FAF5ABB" w:rsidR="0031324C" w:rsidRPr="007B03DA" w:rsidRDefault="0031324C" w:rsidP="0031324C">
      <w:pPr>
        <w:pStyle w:val="Brdtekst"/>
        <w:rPr>
          <w:b/>
          <w:bCs/>
          <w:i/>
        </w:rPr>
      </w:pPr>
      <w:proofErr w:type="spellStart"/>
      <w:r w:rsidRPr="007B03DA">
        <w:t>Miljødirektoratet</w:t>
      </w:r>
      <w:proofErr w:type="spellEnd"/>
      <w:r w:rsidRPr="007B03DA">
        <w:t xml:space="preserve"> finansierer driften av nasjonalparkstyret og bevilger årlig penger til viktige tiltak etter søknad. Styret prioriterer tiltaksmidlene i samsvar med </w:t>
      </w:r>
      <w:r w:rsidR="004867D6" w:rsidRPr="007B03DA">
        <w:t>forvaltningsplanen</w:t>
      </w:r>
      <w:r w:rsidRPr="007B03DA">
        <w:t xml:space="preserve"> og forvaltningsbehov.</w:t>
      </w:r>
    </w:p>
    <w:p w14:paraId="2EE58F54" w14:textId="77777777" w:rsidR="00052402" w:rsidRPr="007B03DA" w:rsidRDefault="00052402" w:rsidP="00052402">
      <w:pPr>
        <w:pStyle w:val="Overskrift4"/>
      </w:pPr>
      <w:r w:rsidRPr="007B03DA">
        <w:t>Besøksforvaltning</w:t>
      </w:r>
    </w:p>
    <w:p w14:paraId="37B8653B" w14:textId="65D13930" w:rsidR="00052402" w:rsidRPr="007B03DA" w:rsidRDefault="00052402" w:rsidP="00052402">
      <w:pPr>
        <w:pStyle w:val="Brdtekst"/>
      </w:pPr>
      <w:r w:rsidRPr="007B03DA">
        <w:t xml:space="preserve">Besøksstrategi </w:t>
      </w:r>
      <w:r w:rsidR="004242F7" w:rsidRPr="007B03DA">
        <w:t xml:space="preserve">for Lomsdal-Visten og Strauman er laget og </w:t>
      </w:r>
      <w:r w:rsidRPr="007B03DA">
        <w:t xml:space="preserve">ble endelig godkjent av </w:t>
      </w:r>
      <w:proofErr w:type="spellStart"/>
      <w:r w:rsidRPr="007B03DA">
        <w:t>Miljødirektoratet</w:t>
      </w:r>
      <w:proofErr w:type="spellEnd"/>
      <w:r w:rsidRPr="007B03DA">
        <w:t xml:space="preserve"> </w:t>
      </w:r>
      <w:r w:rsidR="002C3330">
        <w:t>2018</w:t>
      </w:r>
      <w:r w:rsidR="005B2946" w:rsidRPr="007B03DA">
        <w:t xml:space="preserve"> (</w:t>
      </w:r>
      <w:r w:rsidR="00292583">
        <w:t>F</w:t>
      </w:r>
      <w:r w:rsidR="005B2946" w:rsidRPr="007B03DA">
        <w:t>ilvedlegg</w:t>
      </w:r>
      <w:r w:rsidR="00122C06">
        <w:t xml:space="preserve"> 2</w:t>
      </w:r>
      <w:r w:rsidR="005B2946" w:rsidRPr="007B03DA">
        <w:t>)</w:t>
      </w:r>
      <w:r w:rsidRPr="007B03DA">
        <w:t xml:space="preserve">. </w:t>
      </w:r>
      <w:r w:rsidR="00BE6C4C">
        <w:t xml:space="preserve">Denne blir nå erstattet av </w:t>
      </w:r>
      <w:r w:rsidR="00C53573">
        <w:t xml:space="preserve">strategiene for besøksforvaltning og </w:t>
      </w:r>
      <w:r w:rsidR="00BE6C4C" w:rsidRPr="00C53573">
        <w:rPr>
          <w:i/>
        </w:rPr>
        <w:t>Tiltaksplan for Lomsdal-Visten</w:t>
      </w:r>
      <w:r w:rsidR="00BE6C4C">
        <w:t xml:space="preserve"> </w:t>
      </w:r>
      <w:r w:rsidR="00E628C1">
        <w:t xml:space="preserve">(jf. </w:t>
      </w:r>
      <w:r w:rsidR="00E628C1" w:rsidRPr="00BE0A14">
        <w:rPr>
          <w:i/>
        </w:rPr>
        <w:t>Forvaltningsplan for Lomsdal-Visten</w:t>
      </w:r>
      <w:r w:rsidR="00E628C1">
        <w:t xml:space="preserve"> kap. 1.2.3</w:t>
      </w:r>
      <w:r w:rsidR="008E5D06">
        <w:t xml:space="preserve"> og Filvedlegg </w:t>
      </w:r>
      <w:r w:rsidR="004F5905">
        <w:t>5</w:t>
      </w:r>
      <w:r w:rsidR="00BE0A14">
        <w:t xml:space="preserve"> i </w:t>
      </w:r>
      <w:r w:rsidR="004F5905">
        <w:t xml:space="preserve">den </w:t>
      </w:r>
      <w:r w:rsidR="00BE0A14">
        <w:t xml:space="preserve">samme plan). </w:t>
      </w:r>
      <w:r w:rsidR="00CA4C37">
        <w:t xml:space="preserve">Forvaltningsplanen for </w:t>
      </w:r>
      <w:r w:rsidR="00057A70">
        <w:t xml:space="preserve">nasjonalparken </w:t>
      </w:r>
      <w:r w:rsidR="00CA4C37">
        <w:t xml:space="preserve">rommer dermed </w:t>
      </w:r>
      <w:r w:rsidR="00B81CB0">
        <w:t>felles b</w:t>
      </w:r>
      <w:r w:rsidR="00CA4C37">
        <w:t xml:space="preserve">esøksstrategi for nasjonalparken og Strauman. </w:t>
      </w:r>
      <w:r w:rsidR="005B2946" w:rsidRPr="007B03DA">
        <w:t>Styret skal rev</w:t>
      </w:r>
      <w:r w:rsidR="00BB018A" w:rsidRPr="007B03DA">
        <w:t>i</w:t>
      </w:r>
      <w:r w:rsidR="005B2946" w:rsidRPr="007B03DA">
        <w:t>dere b</w:t>
      </w:r>
      <w:r w:rsidRPr="007B03DA">
        <w:t xml:space="preserve">esøksstrategien hvert 5. år. </w:t>
      </w:r>
      <w:r w:rsidR="00292583">
        <w:t>Tilretteleggingsplanen</w:t>
      </w:r>
      <w:r w:rsidR="00536997">
        <w:t xml:space="preserve"> som følger opp strategien for besøksforvaltning</w:t>
      </w:r>
      <w:r w:rsidRPr="007B03DA">
        <w:t xml:space="preserve"> </w:t>
      </w:r>
      <w:r w:rsidR="005B2946" w:rsidRPr="007B03DA">
        <w:t xml:space="preserve">revideres årlig når </w:t>
      </w:r>
      <w:r w:rsidRPr="007B03DA">
        <w:t>nasjonalparkstyret søk</w:t>
      </w:r>
      <w:r w:rsidR="005B2946" w:rsidRPr="007B03DA">
        <w:t>er</w:t>
      </w:r>
      <w:r w:rsidRPr="007B03DA">
        <w:t xml:space="preserve"> om tiltaksmidler. </w:t>
      </w:r>
    </w:p>
    <w:p w14:paraId="2EF3A803" w14:textId="77777777" w:rsidR="00E46E30" w:rsidRPr="007B03DA" w:rsidRDefault="00E46E30" w:rsidP="00E46E30">
      <w:pPr>
        <w:pStyle w:val="Overskrift4"/>
      </w:pPr>
      <w:r w:rsidRPr="007B03DA">
        <w:t>Skjøtselsplaner</w:t>
      </w:r>
    </w:p>
    <w:p w14:paraId="7B36A05A" w14:textId="1019D95A" w:rsidR="00C81BD8" w:rsidRPr="007B03DA" w:rsidRDefault="00EC7631" w:rsidP="00B656DB">
      <w:pPr>
        <w:spacing w:after="240" w:line="264" w:lineRule="auto"/>
      </w:pPr>
      <w:r w:rsidRPr="007B03DA">
        <w:t xml:space="preserve">Det </w:t>
      </w:r>
      <w:r w:rsidR="00C42F4F" w:rsidRPr="007B03DA">
        <w:t xml:space="preserve">pågår </w:t>
      </w:r>
      <w:r w:rsidRPr="007B03DA">
        <w:t xml:space="preserve">ingen </w:t>
      </w:r>
      <w:r w:rsidR="00E659D3" w:rsidRPr="007B03DA">
        <w:t xml:space="preserve">aktiv </w:t>
      </w:r>
      <w:r w:rsidR="00B656DB" w:rsidRPr="007B03DA">
        <w:t>s</w:t>
      </w:r>
      <w:r w:rsidR="00C42F4F" w:rsidRPr="007B03DA">
        <w:t>kjøtsel av kulturlandskap, slåttemark eller bekjemping av fremmede skadelige planter i Strauman landskapsvernområde</w:t>
      </w:r>
      <w:r w:rsidR="00E659D3" w:rsidRPr="007B03DA">
        <w:t xml:space="preserve"> i dag</w:t>
      </w:r>
      <w:r w:rsidR="00C42F4F" w:rsidRPr="007B03DA">
        <w:t xml:space="preserve">. Men det er et mål å ivareta </w:t>
      </w:r>
      <w:r w:rsidR="00C80D8A" w:rsidRPr="007B03DA">
        <w:t xml:space="preserve">kulturspor i </w:t>
      </w:r>
      <w:r w:rsidR="00E659D3" w:rsidRPr="007B03DA">
        <w:t xml:space="preserve">det åpne </w:t>
      </w:r>
      <w:r w:rsidR="004A546D" w:rsidRPr="007B03DA">
        <w:t xml:space="preserve">kulturlandskapet som </w:t>
      </w:r>
      <w:r w:rsidR="00062AE9" w:rsidRPr="007B03DA">
        <w:t xml:space="preserve">er </w:t>
      </w:r>
      <w:r w:rsidR="004A546D" w:rsidRPr="007B03DA">
        <w:t>en del av landskapsinntrykket</w:t>
      </w:r>
      <w:r w:rsidR="00062AE9" w:rsidRPr="007B03DA">
        <w:t xml:space="preserve"> og opplevelsesverdien, og som vitner om </w:t>
      </w:r>
      <w:r w:rsidR="004A546D" w:rsidRPr="007B03DA">
        <w:t xml:space="preserve">historisk bruk og samhandling mellom folk og </w:t>
      </w:r>
      <w:r w:rsidR="007D1752" w:rsidRPr="007B03DA">
        <w:t>natur.</w:t>
      </w:r>
      <w:r w:rsidR="007F6694" w:rsidRPr="007B03DA">
        <w:t xml:space="preserve"> </w:t>
      </w:r>
      <w:r w:rsidR="00CA6363" w:rsidRPr="007B03DA">
        <w:t xml:space="preserve">Styret vil også forsøke å holde verneområdene fri for </w:t>
      </w:r>
      <w:proofErr w:type="spellStart"/>
      <w:r w:rsidR="00CA6363" w:rsidRPr="007B03DA">
        <w:t>fremmedarter</w:t>
      </w:r>
      <w:proofErr w:type="spellEnd"/>
      <w:r w:rsidR="00CA6363" w:rsidRPr="007B03DA">
        <w:t xml:space="preserve"> med </w:t>
      </w:r>
      <w:proofErr w:type="gramStart"/>
      <w:r w:rsidR="0042798C" w:rsidRPr="007B03DA">
        <w:t>potensielt</w:t>
      </w:r>
      <w:proofErr w:type="gramEnd"/>
      <w:r w:rsidR="0042798C" w:rsidRPr="007B03DA">
        <w:t xml:space="preserve"> h</w:t>
      </w:r>
      <w:r w:rsidR="00CA6363" w:rsidRPr="007B03DA">
        <w:t>øy</w:t>
      </w:r>
      <w:r w:rsidR="0042798C" w:rsidRPr="007B03DA">
        <w:t xml:space="preserve"> (PH), høy (HI)</w:t>
      </w:r>
      <w:r w:rsidR="00CA6363" w:rsidRPr="007B03DA">
        <w:t xml:space="preserve"> </w:t>
      </w:r>
      <w:r w:rsidR="0042798C" w:rsidRPr="007B03DA">
        <w:t>og svært høy (SE)</w:t>
      </w:r>
      <w:r w:rsidR="00B87870" w:rsidRPr="007B03DA">
        <w:t xml:space="preserve"> </w:t>
      </w:r>
      <w:r w:rsidR="00CA6363" w:rsidRPr="007B03DA">
        <w:t xml:space="preserve">risiko etter </w:t>
      </w:r>
      <w:hyperlink r:id="rId60" w:history="1">
        <w:r w:rsidR="00B87870" w:rsidRPr="007B03DA">
          <w:rPr>
            <w:rStyle w:val="Hyperkobling"/>
          </w:rPr>
          <w:t xml:space="preserve">kategoriene </w:t>
        </w:r>
        <w:r w:rsidR="00CA6363" w:rsidRPr="007B03DA">
          <w:rPr>
            <w:rStyle w:val="Hyperkobling"/>
          </w:rPr>
          <w:t>til Artsdatabanken</w:t>
        </w:r>
      </w:hyperlink>
      <w:r w:rsidR="00CA6363" w:rsidRPr="007B03DA">
        <w:t xml:space="preserve">. </w:t>
      </w:r>
    </w:p>
    <w:p w14:paraId="0C0B2C90" w14:textId="72D94FE1" w:rsidR="00B16BD6" w:rsidRPr="007B03DA" w:rsidRDefault="00B16BD6" w:rsidP="00065798">
      <w:pPr>
        <w:pStyle w:val="Brdtekst"/>
        <w:spacing w:after="240"/>
      </w:pPr>
      <w:r w:rsidRPr="007B03DA">
        <w:t xml:space="preserve">Kunnskapen </w:t>
      </w:r>
      <w:r w:rsidR="009E2D9C" w:rsidRPr="007B03DA">
        <w:t xml:space="preserve">er </w:t>
      </w:r>
      <w:r w:rsidR="008F2FC1" w:rsidRPr="007B03DA">
        <w:t xml:space="preserve">mangelfull </w:t>
      </w:r>
      <w:r w:rsidR="003F68A7" w:rsidRPr="007B03DA">
        <w:t xml:space="preserve">for hvor stort </w:t>
      </w:r>
      <w:r w:rsidR="008F2FC1" w:rsidRPr="007B03DA">
        <w:t xml:space="preserve">areal </w:t>
      </w:r>
      <w:r w:rsidR="009E2D9C" w:rsidRPr="007B03DA">
        <w:t xml:space="preserve">av kulturlandskap </w:t>
      </w:r>
      <w:r w:rsidR="00BB1EF9" w:rsidRPr="007B03DA">
        <w:t>som gror igjen</w:t>
      </w:r>
      <w:r w:rsidR="003F68A7" w:rsidRPr="007B03DA">
        <w:t xml:space="preserve"> i Strauman</w:t>
      </w:r>
      <w:r w:rsidRPr="007B03DA">
        <w:t xml:space="preserve">, </w:t>
      </w:r>
      <w:r w:rsidR="00BB1EF9" w:rsidRPr="007B03DA">
        <w:t xml:space="preserve">hvilke </w:t>
      </w:r>
      <w:r w:rsidRPr="007B03DA">
        <w:t>skjøtselsbetingete arter</w:t>
      </w:r>
      <w:r w:rsidR="00BB1EF9" w:rsidRPr="007B03DA">
        <w:t xml:space="preserve"> som finnes</w:t>
      </w:r>
      <w:r w:rsidRPr="007B03DA">
        <w:t xml:space="preserve">, </w:t>
      </w:r>
      <w:r w:rsidR="005F221B" w:rsidRPr="007B03DA">
        <w:t xml:space="preserve">om det forekommer fremmede skadelige plantearter og </w:t>
      </w:r>
      <w:r w:rsidR="00BB1EF9" w:rsidRPr="007B03DA">
        <w:t xml:space="preserve">hvordan </w:t>
      </w:r>
      <w:r w:rsidRPr="007B03DA">
        <w:t>potensialet for fortsatt skjøtsel eller restaurering</w:t>
      </w:r>
      <w:r w:rsidR="009E2D9C" w:rsidRPr="007B03DA">
        <w:t xml:space="preserve"> er for </w:t>
      </w:r>
      <w:r w:rsidRPr="007B03DA">
        <w:t>slåttemark, slåttemyr og naturbeitemark</w:t>
      </w:r>
      <w:r w:rsidR="005F221B" w:rsidRPr="007B03DA">
        <w:t>.</w:t>
      </w:r>
    </w:p>
    <w:p w14:paraId="43A170AA" w14:textId="575814A3" w:rsidR="004F0A00" w:rsidRPr="00B81CB0" w:rsidRDefault="003F68A7" w:rsidP="00B81CB0">
      <w:pPr>
        <w:spacing w:after="240" w:line="264" w:lineRule="auto"/>
      </w:pPr>
      <w:r w:rsidRPr="007B03DA">
        <w:t>Styret foreslår derfor å k</w:t>
      </w:r>
      <w:r w:rsidR="003C43E8" w:rsidRPr="007B03DA">
        <w:t>artlegg</w:t>
      </w:r>
      <w:r w:rsidR="00C81BD8" w:rsidRPr="007B03DA">
        <w:t>e</w:t>
      </w:r>
      <w:r w:rsidR="00D832C4" w:rsidRPr="007B03DA">
        <w:t xml:space="preserve">, avgrense og </w:t>
      </w:r>
      <w:proofErr w:type="spellStart"/>
      <w:r w:rsidR="00B557D2" w:rsidRPr="007B03DA">
        <w:t>verdisette</w:t>
      </w:r>
      <w:proofErr w:type="spellEnd"/>
      <w:r w:rsidR="00B557D2" w:rsidRPr="007B03DA">
        <w:t xml:space="preserve"> </w:t>
      </w:r>
      <w:r w:rsidR="003C43E8" w:rsidRPr="007B03DA">
        <w:t>kulturlandskap</w:t>
      </w:r>
      <w:r w:rsidR="00C6587A" w:rsidRPr="007B03DA">
        <w:t xml:space="preserve"> som er</w:t>
      </w:r>
      <w:r w:rsidR="00D832C4" w:rsidRPr="007B03DA">
        <w:t xml:space="preserve"> i gjengroing </w:t>
      </w:r>
      <w:r w:rsidR="00C81BD8" w:rsidRPr="007B03DA">
        <w:t xml:space="preserve">ved de gamle gårdene </w:t>
      </w:r>
      <w:proofErr w:type="spellStart"/>
      <w:r w:rsidR="00C81BD8" w:rsidRPr="007B03DA">
        <w:rPr>
          <w:bCs/>
        </w:rPr>
        <w:t>Sæteren</w:t>
      </w:r>
      <w:proofErr w:type="spellEnd"/>
      <w:r w:rsidR="00C81BD8" w:rsidRPr="007B03DA">
        <w:rPr>
          <w:bCs/>
        </w:rPr>
        <w:t xml:space="preserve">, </w:t>
      </w:r>
      <w:proofErr w:type="spellStart"/>
      <w:r w:rsidR="00C81BD8" w:rsidRPr="007B03DA">
        <w:rPr>
          <w:bCs/>
        </w:rPr>
        <w:t>Sandan</w:t>
      </w:r>
      <w:proofErr w:type="spellEnd"/>
      <w:r w:rsidR="00C81BD8" w:rsidRPr="007B03DA">
        <w:rPr>
          <w:bCs/>
        </w:rPr>
        <w:t xml:space="preserve"> og Lakselvgården</w:t>
      </w:r>
      <w:r w:rsidR="00C6587A" w:rsidRPr="007B03DA">
        <w:rPr>
          <w:bCs/>
        </w:rPr>
        <w:t xml:space="preserve">. </w:t>
      </w:r>
      <w:r w:rsidR="004B0ADF">
        <w:rPr>
          <w:bCs/>
        </w:rPr>
        <w:t>Kartleggin</w:t>
      </w:r>
      <w:r w:rsidR="00696FFC">
        <w:rPr>
          <w:bCs/>
        </w:rPr>
        <w:t>gen</w:t>
      </w:r>
      <w:r w:rsidR="004B0ADF">
        <w:rPr>
          <w:bCs/>
        </w:rPr>
        <w:t xml:space="preserve"> </w:t>
      </w:r>
      <w:r w:rsidR="00696FFC">
        <w:rPr>
          <w:bCs/>
        </w:rPr>
        <w:t xml:space="preserve">skal </w:t>
      </w:r>
      <w:r w:rsidR="004B0ADF">
        <w:rPr>
          <w:bCs/>
        </w:rPr>
        <w:t>omfatte en</w:t>
      </w:r>
      <w:r w:rsidR="00370628" w:rsidRPr="007B03DA">
        <w:rPr>
          <w:bCs/>
        </w:rPr>
        <w:t xml:space="preserve"> </w:t>
      </w:r>
      <w:r w:rsidR="00696FFC">
        <w:rPr>
          <w:bCs/>
        </w:rPr>
        <w:t xml:space="preserve">(samtidig eller påfølgende) </w:t>
      </w:r>
      <w:r w:rsidR="003C43E8" w:rsidRPr="007B03DA">
        <w:rPr>
          <w:bCs/>
        </w:rPr>
        <w:t>vurder</w:t>
      </w:r>
      <w:r w:rsidR="004B0ADF">
        <w:rPr>
          <w:bCs/>
        </w:rPr>
        <w:t>ing av</w:t>
      </w:r>
      <w:r w:rsidR="00370628" w:rsidRPr="007B03DA">
        <w:rPr>
          <w:bCs/>
        </w:rPr>
        <w:t xml:space="preserve"> restaureringspotensialet for slåttemark, slåttemyr eller naturbeitemark</w:t>
      </w:r>
      <w:r w:rsidR="00521985">
        <w:rPr>
          <w:bCs/>
        </w:rPr>
        <w:t>,</w:t>
      </w:r>
      <w:r w:rsidR="00B861C0">
        <w:rPr>
          <w:bCs/>
        </w:rPr>
        <w:t xml:space="preserve"> </w:t>
      </w:r>
      <w:r w:rsidR="00370628" w:rsidRPr="007B03DA">
        <w:rPr>
          <w:bCs/>
        </w:rPr>
        <w:t xml:space="preserve">og </w:t>
      </w:r>
      <w:r w:rsidR="00DA3309" w:rsidRPr="007B03DA">
        <w:rPr>
          <w:bCs/>
        </w:rPr>
        <w:t xml:space="preserve">om det er behov for tiltak mot </w:t>
      </w:r>
      <w:proofErr w:type="spellStart"/>
      <w:r w:rsidR="00370628" w:rsidRPr="007B03DA">
        <w:rPr>
          <w:bCs/>
        </w:rPr>
        <w:t>fremmedarter</w:t>
      </w:r>
      <w:proofErr w:type="spellEnd"/>
      <w:r w:rsidR="004E4D80" w:rsidRPr="007B03DA">
        <w:rPr>
          <w:bCs/>
        </w:rPr>
        <w:t>.</w:t>
      </w:r>
      <w:r w:rsidR="004E4D80" w:rsidRPr="007B03DA">
        <w:rPr>
          <w:bCs/>
          <w:i/>
        </w:rPr>
        <w:t xml:space="preserve"> </w:t>
      </w:r>
      <w:r w:rsidR="00DA3309" w:rsidRPr="007B03DA">
        <w:rPr>
          <w:bCs/>
        </w:rPr>
        <w:t>Med det</w:t>
      </w:r>
      <w:r w:rsidR="00696FFC">
        <w:rPr>
          <w:bCs/>
        </w:rPr>
        <w:t>te</w:t>
      </w:r>
      <w:r w:rsidR="00DA3309" w:rsidRPr="007B03DA">
        <w:rPr>
          <w:bCs/>
        </w:rPr>
        <w:t xml:space="preserve"> grunnlaget</w:t>
      </w:r>
      <w:r w:rsidR="00DA3309" w:rsidRPr="007B03DA">
        <w:t>, kan</w:t>
      </w:r>
      <w:r w:rsidR="00DA3309" w:rsidRPr="007B03DA">
        <w:rPr>
          <w:b/>
        </w:rPr>
        <w:t xml:space="preserve"> </w:t>
      </w:r>
      <w:r w:rsidR="00065798" w:rsidRPr="007B03DA">
        <w:t xml:space="preserve">det lages </w:t>
      </w:r>
      <w:r w:rsidR="00903DFE" w:rsidRPr="007B03DA">
        <w:t>skjøtselsplaner</w:t>
      </w:r>
      <w:r w:rsidR="00A12F64" w:rsidRPr="007B03DA">
        <w:t xml:space="preserve"> </w:t>
      </w:r>
      <w:r w:rsidR="001218DB" w:rsidRPr="007B03DA">
        <w:t xml:space="preserve">for prioriterte lokaliteter </w:t>
      </w:r>
      <w:r w:rsidR="00065798" w:rsidRPr="007B03DA">
        <w:t xml:space="preserve">som grunnlag for å </w:t>
      </w:r>
      <w:r w:rsidR="001218DB" w:rsidRPr="007B03DA">
        <w:t xml:space="preserve">iverksette skjøtsel for </w:t>
      </w:r>
      <w:r w:rsidR="00065798" w:rsidRPr="007B03DA">
        <w:t xml:space="preserve">å </w:t>
      </w:r>
      <w:r w:rsidR="001218DB" w:rsidRPr="007B03DA">
        <w:t>bedr</w:t>
      </w:r>
      <w:r w:rsidR="00065798" w:rsidRPr="007B03DA">
        <w:t xml:space="preserve">e økologisk </w:t>
      </w:r>
      <w:r w:rsidR="001218DB" w:rsidRPr="007B03DA">
        <w:t>tilstand og oppnå bevaringsmålene.</w:t>
      </w:r>
      <w:r w:rsidR="00DE3126" w:rsidRPr="007B03DA">
        <w:t xml:space="preserve"> </w:t>
      </w:r>
    </w:p>
    <w:p w14:paraId="5DF36845" w14:textId="5394CDEB" w:rsidR="00536997" w:rsidRPr="007B03DA" w:rsidRDefault="00536997" w:rsidP="00536997">
      <w:pPr>
        <w:pStyle w:val="Overskrift2"/>
      </w:pPr>
      <w:bookmarkStart w:id="54" w:name="_Toc227249218"/>
      <w:r w:rsidRPr="007B03DA">
        <w:lastRenderedPageBreak/>
        <w:t>Tiltaksplaner</w:t>
      </w:r>
      <w:bookmarkEnd w:id="54"/>
    </w:p>
    <w:p w14:paraId="5DF406B1" w14:textId="1D05B539" w:rsidR="00536997" w:rsidRPr="00734CAB" w:rsidRDefault="00536997" w:rsidP="009B252B">
      <w:pPr>
        <w:pStyle w:val="Tabell"/>
      </w:pPr>
      <w:r>
        <w:t xml:space="preserve">Tiltaksplan for Strauman landskapsvernområde 2026-2035. </w:t>
      </w:r>
      <w:proofErr w:type="spellStart"/>
      <w:r w:rsidR="006320B9">
        <w:t>Pri</w:t>
      </w:r>
      <w:proofErr w:type="spellEnd"/>
      <w:r w:rsidR="004D199B">
        <w:t xml:space="preserve"> 1/2/3</w:t>
      </w:r>
      <w:r w:rsidR="006320B9">
        <w:t xml:space="preserve"> betyr del av planperioden (</w:t>
      </w:r>
      <w:r w:rsidR="004D199B">
        <w:t>2026-28, 29-</w:t>
      </w:r>
      <w:r w:rsidR="00350DE7">
        <w:t>31 og 32-35). T</w:t>
      </w:r>
      <w:r>
        <w:t>ema</w:t>
      </w:r>
      <w:r w:rsidR="00350DE7">
        <w:t>/fargekode</w:t>
      </w:r>
      <w:r>
        <w:t>:</w:t>
      </w:r>
      <w:r w:rsidRPr="00734CAB">
        <w:t xml:space="preserve"> </w:t>
      </w:r>
      <w:r w:rsidRPr="00734CAB">
        <w:rPr>
          <w:shd w:val="clear" w:color="auto" w:fill="BBD0DF" w:themeFill="accent1" w:themeFillTint="99"/>
        </w:rPr>
        <w:t>Landskap</w:t>
      </w:r>
      <w:r w:rsidRPr="00734CAB">
        <w:t xml:space="preserve">, </w:t>
      </w:r>
      <w:r w:rsidRPr="00734CAB">
        <w:rPr>
          <w:shd w:val="clear" w:color="auto" w:fill="B3D2B8" w:themeFill="accent2" w:themeFillTint="99"/>
        </w:rPr>
        <w:t>Naturmangfold og miljø</w:t>
      </w:r>
      <w:r w:rsidRPr="00734CAB">
        <w:t xml:space="preserve">, </w:t>
      </w:r>
      <w:r w:rsidRPr="00734CAB">
        <w:rPr>
          <w:shd w:val="clear" w:color="auto" w:fill="F6D0A8" w:themeFill="text2" w:themeFillTint="66"/>
        </w:rPr>
        <w:t>Kulturlandskap</w:t>
      </w:r>
      <w:r w:rsidRPr="00734CAB">
        <w:t xml:space="preserve">, </w:t>
      </w:r>
      <w:r w:rsidRPr="00734CAB">
        <w:rPr>
          <w:shd w:val="clear" w:color="auto" w:fill="FFD966" w:themeFill="accent4" w:themeFillTint="99"/>
        </w:rPr>
        <w:t>Klima</w:t>
      </w:r>
      <w:r w:rsidRPr="00734CAB">
        <w:t xml:space="preserve">, </w:t>
      </w:r>
      <w:r w:rsidRPr="004111B5">
        <w:rPr>
          <w:shd w:val="clear" w:color="auto" w:fill="9FCDFC" w:themeFill="accent5" w:themeFillTint="99"/>
        </w:rPr>
        <w:t>Tilrettelegging</w:t>
      </w:r>
      <w:r>
        <w:t xml:space="preserve">, </w:t>
      </w:r>
      <w:r w:rsidRPr="00734CAB">
        <w:rPr>
          <w:shd w:val="clear" w:color="auto" w:fill="E7B4A4" w:themeFill="accent3" w:themeFillTint="66"/>
        </w:rPr>
        <w:t>Annet</w:t>
      </w:r>
    </w:p>
    <w:tbl>
      <w:tblPr>
        <w:tblStyle w:val="Tabellrutenett"/>
        <w:tblW w:w="5006" w:type="pct"/>
        <w:tblInd w:w="-5" w:type="dxa"/>
        <w:tblLayout w:type="fixed"/>
        <w:tblLook w:val="04A0" w:firstRow="1" w:lastRow="0" w:firstColumn="1" w:lastColumn="0" w:noHBand="0" w:noVBand="1"/>
      </w:tblPr>
      <w:tblGrid>
        <w:gridCol w:w="1559"/>
        <w:gridCol w:w="22"/>
        <w:gridCol w:w="430"/>
        <w:gridCol w:w="16"/>
        <w:gridCol w:w="4447"/>
        <w:gridCol w:w="8"/>
        <w:gridCol w:w="1149"/>
        <w:gridCol w:w="176"/>
        <w:gridCol w:w="16"/>
        <w:gridCol w:w="68"/>
        <w:gridCol w:w="992"/>
        <w:gridCol w:w="22"/>
        <w:gridCol w:w="12"/>
        <w:gridCol w:w="158"/>
        <w:gridCol w:w="39"/>
        <w:gridCol w:w="12"/>
        <w:gridCol w:w="657"/>
      </w:tblGrid>
      <w:tr w:rsidR="00C23C4C" w:rsidRPr="007B03DA" w14:paraId="6EA851A8" w14:textId="77777777" w:rsidTr="0020544F">
        <w:trPr>
          <w:tblHeader/>
        </w:trPr>
        <w:tc>
          <w:tcPr>
            <w:tcW w:w="808" w:type="pct"/>
            <w:gridSpan w:val="2"/>
            <w:tcBorders>
              <w:bottom w:val="single" w:sz="4" w:space="0" w:color="auto"/>
            </w:tcBorders>
            <w:shd w:val="clear" w:color="auto" w:fill="FFD966" w:themeFill="accent4" w:themeFillTint="99"/>
            <w:tcMar>
              <w:top w:w="57" w:type="dxa"/>
            </w:tcMar>
            <w:vAlign w:val="center"/>
          </w:tcPr>
          <w:p w14:paraId="75B19627" w14:textId="77777777" w:rsidR="00536997" w:rsidRPr="007B03DA" w:rsidRDefault="00536997" w:rsidP="007A669A">
            <w:pPr>
              <w:rPr>
                <w:b/>
                <w:bCs/>
                <w:color w:val="1E1E1E" w:themeColor="text1"/>
                <w:sz w:val="16"/>
                <w:szCs w:val="16"/>
              </w:rPr>
            </w:pPr>
            <w:r w:rsidRPr="007B03DA">
              <w:rPr>
                <w:b/>
                <w:bCs/>
                <w:color w:val="1E1E1E" w:themeColor="text1"/>
                <w:sz w:val="16"/>
                <w:szCs w:val="16"/>
              </w:rPr>
              <w:t>ID_TILTAK</w:t>
            </w:r>
          </w:p>
        </w:tc>
        <w:tc>
          <w:tcPr>
            <w:tcW w:w="228" w:type="pct"/>
            <w:gridSpan w:val="2"/>
            <w:tcBorders>
              <w:bottom w:val="single" w:sz="4" w:space="0" w:color="auto"/>
            </w:tcBorders>
            <w:shd w:val="clear" w:color="auto" w:fill="FFD966" w:themeFill="accent4" w:themeFillTint="99"/>
            <w:tcMar>
              <w:top w:w="57" w:type="dxa"/>
            </w:tcMar>
          </w:tcPr>
          <w:p w14:paraId="38DA5EEA" w14:textId="77777777" w:rsidR="00536997" w:rsidRPr="007B03DA" w:rsidRDefault="00536997" w:rsidP="007A669A">
            <w:pPr>
              <w:rPr>
                <w:b/>
                <w:bCs/>
                <w:color w:val="1E1E1E" w:themeColor="text1"/>
                <w:sz w:val="16"/>
                <w:szCs w:val="16"/>
              </w:rPr>
            </w:pPr>
            <w:proofErr w:type="spellStart"/>
            <w:r w:rsidRPr="007B03DA">
              <w:rPr>
                <w:b/>
                <w:bCs/>
                <w:color w:val="1E1E1E" w:themeColor="text1"/>
                <w:sz w:val="16"/>
                <w:szCs w:val="16"/>
              </w:rPr>
              <w:t>Pri</w:t>
            </w:r>
            <w:proofErr w:type="spellEnd"/>
          </w:p>
        </w:tc>
        <w:tc>
          <w:tcPr>
            <w:tcW w:w="2273" w:type="pct"/>
            <w:tcBorders>
              <w:bottom w:val="single" w:sz="4" w:space="0" w:color="auto"/>
            </w:tcBorders>
            <w:shd w:val="clear" w:color="auto" w:fill="FFD966" w:themeFill="accent4" w:themeFillTint="99"/>
            <w:tcMar>
              <w:top w:w="57" w:type="dxa"/>
            </w:tcMar>
            <w:vAlign w:val="center"/>
          </w:tcPr>
          <w:p w14:paraId="2C77FD84" w14:textId="77777777" w:rsidR="00536997" w:rsidRPr="007B03DA" w:rsidRDefault="00536997" w:rsidP="007A669A">
            <w:pPr>
              <w:rPr>
                <w:b/>
                <w:bCs/>
                <w:color w:val="1E1E1E" w:themeColor="text1"/>
                <w:sz w:val="16"/>
                <w:szCs w:val="16"/>
              </w:rPr>
            </w:pPr>
            <w:r w:rsidRPr="007B03DA">
              <w:rPr>
                <w:b/>
                <w:bCs/>
                <w:color w:val="1E1E1E" w:themeColor="text1"/>
                <w:sz w:val="16"/>
                <w:szCs w:val="16"/>
              </w:rPr>
              <w:t>Beskrivelse av tiltaket</w:t>
            </w:r>
          </w:p>
        </w:tc>
        <w:tc>
          <w:tcPr>
            <w:tcW w:w="689" w:type="pct"/>
            <w:gridSpan w:val="4"/>
            <w:tcBorders>
              <w:bottom w:val="single" w:sz="4" w:space="0" w:color="auto"/>
            </w:tcBorders>
            <w:shd w:val="clear" w:color="auto" w:fill="FFD966" w:themeFill="accent4" w:themeFillTint="99"/>
            <w:tcMar>
              <w:top w:w="57" w:type="dxa"/>
            </w:tcMar>
            <w:vAlign w:val="center"/>
          </w:tcPr>
          <w:p w14:paraId="124587E0" w14:textId="77777777" w:rsidR="00536997" w:rsidRPr="007B03DA" w:rsidRDefault="00536997" w:rsidP="007A669A">
            <w:pPr>
              <w:rPr>
                <w:b/>
                <w:bCs/>
                <w:color w:val="1E1E1E" w:themeColor="text1"/>
                <w:sz w:val="16"/>
                <w:szCs w:val="16"/>
              </w:rPr>
            </w:pPr>
            <w:r w:rsidRPr="007B03DA">
              <w:rPr>
                <w:b/>
                <w:bCs/>
                <w:color w:val="1E1E1E" w:themeColor="text1"/>
                <w:sz w:val="16"/>
                <w:szCs w:val="16"/>
              </w:rPr>
              <w:t>Kategori</w:t>
            </w:r>
          </w:p>
        </w:tc>
        <w:tc>
          <w:tcPr>
            <w:tcW w:w="666" w:type="pct"/>
            <w:gridSpan w:val="7"/>
            <w:tcBorders>
              <w:bottom w:val="single" w:sz="4" w:space="0" w:color="auto"/>
            </w:tcBorders>
            <w:shd w:val="clear" w:color="auto" w:fill="FFD966" w:themeFill="accent4" w:themeFillTint="99"/>
            <w:tcMar>
              <w:top w:w="57" w:type="dxa"/>
            </w:tcMar>
            <w:vAlign w:val="center"/>
          </w:tcPr>
          <w:p w14:paraId="107A4477" w14:textId="77777777" w:rsidR="00536997" w:rsidRPr="007B03DA" w:rsidRDefault="00536997" w:rsidP="007A669A">
            <w:pPr>
              <w:rPr>
                <w:b/>
                <w:bCs/>
                <w:color w:val="1E1E1E" w:themeColor="text1"/>
                <w:sz w:val="16"/>
                <w:szCs w:val="16"/>
              </w:rPr>
            </w:pPr>
            <w:r w:rsidRPr="007B03DA">
              <w:rPr>
                <w:b/>
                <w:bCs/>
                <w:color w:val="1E1E1E" w:themeColor="text1"/>
                <w:sz w:val="16"/>
                <w:szCs w:val="16"/>
              </w:rPr>
              <w:t>Bevaringsmål</w:t>
            </w:r>
          </w:p>
        </w:tc>
        <w:tc>
          <w:tcPr>
            <w:tcW w:w="336" w:type="pct"/>
            <w:tcBorders>
              <w:bottom w:val="single" w:sz="4" w:space="0" w:color="auto"/>
            </w:tcBorders>
            <w:shd w:val="clear" w:color="auto" w:fill="FFD966" w:themeFill="accent4" w:themeFillTint="99"/>
            <w:tcMar>
              <w:top w:w="57" w:type="dxa"/>
            </w:tcMar>
            <w:vAlign w:val="center"/>
          </w:tcPr>
          <w:p w14:paraId="3DA14386" w14:textId="77777777" w:rsidR="00536997" w:rsidRPr="007B03DA" w:rsidRDefault="00536997" w:rsidP="007A669A">
            <w:pPr>
              <w:rPr>
                <w:b/>
                <w:bCs/>
                <w:color w:val="1E1E1E" w:themeColor="text1"/>
                <w:sz w:val="16"/>
                <w:szCs w:val="16"/>
              </w:rPr>
            </w:pPr>
            <w:r w:rsidRPr="007B03DA">
              <w:rPr>
                <w:b/>
                <w:bCs/>
                <w:color w:val="1E1E1E" w:themeColor="text1"/>
                <w:sz w:val="16"/>
                <w:szCs w:val="16"/>
              </w:rPr>
              <w:t>Kilde</w:t>
            </w:r>
          </w:p>
        </w:tc>
      </w:tr>
      <w:tr w:rsidR="00C23C4C" w:rsidRPr="007B03DA" w14:paraId="6A9D59DB" w14:textId="77777777" w:rsidTr="0020544F">
        <w:trPr>
          <w:trHeight w:val="415"/>
        </w:trPr>
        <w:tc>
          <w:tcPr>
            <w:tcW w:w="808" w:type="pct"/>
            <w:gridSpan w:val="2"/>
            <w:tcBorders>
              <w:right w:val="nil"/>
            </w:tcBorders>
            <w:shd w:val="clear" w:color="auto" w:fill="BBD0DF" w:themeFill="accent1" w:themeFillTint="99"/>
            <w:tcMar>
              <w:top w:w="113" w:type="dxa"/>
            </w:tcMar>
          </w:tcPr>
          <w:p w14:paraId="4A517C0A" w14:textId="77777777" w:rsidR="00536997" w:rsidRPr="007B03DA" w:rsidRDefault="00536997" w:rsidP="007A669A">
            <w:pPr>
              <w:rPr>
                <w:sz w:val="18"/>
                <w:szCs w:val="18"/>
              </w:rPr>
            </w:pPr>
            <w:r w:rsidRPr="007B03DA">
              <w:rPr>
                <w:sz w:val="18"/>
                <w:szCs w:val="18"/>
              </w:rPr>
              <w:t>TS-01</w:t>
            </w:r>
            <w:r w:rsidRPr="007B03DA">
              <w:rPr>
                <w:sz w:val="18"/>
                <w:szCs w:val="18"/>
              </w:rPr>
              <w:br/>
            </w:r>
            <w:r w:rsidRPr="007B03DA">
              <w:rPr>
                <w:b/>
                <w:bCs/>
                <w:sz w:val="18"/>
                <w:szCs w:val="18"/>
              </w:rPr>
              <w:t>Landskap: Villmark</w:t>
            </w:r>
          </w:p>
        </w:tc>
        <w:tc>
          <w:tcPr>
            <w:tcW w:w="228" w:type="pct"/>
            <w:gridSpan w:val="2"/>
            <w:tcBorders>
              <w:left w:val="nil"/>
              <w:right w:val="nil"/>
            </w:tcBorders>
            <w:shd w:val="clear" w:color="auto" w:fill="BBD0DF" w:themeFill="accent1" w:themeFillTint="99"/>
            <w:tcMar>
              <w:top w:w="113" w:type="dxa"/>
            </w:tcMar>
          </w:tcPr>
          <w:p w14:paraId="33105597" w14:textId="77777777" w:rsidR="00536997" w:rsidRPr="007B03DA" w:rsidRDefault="00536997" w:rsidP="007A669A">
            <w:pPr>
              <w:rPr>
                <w:sz w:val="18"/>
                <w:szCs w:val="18"/>
              </w:rPr>
            </w:pPr>
            <w:r w:rsidRPr="007B03DA">
              <w:rPr>
                <w:sz w:val="18"/>
                <w:szCs w:val="18"/>
              </w:rPr>
              <w:t>1</w:t>
            </w:r>
          </w:p>
        </w:tc>
        <w:tc>
          <w:tcPr>
            <w:tcW w:w="2273" w:type="pct"/>
            <w:tcBorders>
              <w:left w:val="nil"/>
              <w:right w:val="nil"/>
            </w:tcBorders>
            <w:shd w:val="clear" w:color="auto" w:fill="BBD0DF" w:themeFill="accent1" w:themeFillTint="99"/>
            <w:tcMar>
              <w:top w:w="113" w:type="dxa"/>
            </w:tcMar>
          </w:tcPr>
          <w:p w14:paraId="14B0400D" w14:textId="77777777" w:rsidR="00536997" w:rsidRPr="007B03DA" w:rsidRDefault="00536997" w:rsidP="007A669A">
            <w:pPr>
              <w:spacing w:line="276" w:lineRule="auto"/>
              <w:rPr>
                <w:sz w:val="18"/>
                <w:szCs w:val="18"/>
              </w:rPr>
            </w:pPr>
            <w:r w:rsidRPr="007B03DA">
              <w:rPr>
                <w:b/>
                <w:bCs/>
                <w:sz w:val="18"/>
                <w:szCs w:val="18"/>
              </w:rPr>
              <w:t>Revidere landskapsstatus</w:t>
            </w:r>
            <w:r w:rsidRPr="007B03DA">
              <w:rPr>
                <w:sz w:val="18"/>
                <w:szCs w:val="18"/>
              </w:rPr>
              <w:t xml:space="preserve"> (2027) i kartlagte landskaps-områder (NIJOS 2004) etter fjerning av høyspentlinje i Visten (se </w:t>
            </w:r>
            <w:r w:rsidRPr="007B03DA">
              <w:rPr>
                <w:i/>
                <w:sz w:val="18"/>
                <w:szCs w:val="18"/>
              </w:rPr>
              <w:t>Forvaltningsplan for Lomsdal-Visten</w:t>
            </w:r>
            <w:r w:rsidRPr="007B03DA">
              <w:rPr>
                <w:sz w:val="18"/>
                <w:szCs w:val="18"/>
              </w:rPr>
              <w:t xml:space="preserve">, </w:t>
            </w:r>
            <w:r w:rsidRPr="002B2799">
              <w:rPr>
                <w:sz w:val="18"/>
                <w:szCs w:val="18"/>
              </w:rPr>
              <w:t>TL</w:t>
            </w:r>
            <w:r w:rsidRPr="007B03DA">
              <w:rPr>
                <w:sz w:val="18"/>
                <w:szCs w:val="18"/>
              </w:rPr>
              <w:t xml:space="preserve">-01). </w:t>
            </w:r>
          </w:p>
        </w:tc>
        <w:tc>
          <w:tcPr>
            <w:tcW w:w="689" w:type="pct"/>
            <w:gridSpan w:val="4"/>
            <w:tcBorders>
              <w:left w:val="nil"/>
              <w:right w:val="nil"/>
            </w:tcBorders>
            <w:shd w:val="clear" w:color="auto" w:fill="BBD0DF" w:themeFill="accent1" w:themeFillTint="99"/>
            <w:tcMar>
              <w:top w:w="113" w:type="dxa"/>
            </w:tcMar>
          </w:tcPr>
          <w:p w14:paraId="4895DD0F" w14:textId="77777777" w:rsidR="00536997" w:rsidRPr="007B03DA" w:rsidRDefault="00536997" w:rsidP="007A669A">
            <w:pPr>
              <w:rPr>
                <w:b/>
                <w:bCs/>
                <w:sz w:val="18"/>
                <w:szCs w:val="18"/>
              </w:rPr>
            </w:pPr>
            <w:r w:rsidRPr="007B03DA">
              <w:rPr>
                <w:b/>
                <w:bCs/>
                <w:sz w:val="18"/>
                <w:szCs w:val="18"/>
              </w:rPr>
              <w:t>Landskap:</w:t>
            </w:r>
            <w:r w:rsidRPr="007B03DA">
              <w:rPr>
                <w:b/>
                <w:bCs/>
                <w:sz w:val="18"/>
                <w:szCs w:val="18"/>
              </w:rPr>
              <w:br/>
            </w:r>
            <w:r w:rsidRPr="007B03DA">
              <w:rPr>
                <w:bCs/>
                <w:sz w:val="18"/>
                <w:szCs w:val="18"/>
              </w:rPr>
              <w:t>V</w:t>
            </w:r>
            <w:r w:rsidRPr="007B03DA">
              <w:rPr>
                <w:sz w:val="18"/>
                <w:szCs w:val="18"/>
              </w:rPr>
              <w:t>illmark</w:t>
            </w:r>
          </w:p>
        </w:tc>
        <w:tc>
          <w:tcPr>
            <w:tcW w:w="666" w:type="pct"/>
            <w:gridSpan w:val="7"/>
            <w:tcBorders>
              <w:left w:val="nil"/>
              <w:right w:val="nil"/>
            </w:tcBorders>
            <w:shd w:val="clear" w:color="auto" w:fill="BBD0DF" w:themeFill="accent1" w:themeFillTint="99"/>
            <w:tcMar>
              <w:top w:w="113" w:type="dxa"/>
            </w:tcMar>
          </w:tcPr>
          <w:p w14:paraId="384E53FA" w14:textId="77777777" w:rsidR="00536997" w:rsidRPr="007B03DA" w:rsidRDefault="00536997" w:rsidP="007A669A">
            <w:pPr>
              <w:rPr>
                <w:sz w:val="18"/>
                <w:szCs w:val="18"/>
              </w:rPr>
            </w:pPr>
            <w:r w:rsidRPr="007B03DA">
              <w:rPr>
                <w:sz w:val="18"/>
                <w:szCs w:val="18"/>
              </w:rPr>
              <w:t>BS-01</w:t>
            </w:r>
          </w:p>
        </w:tc>
        <w:tc>
          <w:tcPr>
            <w:tcW w:w="336" w:type="pct"/>
            <w:tcBorders>
              <w:left w:val="nil"/>
            </w:tcBorders>
            <w:shd w:val="clear" w:color="auto" w:fill="BBD0DF" w:themeFill="accent1" w:themeFillTint="99"/>
            <w:tcMar>
              <w:top w:w="113" w:type="dxa"/>
            </w:tcMar>
          </w:tcPr>
          <w:p w14:paraId="2FF87B42" w14:textId="544652B8" w:rsidR="00536997" w:rsidRPr="007B03DA" w:rsidRDefault="00536997" w:rsidP="007A669A">
            <w:pPr>
              <w:rPr>
                <w:sz w:val="18"/>
                <w:szCs w:val="18"/>
              </w:rPr>
            </w:pPr>
          </w:p>
        </w:tc>
      </w:tr>
      <w:tr w:rsidR="001C5C69" w:rsidRPr="007B03DA" w14:paraId="6070B401" w14:textId="77777777" w:rsidTr="0020544F">
        <w:trPr>
          <w:trHeight w:val="17"/>
        </w:trPr>
        <w:tc>
          <w:tcPr>
            <w:tcW w:w="808" w:type="pct"/>
            <w:gridSpan w:val="2"/>
            <w:tcBorders>
              <w:left w:val="nil"/>
              <w:right w:val="nil"/>
            </w:tcBorders>
            <w:tcMar>
              <w:top w:w="0" w:type="dxa"/>
            </w:tcMar>
          </w:tcPr>
          <w:p w14:paraId="318D2051" w14:textId="77777777" w:rsidR="00536997" w:rsidRPr="007B03DA" w:rsidRDefault="00536997" w:rsidP="007A669A">
            <w:pPr>
              <w:rPr>
                <w:sz w:val="2"/>
                <w:szCs w:val="2"/>
              </w:rPr>
            </w:pPr>
            <w:r>
              <w:rPr>
                <w:sz w:val="2"/>
                <w:szCs w:val="2"/>
              </w:rPr>
              <w:t>c</w:t>
            </w:r>
          </w:p>
        </w:tc>
        <w:tc>
          <w:tcPr>
            <w:tcW w:w="228" w:type="pct"/>
            <w:gridSpan w:val="2"/>
            <w:tcBorders>
              <w:left w:val="nil"/>
              <w:right w:val="nil"/>
            </w:tcBorders>
            <w:tcMar>
              <w:top w:w="0" w:type="dxa"/>
            </w:tcMar>
          </w:tcPr>
          <w:p w14:paraId="0E1DA3A3" w14:textId="77777777" w:rsidR="00536997" w:rsidRPr="007B03DA" w:rsidRDefault="00536997" w:rsidP="007A669A">
            <w:pPr>
              <w:rPr>
                <w:sz w:val="2"/>
                <w:szCs w:val="2"/>
              </w:rPr>
            </w:pPr>
          </w:p>
        </w:tc>
        <w:tc>
          <w:tcPr>
            <w:tcW w:w="2273" w:type="pct"/>
            <w:tcBorders>
              <w:left w:val="nil"/>
              <w:right w:val="nil"/>
            </w:tcBorders>
            <w:tcMar>
              <w:top w:w="0" w:type="dxa"/>
            </w:tcMar>
          </w:tcPr>
          <w:p w14:paraId="221B6062" w14:textId="77777777" w:rsidR="00536997" w:rsidRPr="007B03DA" w:rsidRDefault="00536997" w:rsidP="007A669A">
            <w:pPr>
              <w:pStyle w:val="Punktlisteitabell"/>
              <w:rPr>
                <w:b/>
                <w:bCs/>
                <w:sz w:val="2"/>
                <w:szCs w:val="2"/>
              </w:rPr>
            </w:pPr>
          </w:p>
        </w:tc>
        <w:tc>
          <w:tcPr>
            <w:tcW w:w="689" w:type="pct"/>
            <w:gridSpan w:val="4"/>
            <w:tcBorders>
              <w:left w:val="nil"/>
              <w:right w:val="nil"/>
            </w:tcBorders>
            <w:tcMar>
              <w:top w:w="0" w:type="dxa"/>
            </w:tcMar>
          </w:tcPr>
          <w:p w14:paraId="0F4D63F9" w14:textId="77777777" w:rsidR="00536997" w:rsidRPr="007B03DA" w:rsidRDefault="00536997" w:rsidP="007A669A">
            <w:pPr>
              <w:rPr>
                <w:sz w:val="2"/>
                <w:szCs w:val="2"/>
              </w:rPr>
            </w:pPr>
          </w:p>
        </w:tc>
        <w:tc>
          <w:tcPr>
            <w:tcW w:w="660" w:type="pct"/>
            <w:gridSpan w:val="6"/>
            <w:tcBorders>
              <w:left w:val="nil"/>
              <w:right w:val="nil"/>
            </w:tcBorders>
            <w:tcMar>
              <w:top w:w="0" w:type="dxa"/>
            </w:tcMar>
          </w:tcPr>
          <w:p w14:paraId="27010F2A" w14:textId="77777777" w:rsidR="00536997" w:rsidRPr="007B03DA" w:rsidRDefault="00536997" w:rsidP="007A669A">
            <w:pPr>
              <w:rPr>
                <w:sz w:val="2"/>
                <w:szCs w:val="2"/>
              </w:rPr>
            </w:pPr>
          </w:p>
        </w:tc>
        <w:tc>
          <w:tcPr>
            <w:tcW w:w="342" w:type="pct"/>
            <w:gridSpan w:val="2"/>
            <w:tcBorders>
              <w:left w:val="nil"/>
              <w:right w:val="nil"/>
            </w:tcBorders>
            <w:tcMar>
              <w:top w:w="0" w:type="dxa"/>
            </w:tcMar>
          </w:tcPr>
          <w:p w14:paraId="6EAF9193" w14:textId="77777777" w:rsidR="00536997" w:rsidRPr="007B03DA" w:rsidRDefault="00536997" w:rsidP="007A669A">
            <w:pPr>
              <w:rPr>
                <w:sz w:val="2"/>
                <w:szCs w:val="2"/>
              </w:rPr>
            </w:pPr>
          </w:p>
        </w:tc>
      </w:tr>
      <w:tr w:rsidR="006320B9" w:rsidRPr="007B03DA" w14:paraId="4E050BC3" w14:textId="77777777" w:rsidTr="0020544F">
        <w:trPr>
          <w:trHeight w:val="731"/>
        </w:trPr>
        <w:tc>
          <w:tcPr>
            <w:tcW w:w="808" w:type="pct"/>
            <w:gridSpan w:val="2"/>
            <w:vMerge w:val="restart"/>
            <w:tcBorders>
              <w:right w:val="single" w:sz="4" w:space="0" w:color="B3D2B8" w:themeColor="accent2" w:themeTint="99"/>
            </w:tcBorders>
            <w:shd w:val="clear" w:color="auto" w:fill="B3D2B8" w:themeFill="accent2" w:themeFillTint="99"/>
            <w:tcMar>
              <w:top w:w="113" w:type="dxa"/>
            </w:tcMar>
          </w:tcPr>
          <w:p w14:paraId="5EB67117" w14:textId="77777777" w:rsidR="00536997" w:rsidRPr="007B03DA" w:rsidRDefault="00536997" w:rsidP="007A669A">
            <w:pPr>
              <w:rPr>
                <w:sz w:val="18"/>
                <w:szCs w:val="18"/>
              </w:rPr>
            </w:pPr>
            <w:r w:rsidRPr="007B03DA">
              <w:rPr>
                <w:sz w:val="18"/>
                <w:szCs w:val="18"/>
              </w:rPr>
              <w:t>TS-02</w:t>
            </w:r>
            <w:r w:rsidRPr="007B03DA">
              <w:rPr>
                <w:sz w:val="18"/>
                <w:szCs w:val="18"/>
              </w:rPr>
              <w:br/>
            </w:r>
            <w:r w:rsidRPr="007B03DA">
              <w:rPr>
                <w:b/>
                <w:bCs/>
                <w:sz w:val="18"/>
                <w:szCs w:val="18"/>
              </w:rPr>
              <w:t xml:space="preserve">Bekjempe </w:t>
            </w:r>
            <w:proofErr w:type="spellStart"/>
            <w:r w:rsidRPr="007B03DA">
              <w:rPr>
                <w:b/>
                <w:bCs/>
                <w:sz w:val="18"/>
                <w:szCs w:val="18"/>
              </w:rPr>
              <w:t>fremmedarter</w:t>
            </w:r>
            <w:proofErr w:type="spellEnd"/>
          </w:p>
        </w:tc>
        <w:tc>
          <w:tcPr>
            <w:tcW w:w="228" w:type="pct"/>
            <w:gridSpan w:val="2"/>
            <w:vMerge w:val="restart"/>
            <w:tcBorders>
              <w:left w:val="single" w:sz="4" w:space="0" w:color="B3D2B8" w:themeColor="accent2" w:themeTint="99"/>
              <w:right w:val="single" w:sz="4" w:space="0" w:color="B3D2B8" w:themeColor="accent2" w:themeTint="99"/>
            </w:tcBorders>
            <w:shd w:val="clear" w:color="auto" w:fill="B3D2B8" w:themeFill="accent2" w:themeFillTint="99"/>
            <w:tcMar>
              <w:top w:w="113" w:type="dxa"/>
            </w:tcMar>
          </w:tcPr>
          <w:p w14:paraId="181D5A52" w14:textId="77777777" w:rsidR="00536997" w:rsidRPr="007B03DA" w:rsidRDefault="00536997" w:rsidP="007A669A">
            <w:pPr>
              <w:rPr>
                <w:sz w:val="18"/>
                <w:szCs w:val="18"/>
              </w:rPr>
            </w:pPr>
            <w:r w:rsidRPr="007B03DA">
              <w:rPr>
                <w:sz w:val="14"/>
                <w:szCs w:val="14"/>
              </w:rPr>
              <w:t>1-3</w:t>
            </w:r>
          </w:p>
        </w:tc>
        <w:tc>
          <w:tcPr>
            <w:tcW w:w="2273" w:type="pct"/>
            <w:tcBorders>
              <w:left w:val="single" w:sz="4" w:space="0" w:color="B3D2B8" w:themeColor="accent2" w:themeTint="99"/>
              <w:bottom w:val="single" w:sz="4" w:space="0" w:color="auto"/>
              <w:right w:val="single" w:sz="4" w:space="0" w:color="B3D2B8" w:themeColor="accent2" w:themeTint="99"/>
            </w:tcBorders>
            <w:shd w:val="clear" w:color="auto" w:fill="B3D2B8" w:themeFill="accent2" w:themeFillTint="99"/>
            <w:tcMar>
              <w:top w:w="113" w:type="dxa"/>
            </w:tcMar>
          </w:tcPr>
          <w:p w14:paraId="391EC2E6" w14:textId="77777777" w:rsidR="00536997" w:rsidRPr="007B03DA" w:rsidRDefault="00536997" w:rsidP="007A669A">
            <w:pPr>
              <w:spacing w:line="276" w:lineRule="auto"/>
              <w:rPr>
                <w:sz w:val="18"/>
                <w:szCs w:val="18"/>
              </w:rPr>
            </w:pPr>
            <w:r w:rsidRPr="007B03DA">
              <w:rPr>
                <w:b/>
                <w:bCs/>
                <w:sz w:val="18"/>
                <w:szCs w:val="18"/>
              </w:rPr>
              <w:t xml:space="preserve">Bekjemping av fremmede plantearter </w:t>
            </w:r>
            <w:r w:rsidRPr="007B03DA">
              <w:rPr>
                <w:bCs/>
                <w:sz w:val="18"/>
                <w:szCs w:val="18"/>
              </w:rPr>
              <w:t>(løpende)</w:t>
            </w:r>
            <w:r w:rsidRPr="007B03DA">
              <w:rPr>
                <w:sz w:val="18"/>
                <w:szCs w:val="18"/>
              </w:rPr>
              <w:t xml:space="preserve">. Foreløpig ingen kjente forekomster i Strauman.  Ved nye funn, følg fremgangsmåten i </w:t>
            </w:r>
            <w:r w:rsidRPr="007B03DA">
              <w:rPr>
                <w:i/>
                <w:sz w:val="18"/>
                <w:szCs w:val="18"/>
              </w:rPr>
              <w:t xml:space="preserve">Forvaltningsplan for Lomsdal-Visten </w:t>
            </w:r>
            <w:r w:rsidRPr="007B03DA">
              <w:rPr>
                <w:sz w:val="18"/>
                <w:szCs w:val="18"/>
              </w:rPr>
              <w:t xml:space="preserve">(TL-03). </w:t>
            </w:r>
          </w:p>
        </w:tc>
        <w:tc>
          <w:tcPr>
            <w:tcW w:w="689" w:type="pct"/>
            <w:gridSpan w:val="4"/>
            <w:vMerge w:val="restart"/>
            <w:tcBorders>
              <w:left w:val="single" w:sz="4" w:space="0" w:color="B3D2B8" w:themeColor="accent2" w:themeTint="99"/>
              <w:right w:val="single" w:sz="4" w:space="0" w:color="B3D2B8" w:themeColor="accent2" w:themeTint="99"/>
            </w:tcBorders>
            <w:shd w:val="clear" w:color="auto" w:fill="B3D2B8" w:themeFill="accent2" w:themeFillTint="99"/>
            <w:tcMar>
              <w:top w:w="113" w:type="dxa"/>
            </w:tcMar>
          </w:tcPr>
          <w:p w14:paraId="6C27B37D" w14:textId="77777777" w:rsidR="00536997" w:rsidRPr="007B03DA" w:rsidRDefault="00536997" w:rsidP="007A669A">
            <w:pPr>
              <w:rPr>
                <w:b/>
                <w:bCs/>
                <w:sz w:val="18"/>
                <w:szCs w:val="18"/>
              </w:rPr>
            </w:pPr>
            <w:r w:rsidRPr="007B03DA">
              <w:rPr>
                <w:b/>
                <w:bCs/>
                <w:sz w:val="18"/>
                <w:szCs w:val="18"/>
              </w:rPr>
              <w:t xml:space="preserve">Natur: </w:t>
            </w:r>
            <w:r w:rsidRPr="007B03DA">
              <w:rPr>
                <w:b/>
                <w:bCs/>
                <w:sz w:val="18"/>
                <w:szCs w:val="18"/>
              </w:rPr>
              <w:br/>
            </w:r>
            <w:r w:rsidRPr="007B03DA">
              <w:rPr>
                <w:sz w:val="18"/>
                <w:szCs w:val="18"/>
              </w:rPr>
              <w:t>ivareta verneverdier</w:t>
            </w:r>
          </w:p>
        </w:tc>
        <w:tc>
          <w:tcPr>
            <w:tcW w:w="666" w:type="pct"/>
            <w:gridSpan w:val="7"/>
            <w:vMerge w:val="restart"/>
            <w:tcBorders>
              <w:left w:val="single" w:sz="4" w:space="0" w:color="B3D2B8" w:themeColor="accent2" w:themeTint="99"/>
              <w:right w:val="single" w:sz="4" w:space="0" w:color="B3D2B8" w:themeColor="accent2" w:themeTint="99"/>
            </w:tcBorders>
            <w:shd w:val="clear" w:color="auto" w:fill="B3D2B8" w:themeFill="accent2" w:themeFillTint="99"/>
            <w:tcMar>
              <w:top w:w="113" w:type="dxa"/>
            </w:tcMar>
          </w:tcPr>
          <w:p w14:paraId="4A1DBC9E" w14:textId="77777777" w:rsidR="00536997" w:rsidRPr="007B03DA" w:rsidRDefault="00536997" w:rsidP="007A669A">
            <w:pPr>
              <w:rPr>
                <w:sz w:val="18"/>
                <w:szCs w:val="18"/>
              </w:rPr>
            </w:pPr>
            <w:r w:rsidRPr="007B03DA">
              <w:rPr>
                <w:sz w:val="18"/>
                <w:szCs w:val="18"/>
              </w:rPr>
              <w:t>BS-05</w:t>
            </w:r>
          </w:p>
        </w:tc>
        <w:tc>
          <w:tcPr>
            <w:tcW w:w="336" w:type="pct"/>
            <w:vMerge w:val="restart"/>
            <w:tcBorders>
              <w:left w:val="single" w:sz="4" w:space="0" w:color="B3D2B8" w:themeColor="accent2" w:themeTint="99"/>
            </w:tcBorders>
            <w:shd w:val="clear" w:color="auto" w:fill="B3D2B8" w:themeFill="accent2" w:themeFillTint="99"/>
            <w:tcMar>
              <w:top w:w="113" w:type="dxa"/>
            </w:tcMar>
          </w:tcPr>
          <w:p w14:paraId="71D9DD20" w14:textId="1CD16F99" w:rsidR="00536997" w:rsidRPr="007B03DA" w:rsidRDefault="00536997" w:rsidP="007A669A">
            <w:pPr>
              <w:rPr>
                <w:sz w:val="18"/>
                <w:szCs w:val="18"/>
              </w:rPr>
            </w:pPr>
          </w:p>
        </w:tc>
      </w:tr>
      <w:tr w:rsidR="00C23C4C" w:rsidRPr="007B03DA" w14:paraId="2B891369" w14:textId="77777777" w:rsidTr="0020544F">
        <w:trPr>
          <w:trHeight w:val="411"/>
        </w:trPr>
        <w:tc>
          <w:tcPr>
            <w:tcW w:w="808" w:type="pct"/>
            <w:gridSpan w:val="2"/>
            <w:vMerge/>
            <w:tcBorders>
              <w:top w:val="single" w:sz="4" w:space="0" w:color="B3D2B8" w:themeColor="accent2" w:themeTint="99"/>
              <w:bottom w:val="single" w:sz="4" w:space="0" w:color="auto"/>
              <w:right w:val="single" w:sz="4" w:space="0" w:color="B3D2B8" w:themeColor="accent2" w:themeTint="99"/>
            </w:tcBorders>
            <w:shd w:val="clear" w:color="auto" w:fill="B3D2B8" w:themeFill="accent2" w:themeFillTint="99"/>
            <w:tcMar>
              <w:top w:w="57" w:type="dxa"/>
            </w:tcMar>
          </w:tcPr>
          <w:p w14:paraId="32A10A7D" w14:textId="77777777" w:rsidR="00536997" w:rsidRPr="007B03DA" w:rsidRDefault="00536997" w:rsidP="007A669A">
            <w:pPr>
              <w:rPr>
                <w:sz w:val="18"/>
                <w:szCs w:val="18"/>
              </w:rPr>
            </w:pPr>
          </w:p>
        </w:tc>
        <w:tc>
          <w:tcPr>
            <w:tcW w:w="228" w:type="pct"/>
            <w:gridSpan w:val="2"/>
            <w:vMerge/>
            <w:tcBorders>
              <w:top w:val="single" w:sz="4" w:space="0" w:color="B3D2B8" w:themeColor="accent2" w:themeTint="99"/>
              <w:left w:val="single" w:sz="4" w:space="0" w:color="B3D2B8" w:themeColor="accent2" w:themeTint="99"/>
              <w:bottom w:val="single" w:sz="4" w:space="0" w:color="auto"/>
              <w:right w:val="single" w:sz="4" w:space="0" w:color="auto"/>
            </w:tcBorders>
            <w:shd w:val="clear" w:color="auto" w:fill="B3D2B8" w:themeFill="accent2" w:themeFillTint="99"/>
            <w:tcMar>
              <w:top w:w="57" w:type="dxa"/>
            </w:tcMar>
          </w:tcPr>
          <w:p w14:paraId="671C1E4C" w14:textId="77777777" w:rsidR="00536997" w:rsidRPr="007B03DA" w:rsidRDefault="00536997" w:rsidP="007A669A">
            <w:pPr>
              <w:rPr>
                <w:sz w:val="18"/>
                <w:szCs w:val="18"/>
              </w:rPr>
            </w:pPr>
          </w:p>
        </w:tc>
        <w:tc>
          <w:tcPr>
            <w:tcW w:w="2273" w:type="pct"/>
            <w:tcBorders>
              <w:left w:val="single" w:sz="4" w:space="0" w:color="auto"/>
              <w:bottom w:val="single" w:sz="4" w:space="0" w:color="auto"/>
              <w:right w:val="single" w:sz="4" w:space="0" w:color="auto"/>
            </w:tcBorders>
            <w:shd w:val="clear" w:color="auto" w:fill="E5F0E7" w:themeFill="accent2" w:themeFillTint="33"/>
            <w:tcMar>
              <w:top w:w="57" w:type="dxa"/>
            </w:tcMar>
          </w:tcPr>
          <w:p w14:paraId="3CC32EFD" w14:textId="77777777" w:rsidR="00536997" w:rsidRPr="007B03DA" w:rsidRDefault="00536997" w:rsidP="007A669A">
            <w:pPr>
              <w:rPr>
                <w:b/>
                <w:bCs/>
                <w:sz w:val="18"/>
                <w:szCs w:val="18"/>
              </w:rPr>
            </w:pPr>
            <w:r w:rsidRPr="007B03DA">
              <w:rPr>
                <w:b/>
                <w:bCs/>
                <w:sz w:val="18"/>
                <w:szCs w:val="18"/>
              </w:rPr>
              <w:t>TS-02-1</w:t>
            </w:r>
            <w:r w:rsidRPr="007B03DA">
              <w:rPr>
                <w:sz w:val="18"/>
                <w:szCs w:val="18"/>
              </w:rPr>
              <w:t xml:space="preserve"> (år): Lokaliteter bekjempes dersom slike blir påvist i Strauman. </w:t>
            </w:r>
          </w:p>
        </w:tc>
        <w:tc>
          <w:tcPr>
            <w:tcW w:w="689" w:type="pct"/>
            <w:gridSpan w:val="4"/>
            <w:vMerge/>
            <w:tcBorders>
              <w:left w:val="single" w:sz="4" w:space="0" w:color="auto"/>
              <w:bottom w:val="single" w:sz="4" w:space="0" w:color="auto"/>
              <w:right w:val="single" w:sz="4" w:space="0" w:color="B3D2B8" w:themeColor="accent2" w:themeTint="99"/>
            </w:tcBorders>
            <w:shd w:val="clear" w:color="auto" w:fill="B3D2B8" w:themeFill="accent2" w:themeFillTint="99"/>
            <w:tcMar>
              <w:top w:w="57" w:type="dxa"/>
            </w:tcMar>
          </w:tcPr>
          <w:p w14:paraId="26EE7089" w14:textId="77777777" w:rsidR="00536997" w:rsidRPr="007B03DA" w:rsidRDefault="00536997" w:rsidP="007A669A">
            <w:pPr>
              <w:rPr>
                <w:b/>
                <w:bCs/>
                <w:sz w:val="18"/>
                <w:szCs w:val="18"/>
              </w:rPr>
            </w:pPr>
          </w:p>
        </w:tc>
        <w:tc>
          <w:tcPr>
            <w:tcW w:w="666" w:type="pct"/>
            <w:gridSpan w:val="7"/>
            <w:vMerge/>
            <w:tcBorders>
              <w:left w:val="single" w:sz="4" w:space="0" w:color="B3D2B8" w:themeColor="accent2" w:themeTint="99"/>
              <w:bottom w:val="single" w:sz="4" w:space="0" w:color="auto"/>
              <w:right w:val="single" w:sz="4" w:space="0" w:color="B3D2B8" w:themeColor="accent2" w:themeTint="99"/>
            </w:tcBorders>
            <w:shd w:val="clear" w:color="auto" w:fill="B3D2B8" w:themeFill="accent2" w:themeFillTint="99"/>
            <w:tcMar>
              <w:top w:w="57" w:type="dxa"/>
            </w:tcMar>
          </w:tcPr>
          <w:p w14:paraId="245FFC55" w14:textId="77777777" w:rsidR="00536997" w:rsidRPr="007B03DA" w:rsidRDefault="00536997" w:rsidP="007A669A">
            <w:pPr>
              <w:rPr>
                <w:sz w:val="18"/>
                <w:szCs w:val="18"/>
              </w:rPr>
            </w:pPr>
          </w:p>
        </w:tc>
        <w:tc>
          <w:tcPr>
            <w:tcW w:w="336" w:type="pct"/>
            <w:vMerge/>
            <w:tcBorders>
              <w:left w:val="single" w:sz="4" w:space="0" w:color="B3D2B8" w:themeColor="accent2" w:themeTint="99"/>
              <w:bottom w:val="single" w:sz="4" w:space="0" w:color="auto"/>
            </w:tcBorders>
            <w:shd w:val="clear" w:color="auto" w:fill="B3D2B8" w:themeFill="accent2" w:themeFillTint="99"/>
            <w:tcMar>
              <w:top w:w="57" w:type="dxa"/>
            </w:tcMar>
          </w:tcPr>
          <w:p w14:paraId="11600413" w14:textId="77777777" w:rsidR="00536997" w:rsidRPr="007B03DA" w:rsidRDefault="00536997" w:rsidP="007A669A">
            <w:pPr>
              <w:rPr>
                <w:sz w:val="18"/>
                <w:szCs w:val="18"/>
              </w:rPr>
            </w:pPr>
          </w:p>
        </w:tc>
      </w:tr>
      <w:tr w:rsidR="00C23C4C" w:rsidRPr="007B03DA" w14:paraId="746DB9F2" w14:textId="77777777" w:rsidTr="0020544F">
        <w:trPr>
          <w:trHeight w:val="685"/>
        </w:trPr>
        <w:tc>
          <w:tcPr>
            <w:tcW w:w="808" w:type="pct"/>
            <w:gridSpan w:val="2"/>
            <w:tcBorders>
              <w:bottom w:val="single" w:sz="4" w:space="0" w:color="auto"/>
              <w:right w:val="nil"/>
            </w:tcBorders>
            <w:shd w:val="clear" w:color="auto" w:fill="B3D2B8" w:themeFill="accent2" w:themeFillTint="99"/>
            <w:tcMar>
              <w:top w:w="113" w:type="dxa"/>
            </w:tcMar>
          </w:tcPr>
          <w:p w14:paraId="44BA7A10" w14:textId="77777777" w:rsidR="00536997" w:rsidRPr="00942AD0" w:rsidRDefault="00536997" w:rsidP="007A669A">
            <w:pPr>
              <w:rPr>
                <w:bCs/>
                <w:sz w:val="18"/>
                <w:szCs w:val="18"/>
              </w:rPr>
            </w:pPr>
            <w:r w:rsidRPr="00942AD0">
              <w:rPr>
                <w:bCs/>
                <w:sz w:val="18"/>
                <w:szCs w:val="18"/>
              </w:rPr>
              <w:t>TS-03</w:t>
            </w:r>
            <w:r w:rsidRPr="00942AD0">
              <w:rPr>
                <w:bCs/>
                <w:sz w:val="18"/>
                <w:szCs w:val="18"/>
              </w:rPr>
              <w:br/>
              <w:t>FORPROSJEKT</w:t>
            </w:r>
            <w:r w:rsidRPr="00942AD0">
              <w:rPr>
                <w:bCs/>
                <w:sz w:val="18"/>
                <w:szCs w:val="18"/>
              </w:rPr>
              <w:br/>
            </w:r>
            <w:r w:rsidRPr="00942AD0">
              <w:rPr>
                <w:b/>
                <w:bCs/>
                <w:sz w:val="18"/>
                <w:szCs w:val="18"/>
              </w:rPr>
              <w:t>Restaurere myr</w:t>
            </w:r>
          </w:p>
        </w:tc>
        <w:tc>
          <w:tcPr>
            <w:tcW w:w="228" w:type="pct"/>
            <w:gridSpan w:val="2"/>
            <w:tcBorders>
              <w:left w:val="nil"/>
              <w:bottom w:val="single" w:sz="4" w:space="0" w:color="auto"/>
              <w:right w:val="nil"/>
            </w:tcBorders>
            <w:shd w:val="clear" w:color="auto" w:fill="B3D2B8" w:themeFill="accent2" w:themeFillTint="99"/>
            <w:tcMar>
              <w:top w:w="113" w:type="dxa"/>
            </w:tcMar>
          </w:tcPr>
          <w:p w14:paraId="40E98643" w14:textId="77777777" w:rsidR="00536997" w:rsidRPr="00942AD0" w:rsidRDefault="00536997" w:rsidP="007A669A">
            <w:pPr>
              <w:rPr>
                <w:sz w:val="18"/>
                <w:szCs w:val="18"/>
              </w:rPr>
            </w:pPr>
            <w:r w:rsidRPr="00942AD0">
              <w:rPr>
                <w:sz w:val="18"/>
                <w:szCs w:val="18"/>
              </w:rPr>
              <w:t>1</w:t>
            </w:r>
          </w:p>
        </w:tc>
        <w:tc>
          <w:tcPr>
            <w:tcW w:w="2273" w:type="pct"/>
            <w:tcBorders>
              <w:left w:val="nil"/>
              <w:bottom w:val="single" w:sz="4" w:space="0" w:color="auto"/>
              <w:right w:val="nil"/>
            </w:tcBorders>
            <w:shd w:val="clear" w:color="auto" w:fill="B3D2B8" w:themeFill="accent2" w:themeFillTint="99"/>
            <w:tcMar>
              <w:top w:w="113" w:type="dxa"/>
            </w:tcMar>
          </w:tcPr>
          <w:p w14:paraId="59D098FF" w14:textId="77777777" w:rsidR="00536997" w:rsidRPr="00942AD0" w:rsidRDefault="00536997" w:rsidP="007A669A">
            <w:pPr>
              <w:spacing w:line="276" w:lineRule="auto"/>
              <w:rPr>
                <w:sz w:val="18"/>
                <w:szCs w:val="18"/>
              </w:rPr>
            </w:pPr>
            <w:r w:rsidRPr="00942AD0">
              <w:rPr>
                <w:b/>
                <w:bCs/>
                <w:sz w:val="18"/>
                <w:szCs w:val="18"/>
              </w:rPr>
              <w:t xml:space="preserve">TS-03 </w:t>
            </w:r>
            <w:r w:rsidRPr="00942AD0">
              <w:rPr>
                <w:bCs/>
                <w:sz w:val="18"/>
                <w:szCs w:val="18"/>
              </w:rPr>
              <w:t>(2027-)</w:t>
            </w:r>
            <w:r w:rsidRPr="00942AD0">
              <w:rPr>
                <w:b/>
                <w:bCs/>
                <w:sz w:val="18"/>
                <w:szCs w:val="18"/>
              </w:rPr>
              <w:t xml:space="preserve"> Tilbakeføre opprinnelig myr/våtmark</w:t>
            </w:r>
            <w:r w:rsidRPr="00942AD0">
              <w:rPr>
                <w:sz w:val="18"/>
                <w:szCs w:val="18"/>
              </w:rPr>
              <w:t xml:space="preserve">, dersom Strauman har slike områder (jf. forprosjektet i </w:t>
            </w:r>
            <w:r w:rsidRPr="00942AD0">
              <w:rPr>
                <w:i/>
                <w:sz w:val="18"/>
                <w:szCs w:val="18"/>
              </w:rPr>
              <w:t xml:space="preserve">Forvaltningsplan for Lomsdal-Visten, </w:t>
            </w:r>
            <w:r w:rsidRPr="00942AD0">
              <w:rPr>
                <w:sz w:val="18"/>
                <w:szCs w:val="18"/>
              </w:rPr>
              <w:t xml:space="preserve">TL-05). </w:t>
            </w:r>
          </w:p>
        </w:tc>
        <w:tc>
          <w:tcPr>
            <w:tcW w:w="689" w:type="pct"/>
            <w:gridSpan w:val="4"/>
            <w:tcBorders>
              <w:left w:val="nil"/>
              <w:bottom w:val="single" w:sz="4" w:space="0" w:color="auto"/>
              <w:right w:val="nil"/>
            </w:tcBorders>
            <w:shd w:val="clear" w:color="auto" w:fill="B3D2B8" w:themeFill="accent2" w:themeFillTint="99"/>
            <w:tcMar>
              <w:top w:w="113" w:type="dxa"/>
            </w:tcMar>
          </w:tcPr>
          <w:p w14:paraId="328A549E" w14:textId="77777777" w:rsidR="00536997" w:rsidRPr="00942AD0" w:rsidRDefault="00536997" w:rsidP="007A669A">
            <w:pPr>
              <w:spacing w:line="276" w:lineRule="auto"/>
              <w:rPr>
                <w:sz w:val="18"/>
                <w:szCs w:val="18"/>
              </w:rPr>
            </w:pPr>
            <w:r w:rsidRPr="00942AD0">
              <w:rPr>
                <w:sz w:val="18"/>
                <w:szCs w:val="18"/>
              </w:rPr>
              <w:t>Restaurering</w:t>
            </w:r>
          </w:p>
        </w:tc>
        <w:tc>
          <w:tcPr>
            <w:tcW w:w="666" w:type="pct"/>
            <w:gridSpan w:val="7"/>
            <w:tcBorders>
              <w:left w:val="nil"/>
              <w:bottom w:val="single" w:sz="4" w:space="0" w:color="auto"/>
              <w:right w:val="nil"/>
            </w:tcBorders>
            <w:shd w:val="clear" w:color="auto" w:fill="B3D2B8" w:themeFill="accent2" w:themeFillTint="99"/>
            <w:tcMar>
              <w:top w:w="113" w:type="dxa"/>
            </w:tcMar>
          </w:tcPr>
          <w:p w14:paraId="7FDCED0A" w14:textId="77777777" w:rsidR="00536997" w:rsidRPr="00942AD0" w:rsidRDefault="00536997" w:rsidP="007A669A">
            <w:pPr>
              <w:spacing w:line="276" w:lineRule="auto"/>
              <w:rPr>
                <w:sz w:val="18"/>
                <w:szCs w:val="18"/>
              </w:rPr>
            </w:pPr>
            <w:r w:rsidRPr="00942AD0">
              <w:rPr>
                <w:sz w:val="18"/>
                <w:szCs w:val="18"/>
              </w:rPr>
              <w:t>BS-04</w:t>
            </w:r>
          </w:p>
          <w:p w14:paraId="597E88F3" w14:textId="77777777" w:rsidR="00536997" w:rsidRPr="00942AD0" w:rsidRDefault="00536997" w:rsidP="007A669A">
            <w:pPr>
              <w:spacing w:line="276" w:lineRule="auto"/>
              <w:rPr>
                <w:sz w:val="18"/>
                <w:szCs w:val="18"/>
              </w:rPr>
            </w:pPr>
          </w:p>
        </w:tc>
        <w:tc>
          <w:tcPr>
            <w:tcW w:w="336" w:type="pct"/>
            <w:tcBorders>
              <w:left w:val="nil"/>
              <w:bottom w:val="single" w:sz="4" w:space="0" w:color="auto"/>
            </w:tcBorders>
            <w:shd w:val="clear" w:color="auto" w:fill="B3D2B8" w:themeFill="accent2" w:themeFillTint="99"/>
            <w:tcMar>
              <w:top w:w="113" w:type="dxa"/>
            </w:tcMar>
          </w:tcPr>
          <w:p w14:paraId="6658B6E7" w14:textId="58F06C69" w:rsidR="00536997" w:rsidRPr="007B03DA" w:rsidRDefault="00536997" w:rsidP="007A669A">
            <w:pPr>
              <w:rPr>
                <w:sz w:val="18"/>
                <w:szCs w:val="18"/>
              </w:rPr>
            </w:pPr>
          </w:p>
        </w:tc>
      </w:tr>
      <w:tr w:rsidR="0049339B" w:rsidRPr="007B03DA" w14:paraId="006722DA" w14:textId="77777777" w:rsidTr="0020544F">
        <w:trPr>
          <w:trHeight w:val="530"/>
        </w:trPr>
        <w:tc>
          <w:tcPr>
            <w:tcW w:w="808" w:type="pct"/>
            <w:gridSpan w:val="2"/>
            <w:vMerge w:val="restart"/>
            <w:tcBorders>
              <w:top w:val="single" w:sz="4" w:space="0" w:color="auto"/>
              <w:left w:val="single" w:sz="4" w:space="0" w:color="auto"/>
              <w:right w:val="single" w:sz="4" w:space="0" w:color="B3D2B8" w:themeColor="accent2" w:themeTint="99"/>
            </w:tcBorders>
            <w:shd w:val="clear" w:color="auto" w:fill="B3D2B8" w:themeFill="accent2" w:themeFillTint="99"/>
            <w:tcMar>
              <w:top w:w="113" w:type="dxa"/>
            </w:tcMar>
          </w:tcPr>
          <w:p w14:paraId="308366AF" w14:textId="77777777" w:rsidR="00536997" w:rsidRPr="007B03DA" w:rsidRDefault="00536997" w:rsidP="007A669A">
            <w:pPr>
              <w:rPr>
                <w:sz w:val="18"/>
                <w:szCs w:val="18"/>
              </w:rPr>
            </w:pPr>
            <w:r w:rsidRPr="00611178">
              <w:rPr>
                <w:sz w:val="18"/>
                <w:szCs w:val="18"/>
              </w:rPr>
              <w:t>TS-04</w:t>
            </w:r>
            <w:r w:rsidRPr="007B03DA">
              <w:rPr>
                <w:sz w:val="18"/>
                <w:szCs w:val="18"/>
              </w:rPr>
              <w:br/>
              <w:t>KARTLEGGE</w:t>
            </w:r>
            <w:r w:rsidRPr="007B03DA">
              <w:rPr>
                <w:sz w:val="18"/>
                <w:szCs w:val="18"/>
              </w:rPr>
              <w:br/>
            </w:r>
            <w:r w:rsidRPr="007B03DA">
              <w:rPr>
                <w:b/>
                <w:bCs/>
                <w:sz w:val="18"/>
                <w:szCs w:val="18"/>
              </w:rPr>
              <w:t>Vassdrag</w:t>
            </w:r>
            <w:r>
              <w:rPr>
                <w:b/>
                <w:bCs/>
                <w:sz w:val="18"/>
                <w:szCs w:val="18"/>
              </w:rPr>
              <w:t xml:space="preserve"> og naturmangfold</w:t>
            </w:r>
          </w:p>
        </w:tc>
        <w:tc>
          <w:tcPr>
            <w:tcW w:w="228" w:type="pct"/>
            <w:gridSpan w:val="2"/>
            <w:tcBorders>
              <w:top w:val="single" w:sz="4" w:space="0" w:color="auto"/>
              <w:left w:val="single" w:sz="4" w:space="0" w:color="B3D2B8" w:themeColor="accent2" w:themeTint="99"/>
              <w:bottom w:val="single" w:sz="4" w:space="0" w:color="auto"/>
              <w:right w:val="single" w:sz="4" w:space="0" w:color="B3D2B8" w:themeColor="accent2" w:themeTint="99"/>
            </w:tcBorders>
            <w:shd w:val="clear" w:color="auto" w:fill="B3D2B8" w:themeFill="accent2" w:themeFillTint="99"/>
            <w:tcMar>
              <w:top w:w="113" w:type="dxa"/>
            </w:tcMar>
          </w:tcPr>
          <w:p w14:paraId="3C072576" w14:textId="77777777" w:rsidR="00536997" w:rsidRPr="007B03DA" w:rsidRDefault="00536997" w:rsidP="007A669A">
            <w:pPr>
              <w:rPr>
                <w:sz w:val="18"/>
                <w:szCs w:val="18"/>
              </w:rPr>
            </w:pPr>
            <w:r w:rsidRPr="007B03DA">
              <w:rPr>
                <w:sz w:val="18"/>
                <w:szCs w:val="18"/>
              </w:rPr>
              <w:t>1</w:t>
            </w:r>
          </w:p>
        </w:tc>
        <w:tc>
          <w:tcPr>
            <w:tcW w:w="2273" w:type="pct"/>
            <w:tcBorders>
              <w:top w:val="single" w:sz="4" w:space="0" w:color="auto"/>
              <w:left w:val="single" w:sz="4" w:space="0" w:color="B3D2B8" w:themeColor="accent2" w:themeTint="99"/>
              <w:bottom w:val="single" w:sz="4" w:space="0" w:color="auto"/>
              <w:right w:val="single" w:sz="4" w:space="0" w:color="B3D2B8" w:themeColor="accent2" w:themeTint="99"/>
            </w:tcBorders>
            <w:shd w:val="clear" w:color="auto" w:fill="B3D2B8" w:themeFill="accent2" w:themeFillTint="99"/>
            <w:tcMar>
              <w:top w:w="113" w:type="dxa"/>
            </w:tcMar>
          </w:tcPr>
          <w:p w14:paraId="7934EA31" w14:textId="77777777" w:rsidR="00536997" w:rsidRPr="007B03DA" w:rsidRDefault="00536997" w:rsidP="007A669A">
            <w:pPr>
              <w:pStyle w:val="Punktlisteitabell"/>
              <w:rPr>
                <w:b/>
                <w:bCs/>
                <w:sz w:val="18"/>
                <w:szCs w:val="18"/>
              </w:rPr>
            </w:pPr>
            <w:r w:rsidRPr="007B03DA">
              <w:rPr>
                <w:b/>
                <w:bCs/>
                <w:sz w:val="18"/>
                <w:szCs w:val="18"/>
              </w:rPr>
              <w:t xml:space="preserve">Kartlegge </w:t>
            </w:r>
            <w:r>
              <w:rPr>
                <w:b/>
                <w:bCs/>
                <w:sz w:val="18"/>
                <w:szCs w:val="18"/>
              </w:rPr>
              <w:t xml:space="preserve">geologisk mangfold og </w:t>
            </w:r>
            <w:r w:rsidRPr="007B03DA">
              <w:rPr>
                <w:b/>
                <w:bCs/>
                <w:sz w:val="18"/>
                <w:szCs w:val="18"/>
              </w:rPr>
              <w:t xml:space="preserve">økologisk tilstand i vann og på land. </w:t>
            </w:r>
            <w:r w:rsidRPr="007B03DA">
              <w:rPr>
                <w:b/>
                <w:bCs/>
                <w:sz w:val="18"/>
                <w:szCs w:val="18"/>
              </w:rPr>
              <w:br/>
            </w:r>
            <w:r w:rsidRPr="007B03DA">
              <w:rPr>
                <w:sz w:val="18"/>
                <w:szCs w:val="18"/>
              </w:rPr>
              <w:t>(</w:t>
            </w:r>
            <w:r w:rsidRPr="007B03DA">
              <w:rPr>
                <w:bCs/>
                <w:sz w:val="18"/>
                <w:szCs w:val="18"/>
              </w:rPr>
              <w:t>For kulturlandskap, se TS-05)</w:t>
            </w:r>
            <w:r w:rsidRPr="007B03DA">
              <w:rPr>
                <w:b/>
                <w:bCs/>
                <w:sz w:val="18"/>
                <w:szCs w:val="18"/>
              </w:rPr>
              <w:t xml:space="preserve"> </w:t>
            </w:r>
          </w:p>
        </w:tc>
        <w:tc>
          <w:tcPr>
            <w:tcW w:w="689" w:type="pct"/>
            <w:gridSpan w:val="4"/>
            <w:tcBorders>
              <w:top w:val="single" w:sz="4" w:space="0" w:color="auto"/>
              <w:left w:val="single" w:sz="4" w:space="0" w:color="B3D2B8" w:themeColor="accent2" w:themeTint="99"/>
              <w:bottom w:val="single" w:sz="4" w:space="0" w:color="auto"/>
              <w:right w:val="single" w:sz="4" w:space="0" w:color="B3D2B8" w:themeColor="accent2" w:themeTint="99"/>
            </w:tcBorders>
            <w:shd w:val="clear" w:color="auto" w:fill="B3D2B8" w:themeFill="accent2" w:themeFillTint="99"/>
            <w:tcMar>
              <w:top w:w="113" w:type="dxa"/>
            </w:tcMar>
          </w:tcPr>
          <w:p w14:paraId="7E096131" w14:textId="77777777" w:rsidR="00536997" w:rsidRPr="007B03DA" w:rsidRDefault="00536997" w:rsidP="007A669A">
            <w:pPr>
              <w:rPr>
                <w:b/>
                <w:bCs/>
                <w:sz w:val="18"/>
                <w:szCs w:val="18"/>
              </w:rPr>
            </w:pPr>
            <w:r w:rsidRPr="007B03DA">
              <w:rPr>
                <w:b/>
                <w:bCs/>
                <w:sz w:val="18"/>
                <w:szCs w:val="18"/>
              </w:rPr>
              <w:t>Natur:</w:t>
            </w:r>
            <w:r w:rsidRPr="007B03DA">
              <w:rPr>
                <w:b/>
                <w:bCs/>
                <w:sz w:val="18"/>
                <w:szCs w:val="18"/>
              </w:rPr>
              <w:br/>
            </w:r>
            <w:r w:rsidRPr="007B03DA">
              <w:rPr>
                <w:bCs/>
                <w:sz w:val="18"/>
                <w:szCs w:val="18"/>
              </w:rPr>
              <w:t>Kunnskaps-grunnlag</w:t>
            </w:r>
            <w:r w:rsidRPr="007B03DA">
              <w:rPr>
                <w:b/>
                <w:bCs/>
                <w:sz w:val="18"/>
                <w:szCs w:val="18"/>
              </w:rPr>
              <w:t xml:space="preserve"> </w:t>
            </w:r>
          </w:p>
        </w:tc>
        <w:tc>
          <w:tcPr>
            <w:tcW w:w="666" w:type="pct"/>
            <w:gridSpan w:val="7"/>
            <w:tcBorders>
              <w:top w:val="single" w:sz="4" w:space="0" w:color="auto"/>
              <w:left w:val="single" w:sz="4" w:space="0" w:color="B3D2B8" w:themeColor="accent2" w:themeTint="99"/>
              <w:bottom w:val="single" w:sz="4" w:space="0" w:color="auto"/>
              <w:right w:val="single" w:sz="4" w:space="0" w:color="B3D2B8" w:themeColor="accent2" w:themeTint="99"/>
            </w:tcBorders>
            <w:shd w:val="clear" w:color="auto" w:fill="B3D2B8" w:themeFill="accent2" w:themeFillTint="99"/>
            <w:tcMar>
              <w:top w:w="113" w:type="dxa"/>
            </w:tcMar>
          </w:tcPr>
          <w:p w14:paraId="48E29DB2" w14:textId="77777777" w:rsidR="00536997" w:rsidRPr="007B03DA" w:rsidRDefault="00536997" w:rsidP="007A669A">
            <w:pPr>
              <w:rPr>
                <w:sz w:val="18"/>
                <w:szCs w:val="18"/>
              </w:rPr>
            </w:pPr>
            <w:r w:rsidRPr="007B03DA">
              <w:rPr>
                <w:sz w:val="18"/>
                <w:szCs w:val="18"/>
              </w:rPr>
              <w:t>BS-02</w:t>
            </w:r>
            <w:r>
              <w:rPr>
                <w:sz w:val="18"/>
                <w:szCs w:val="18"/>
              </w:rPr>
              <w:t>, 04</w:t>
            </w:r>
          </w:p>
        </w:tc>
        <w:tc>
          <w:tcPr>
            <w:tcW w:w="336" w:type="pct"/>
            <w:vMerge w:val="restart"/>
            <w:tcBorders>
              <w:top w:val="single" w:sz="4" w:space="0" w:color="auto"/>
              <w:left w:val="single" w:sz="4" w:space="0" w:color="B3D2B8" w:themeColor="accent2" w:themeTint="99"/>
              <w:right w:val="single" w:sz="4" w:space="0" w:color="auto"/>
            </w:tcBorders>
            <w:shd w:val="clear" w:color="auto" w:fill="B3D2B8" w:themeFill="accent2" w:themeFillTint="99"/>
            <w:tcMar>
              <w:top w:w="113" w:type="dxa"/>
            </w:tcMar>
          </w:tcPr>
          <w:p w14:paraId="38C88A1C" w14:textId="77777777" w:rsidR="00536997" w:rsidRPr="007B03DA" w:rsidRDefault="00536997" w:rsidP="007A669A">
            <w:pPr>
              <w:rPr>
                <w:sz w:val="18"/>
                <w:szCs w:val="18"/>
              </w:rPr>
            </w:pPr>
          </w:p>
        </w:tc>
      </w:tr>
      <w:tr w:rsidR="006320B9" w:rsidRPr="007B03DA" w14:paraId="57671F27" w14:textId="77777777" w:rsidTr="0020544F">
        <w:trPr>
          <w:trHeight w:val="761"/>
        </w:trPr>
        <w:tc>
          <w:tcPr>
            <w:tcW w:w="808" w:type="pct"/>
            <w:gridSpan w:val="2"/>
            <w:vMerge/>
            <w:tcBorders>
              <w:left w:val="single" w:sz="4" w:space="0" w:color="auto"/>
              <w:right w:val="single" w:sz="4" w:space="0" w:color="auto"/>
            </w:tcBorders>
            <w:shd w:val="clear" w:color="auto" w:fill="B3D2B8" w:themeFill="accent2" w:themeFillTint="99"/>
            <w:tcMar>
              <w:top w:w="57" w:type="dxa"/>
            </w:tcMar>
          </w:tcPr>
          <w:p w14:paraId="0FB0AE09" w14:textId="77777777" w:rsidR="00536997" w:rsidRPr="007B03DA" w:rsidRDefault="00536997" w:rsidP="007A669A">
            <w:pPr>
              <w:rPr>
                <w:bCs/>
                <w:sz w:val="18"/>
                <w:szCs w:val="18"/>
              </w:rPr>
            </w:pPr>
          </w:p>
        </w:tc>
        <w:tc>
          <w:tcPr>
            <w:tcW w:w="228" w:type="pct"/>
            <w:gridSpan w:val="2"/>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08114287" w14:textId="77777777" w:rsidR="00536997" w:rsidRPr="007B03DA" w:rsidRDefault="00536997" w:rsidP="007A669A">
            <w:pPr>
              <w:rPr>
                <w:sz w:val="18"/>
                <w:szCs w:val="18"/>
              </w:rPr>
            </w:pPr>
            <w:r>
              <w:rPr>
                <w:sz w:val="18"/>
                <w:szCs w:val="18"/>
              </w:rPr>
              <w:t>1</w:t>
            </w:r>
          </w:p>
        </w:tc>
        <w:tc>
          <w:tcPr>
            <w:tcW w:w="2273" w:type="pct"/>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1931D9D1" w14:textId="77777777" w:rsidR="00536997" w:rsidRDefault="00536997" w:rsidP="007A669A">
            <w:pPr>
              <w:pStyle w:val="PunktlisteitabellSISTE"/>
              <w:framePr w:hSpace="0" w:wrap="auto" w:vAnchor="margin" w:yAlign="inline"/>
              <w:numPr>
                <w:ilvl w:val="0"/>
                <w:numId w:val="0"/>
              </w:numPr>
              <w:suppressOverlap w:val="0"/>
              <w:rPr>
                <w:sz w:val="18"/>
                <w:szCs w:val="18"/>
              </w:rPr>
            </w:pPr>
            <w:r w:rsidRPr="007B03DA">
              <w:rPr>
                <w:b/>
                <w:bCs/>
                <w:sz w:val="18"/>
                <w:szCs w:val="18"/>
              </w:rPr>
              <w:t>TS-04-1</w:t>
            </w:r>
            <w:r w:rsidRPr="007B03DA">
              <w:rPr>
                <w:sz w:val="18"/>
                <w:szCs w:val="18"/>
              </w:rPr>
              <w:t xml:space="preserve"> (2027) </w:t>
            </w:r>
            <w:r w:rsidRPr="00BC2B20">
              <w:rPr>
                <w:b/>
                <w:sz w:val="18"/>
                <w:szCs w:val="18"/>
              </w:rPr>
              <w:t>Kartlegge</w:t>
            </w:r>
            <w:r w:rsidRPr="007B03DA">
              <w:rPr>
                <w:sz w:val="18"/>
                <w:szCs w:val="18"/>
              </w:rPr>
              <w:t xml:space="preserve"> </w:t>
            </w:r>
            <w:r>
              <w:rPr>
                <w:sz w:val="18"/>
                <w:szCs w:val="18"/>
              </w:rPr>
              <w:t>Lakselvvassdraget:</w:t>
            </w:r>
          </w:p>
          <w:p w14:paraId="287DE95F" w14:textId="046D1EF6" w:rsidR="00536997" w:rsidRDefault="00536997" w:rsidP="00715D6C">
            <w:pPr>
              <w:pStyle w:val="PunktlisteitabellSISTE"/>
              <w:framePr w:hSpace="0" w:wrap="auto" w:vAnchor="margin" w:yAlign="inline"/>
              <w:numPr>
                <w:ilvl w:val="1"/>
                <w:numId w:val="65"/>
              </w:numPr>
              <w:ind w:left="446" w:hanging="284"/>
              <w:suppressOverlap w:val="0"/>
              <w:rPr>
                <w:b/>
                <w:bCs/>
                <w:sz w:val="18"/>
                <w:szCs w:val="18"/>
              </w:rPr>
            </w:pPr>
            <w:r w:rsidRPr="007B03DA">
              <w:rPr>
                <w:b/>
                <w:sz w:val="18"/>
                <w:szCs w:val="18"/>
              </w:rPr>
              <w:t>b</w:t>
            </w:r>
            <w:r w:rsidRPr="007B03DA">
              <w:rPr>
                <w:b/>
                <w:bCs/>
                <w:sz w:val="18"/>
                <w:szCs w:val="18"/>
              </w:rPr>
              <w:t>estandsstatus for laksefisk</w:t>
            </w:r>
            <w:r w:rsidR="004C019B">
              <w:rPr>
                <w:b/>
                <w:bCs/>
                <w:sz w:val="18"/>
                <w:szCs w:val="18"/>
              </w:rPr>
              <w:t xml:space="preserve"> og ål</w:t>
            </w:r>
          </w:p>
          <w:p w14:paraId="016EA143" w14:textId="77777777" w:rsidR="00536997" w:rsidRDefault="00536997" w:rsidP="00715D6C">
            <w:pPr>
              <w:pStyle w:val="PunktlisteitabellSISTE"/>
              <w:framePr w:hSpace="0" w:wrap="auto" w:vAnchor="margin" w:yAlign="inline"/>
              <w:numPr>
                <w:ilvl w:val="1"/>
                <w:numId w:val="65"/>
              </w:numPr>
              <w:ind w:left="446" w:hanging="284"/>
              <w:suppressOverlap w:val="0"/>
              <w:rPr>
                <w:b/>
                <w:bCs/>
                <w:sz w:val="18"/>
                <w:szCs w:val="18"/>
              </w:rPr>
            </w:pPr>
            <w:r w:rsidRPr="007B03DA">
              <w:rPr>
                <w:b/>
                <w:bCs/>
                <w:sz w:val="18"/>
                <w:szCs w:val="18"/>
              </w:rPr>
              <w:t xml:space="preserve">naturtyper i ferskvann og </w:t>
            </w:r>
            <w:proofErr w:type="spellStart"/>
            <w:r w:rsidRPr="007B03DA">
              <w:rPr>
                <w:b/>
                <w:bCs/>
                <w:sz w:val="18"/>
                <w:szCs w:val="18"/>
              </w:rPr>
              <w:t>tidevannsstraumer</w:t>
            </w:r>
            <w:proofErr w:type="spellEnd"/>
          </w:p>
          <w:p w14:paraId="0C2D326D" w14:textId="77777777" w:rsidR="00536997" w:rsidRPr="007B03DA" w:rsidRDefault="00536997" w:rsidP="00715D6C">
            <w:pPr>
              <w:pStyle w:val="PunktlisteitabellSISTE"/>
              <w:framePr w:hSpace="0" w:wrap="auto" w:vAnchor="margin" w:yAlign="inline"/>
              <w:numPr>
                <w:ilvl w:val="0"/>
                <w:numId w:val="65"/>
              </w:numPr>
              <w:ind w:left="446" w:hanging="284"/>
              <w:suppressOverlap w:val="0"/>
              <w:rPr>
                <w:sz w:val="18"/>
                <w:szCs w:val="18"/>
              </w:rPr>
            </w:pPr>
            <w:r>
              <w:rPr>
                <w:b/>
                <w:bCs/>
                <w:sz w:val="18"/>
                <w:szCs w:val="18"/>
              </w:rPr>
              <w:t xml:space="preserve">dybdeforhold/batymetri: </w:t>
            </w:r>
            <w:r w:rsidRPr="00C91781">
              <w:rPr>
                <w:sz w:val="18"/>
                <w:szCs w:val="18"/>
              </w:rPr>
              <w:t>Lakselvvatnet</w:t>
            </w:r>
            <w:r>
              <w:rPr>
                <w:sz w:val="18"/>
                <w:szCs w:val="18"/>
              </w:rPr>
              <w:t>/</w:t>
            </w:r>
            <w:proofErr w:type="spellStart"/>
            <w:r>
              <w:rPr>
                <w:sz w:val="18"/>
                <w:szCs w:val="18"/>
              </w:rPr>
              <w:t>Nervatnet</w:t>
            </w:r>
            <w:proofErr w:type="spellEnd"/>
          </w:p>
        </w:tc>
        <w:tc>
          <w:tcPr>
            <w:tcW w:w="689" w:type="pct"/>
            <w:gridSpan w:val="4"/>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3CF44415" w14:textId="77777777" w:rsidR="00536997" w:rsidRPr="006A0B4D" w:rsidRDefault="00536997" w:rsidP="007A669A">
            <w:pPr>
              <w:rPr>
                <w:sz w:val="18"/>
                <w:szCs w:val="18"/>
              </w:rPr>
            </w:pPr>
            <w:r w:rsidRPr="006A0B4D">
              <w:rPr>
                <w:sz w:val="18"/>
                <w:szCs w:val="18"/>
              </w:rPr>
              <w:t>Kartlegging</w:t>
            </w:r>
          </w:p>
        </w:tc>
        <w:tc>
          <w:tcPr>
            <w:tcW w:w="666" w:type="pct"/>
            <w:gridSpan w:val="7"/>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01E4BFB9" w14:textId="77777777" w:rsidR="00536997" w:rsidRPr="007B03DA" w:rsidRDefault="00536997" w:rsidP="007A669A">
            <w:pPr>
              <w:rPr>
                <w:sz w:val="18"/>
                <w:szCs w:val="18"/>
              </w:rPr>
            </w:pPr>
            <w:r>
              <w:rPr>
                <w:sz w:val="18"/>
                <w:szCs w:val="18"/>
              </w:rPr>
              <w:t>BS-02</w:t>
            </w:r>
          </w:p>
        </w:tc>
        <w:tc>
          <w:tcPr>
            <w:tcW w:w="336" w:type="pct"/>
            <w:vMerge/>
            <w:tcBorders>
              <w:left w:val="single" w:sz="4" w:space="0" w:color="auto"/>
              <w:right w:val="single" w:sz="4" w:space="0" w:color="auto"/>
            </w:tcBorders>
            <w:shd w:val="clear" w:color="auto" w:fill="B3D2B8" w:themeFill="accent2" w:themeFillTint="99"/>
            <w:tcMar>
              <w:top w:w="57" w:type="dxa"/>
            </w:tcMar>
          </w:tcPr>
          <w:p w14:paraId="3F9BCF29" w14:textId="77777777" w:rsidR="00536997" w:rsidRPr="007B03DA" w:rsidRDefault="00536997" w:rsidP="007A669A">
            <w:pPr>
              <w:rPr>
                <w:sz w:val="18"/>
                <w:szCs w:val="18"/>
              </w:rPr>
            </w:pPr>
          </w:p>
        </w:tc>
      </w:tr>
      <w:tr w:rsidR="006320B9" w:rsidRPr="007B03DA" w14:paraId="3A733051" w14:textId="77777777" w:rsidTr="0020544F">
        <w:trPr>
          <w:trHeight w:val="631"/>
        </w:trPr>
        <w:tc>
          <w:tcPr>
            <w:tcW w:w="808" w:type="pct"/>
            <w:gridSpan w:val="2"/>
            <w:vMerge/>
            <w:tcBorders>
              <w:left w:val="single" w:sz="4" w:space="0" w:color="auto"/>
              <w:right w:val="single" w:sz="4" w:space="0" w:color="auto"/>
            </w:tcBorders>
            <w:shd w:val="clear" w:color="auto" w:fill="B3D2B8" w:themeFill="accent2" w:themeFillTint="99"/>
            <w:tcMar>
              <w:top w:w="57" w:type="dxa"/>
            </w:tcMar>
          </w:tcPr>
          <w:p w14:paraId="2A23020C" w14:textId="77777777" w:rsidR="00536997" w:rsidRPr="007B03DA" w:rsidRDefault="00536997" w:rsidP="007A669A">
            <w:pPr>
              <w:rPr>
                <w:bCs/>
                <w:sz w:val="18"/>
                <w:szCs w:val="18"/>
              </w:rPr>
            </w:pPr>
          </w:p>
        </w:tc>
        <w:tc>
          <w:tcPr>
            <w:tcW w:w="228" w:type="pct"/>
            <w:gridSpan w:val="2"/>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1C1248E6" w14:textId="77777777" w:rsidR="00536997" w:rsidRPr="007B03DA" w:rsidRDefault="00536997" w:rsidP="007A669A">
            <w:pPr>
              <w:rPr>
                <w:sz w:val="18"/>
                <w:szCs w:val="18"/>
              </w:rPr>
            </w:pPr>
            <w:r>
              <w:rPr>
                <w:sz w:val="18"/>
                <w:szCs w:val="18"/>
              </w:rPr>
              <w:t>1</w:t>
            </w:r>
          </w:p>
        </w:tc>
        <w:tc>
          <w:tcPr>
            <w:tcW w:w="2273" w:type="pct"/>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04835E6C" w14:textId="3A664808" w:rsidR="00536997" w:rsidRPr="007B03DA" w:rsidRDefault="00536997" w:rsidP="007A669A">
            <w:pPr>
              <w:pStyle w:val="PunktlisteitabellSISTE"/>
              <w:framePr w:hSpace="0" w:wrap="auto" w:vAnchor="margin" w:yAlign="inline"/>
              <w:numPr>
                <w:ilvl w:val="0"/>
                <w:numId w:val="0"/>
              </w:numPr>
              <w:suppressOverlap w:val="0"/>
              <w:rPr>
                <w:sz w:val="18"/>
                <w:szCs w:val="18"/>
              </w:rPr>
            </w:pPr>
            <w:r w:rsidRPr="007B03DA">
              <w:rPr>
                <w:b/>
                <w:bCs/>
                <w:sz w:val="18"/>
                <w:szCs w:val="18"/>
              </w:rPr>
              <w:t>TS-04-2 (</w:t>
            </w:r>
            <w:r w:rsidRPr="007B03DA">
              <w:rPr>
                <w:sz w:val="18"/>
                <w:szCs w:val="18"/>
              </w:rPr>
              <w:t xml:space="preserve">2028) </w:t>
            </w:r>
            <w:r w:rsidRPr="00BC2B20">
              <w:rPr>
                <w:b/>
                <w:sz w:val="18"/>
                <w:szCs w:val="18"/>
              </w:rPr>
              <w:t>Kartlegge og dokumentere</w:t>
            </w:r>
            <w:r>
              <w:rPr>
                <w:sz w:val="18"/>
                <w:szCs w:val="18"/>
              </w:rPr>
              <w:t xml:space="preserve"> </w:t>
            </w:r>
            <w:r w:rsidRPr="007B03DA">
              <w:rPr>
                <w:b/>
                <w:bCs/>
                <w:sz w:val="18"/>
                <w:szCs w:val="18"/>
              </w:rPr>
              <w:t>geologisk mangfold</w:t>
            </w:r>
            <w:r w:rsidRPr="007B03DA">
              <w:rPr>
                <w:sz w:val="18"/>
                <w:szCs w:val="18"/>
              </w:rPr>
              <w:t xml:space="preserve"> </w:t>
            </w:r>
            <w:r>
              <w:rPr>
                <w:sz w:val="18"/>
                <w:szCs w:val="18"/>
              </w:rPr>
              <w:t xml:space="preserve">med grotter og karstformer </w:t>
            </w:r>
            <w:r w:rsidRPr="007B03DA">
              <w:rPr>
                <w:sz w:val="18"/>
                <w:szCs w:val="18"/>
              </w:rPr>
              <w:t xml:space="preserve">under vann </w:t>
            </w:r>
            <w:r>
              <w:rPr>
                <w:sz w:val="18"/>
                <w:szCs w:val="18"/>
              </w:rPr>
              <w:t xml:space="preserve">og på land </w:t>
            </w:r>
            <w:r w:rsidRPr="007B03DA">
              <w:rPr>
                <w:sz w:val="18"/>
                <w:szCs w:val="18"/>
              </w:rPr>
              <w:t>(gjerne samtidig med Innervisten)</w:t>
            </w:r>
            <w:r w:rsidR="00110D57">
              <w:rPr>
                <w:sz w:val="18"/>
                <w:szCs w:val="18"/>
              </w:rPr>
              <w:t xml:space="preserve">, samt forekomster av </w:t>
            </w:r>
            <w:r w:rsidR="00AD1200" w:rsidRPr="00110D57">
              <w:rPr>
                <w:b/>
                <w:bCs/>
                <w:sz w:val="18"/>
                <w:szCs w:val="18"/>
              </w:rPr>
              <w:t>flaggermus</w:t>
            </w:r>
            <w:r w:rsidR="00110D57">
              <w:rPr>
                <w:sz w:val="18"/>
                <w:szCs w:val="18"/>
              </w:rPr>
              <w:t xml:space="preserve"> i grottene</w:t>
            </w:r>
            <w:r w:rsidR="00E16CEF">
              <w:rPr>
                <w:sz w:val="18"/>
                <w:szCs w:val="18"/>
              </w:rPr>
              <w:t xml:space="preserve"> mht. </w:t>
            </w:r>
            <w:proofErr w:type="spellStart"/>
            <w:r w:rsidR="00E16CEF">
              <w:rPr>
                <w:sz w:val="18"/>
                <w:szCs w:val="18"/>
              </w:rPr>
              <w:t>friluftsbruk</w:t>
            </w:r>
            <w:proofErr w:type="spellEnd"/>
            <w:r w:rsidR="0095083C">
              <w:rPr>
                <w:sz w:val="18"/>
                <w:szCs w:val="18"/>
              </w:rPr>
              <w:t xml:space="preserve">.  </w:t>
            </w:r>
          </w:p>
        </w:tc>
        <w:tc>
          <w:tcPr>
            <w:tcW w:w="689" w:type="pct"/>
            <w:gridSpan w:val="4"/>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3ECA17EC" w14:textId="77777777" w:rsidR="00536997" w:rsidRPr="00CE07B3" w:rsidRDefault="00536997" w:rsidP="007A669A">
            <w:pPr>
              <w:rPr>
                <w:sz w:val="18"/>
                <w:szCs w:val="18"/>
              </w:rPr>
            </w:pPr>
            <w:r w:rsidRPr="00CE07B3">
              <w:rPr>
                <w:sz w:val="18"/>
                <w:szCs w:val="18"/>
              </w:rPr>
              <w:t>Kartlegging</w:t>
            </w:r>
          </w:p>
        </w:tc>
        <w:tc>
          <w:tcPr>
            <w:tcW w:w="666" w:type="pct"/>
            <w:gridSpan w:val="7"/>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6A048589" w14:textId="77777777" w:rsidR="00536997" w:rsidRPr="007B03DA" w:rsidRDefault="00536997" w:rsidP="007A669A">
            <w:pPr>
              <w:rPr>
                <w:sz w:val="18"/>
                <w:szCs w:val="18"/>
              </w:rPr>
            </w:pPr>
            <w:r>
              <w:rPr>
                <w:sz w:val="18"/>
                <w:szCs w:val="18"/>
              </w:rPr>
              <w:t>BS-04-1</w:t>
            </w:r>
          </w:p>
        </w:tc>
        <w:tc>
          <w:tcPr>
            <w:tcW w:w="336" w:type="pct"/>
            <w:vMerge/>
            <w:tcBorders>
              <w:left w:val="single" w:sz="4" w:space="0" w:color="auto"/>
              <w:right w:val="single" w:sz="4" w:space="0" w:color="auto"/>
            </w:tcBorders>
            <w:shd w:val="clear" w:color="auto" w:fill="B3D2B8" w:themeFill="accent2" w:themeFillTint="99"/>
            <w:tcMar>
              <w:top w:w="57" w:type="dxa"/>
            </w:tcMar>
          </w:tcPr>
          <w:p w14:paraId="4A83B994" w14:textId="77777777" w:rsidR="00536997" w:rsidRPr="007B03DA" w:rsidRDefault="00536997" w:rsidP="007A669A">
            <w:pPr>
              <w:rPr>
                <w:sz w:val="18"/>
                <w:szCs w:val="18"/>
              </w:rPr>
            </w:pPr>
          </w:p>
        </w:tc>
      </w:tr>
      <w:tr w:rsidR="006320B9" w:rsidRPr="007B03DA" w14:paraId="462E0B1A" w14:textId="77777777" w:rsidTr="0020544F">
        <w:trPr>
          <w:trHeight w:val="553"/>
        </w:trPr>
        <w:tc>
          <w:tcPr>
            <w:tcW w:w="808" w:type="pct"/>
            <w:gridSpan w:val="2"/>
            <w:vMerge/>
            <w:tcBorders>
              <w:left w:val="single" w:sz="4" w:space="0" w:color="auto"/>
              <w:right w:val="single" w:sz="4" w:space="0" w:color="auto"/>
            </w:tcBorders>
            <w:shd w:val="clear" w:color="auto" w:fill="B3D2B8" w:themeFill="accent2" w:themeFillTint="99"/>
            <w:tcMar>
              <w:top w:w="57" w:type="dxa"/>
            </w:tcMar>
          </w:tcPr>
          <w:p w14:paraId="70116D30" w14:textId="77777777" w:rsidR="00536997" w:rsidRPr="007B03DA" w:rsidRDefault="00536997" w:rsidP="007A669A">
            <w:pPr>
              <w:rPr>
                <w:bCs/>
                <w:sz w:val="18"/>
                <w:szCs w:val="18"/>
              </w:rPr>
            </w:pPr>
          </w:p>
        </w:tc>
        <w:tc>
          <w:tcPr>
            <w:tcW w:w="228" w:type="pct"/>
            <w:gridSpan w:val="2"/>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6796BB81" w14:textId="77777777" w:rsidR="00536997" w:rsidRPr="007B03DA" w:rsidRDefault="00536997" w:rsidP="007A669A">
            <w:pPr>
              <w:rPr>
                <w:sz w:val="18"/>
                <w:szCs w:val="18"/>
              </w:rPr>
            </w:pPr>
            <w:r>
              <w:rPr>
                <w:sz w:val="18"/>
                <w:szCs w:val="18"/>
              </w:rPr>
              <w:t>1</w:t>
            </w:r>
          </w:p>
        </w:tc>
        <w:tc>
          <w:tcPr>
            <w:tcW w:w="2273" w:type="pct"/>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1CA42174" w14:textId="77777777" w:rsidR="00536997" w:rsidRPr="007B03DA" w:rsidRDefault="00536997" w:rsidP="007A669A">
            <w:pPr>
              <w:pStyle w:val="PunktlisteitabellSISTE"/>
              <w:framePr w:hSpace="0" w:wrap="auto" w:vAnchor="margin" w:yAlign="inline"/>
              <w:numPr>
                <w:ilvl w:val="0"/>
                <w:numId w:val="0"/>
              </w:numPr>
              <w:suppressOverlap w:val="0"/>
              <w:rPr>
                <w:sz w:val="18"/>
                <w:szCs w:val="18"/>
              </w:rPr>
            </w:pPr>
            <w:r w:rsidRPr="007B03DA">
              <w:rPr>
                <w:b/>
                <w:bCs/>
                <w:sz w:val="18"/>
                <w:szCs w:val="18"/>
              </w:rPr>
              <w:t>TS-04-3</w:t>
            </w:r>
            <w:r w:rsidRPr="007B03DA">
              <w:rPr>
                <w:sz w:val="18"/>
                <w:szCs w:val="18"/>
              </w:rPr>
              <w:t xml:space="preserve"> (2028) </w:t>
            </w:r>
            <w:r w:rsidRPr="00BC2B20">
              <w:rPr>
                <w:b/>
                <w:sz w:val="18"/>
                <w:szCs w:val="18"/>
              </w:rPr>
              <w:t>Oppdatere</w:t>
            </w:r>
            <w:r w:rsidRPr="007B03DA">
              <w:rPr>
                <w:sz w:val="18"/>
                <w:szCs w:val="18"/>
              </w:rPr>
              <w:t xml:space="preserve"> </w:t>
            </w:r>
            <w:r w:rsidRPr="007B03DA">
              <w:rPr>
                <w:b/>
                <w:sz w:val="18"/>
                <w:szCs w:val="18"/>
              </w:rPr>
              <w:t>kartlegging av</w:t>
            </w:r>
            <w:r w:rsidRPr="007B03DA">
              <w:rPr>
                <w:sz w:val="18"/>
                <w:szCs w:val="18"/>
              </w:rPr>
              <w:t xml:space="preserve"> </w:t>
            </w:r>
            <w:r w:rsidRPr="007B03DA">
              <w:rPr>
                <w:b/>
                <w:bCs/>
                <w:sz w:val="18"/>
                <w:szCs w:val="18"/>
              </w:rPr>
              <w:t xml:space="preserve">fugl: </w:t>
            </w:r>
            <w:r w:rsidRPr="007B03DA">
              <w:rPr>
                <w:bCs/>
                <w:sz w:val="18"/>
                <w:szCs w:val="18"/>
              </w:rPr>
              <w:t>H</w:t>
            </w:r>
            <w:r w:rsidRPr="007B03DA">
              <w:rPr>
                <w:sz w:val="18"/>
                <w:szCs w:val="18"/>
              </w:rPr>
              <w:t xml:space="preserve">akkespetter, våtmarksfugl og rovfugl. </w:t>
            </w:r>
          </w:p>
        </w:tc>
        <w:tc>
          <w:tcPr>
            <w:tcW w:w="689" w:type="pct"/>
            <w:gridSpan w:val="4"/>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5FA40D98" w14:textId="77777777" w:rsidR="00536997" w:rsidRPr="00CE07B3" w:rsidRDefault="00536997" w:rsidP="007A669A">
            <w:pPr>
              <w:rPr>
                <w:sz w:val="18"/>
                <w:szCs w:val="18"/>
              </w:rPr>
            </w:pPr>
            <w:r w:rsidRPr="00CE07B3">
              <w:rPr>
                <w:sz w:val="18"/>
                <w:szCs w:val="18"/>
              </w:rPr>
              <w:t>Kartlegging</w:t>
            </w:r>
          </w:p>
        </w:tc>
        <w:tc>
          <w:tcPr>
            <w:tcW w:w="666" w:type="pct"/>
            <w:gridSpan w:val="7"/>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33AA71BC" w14:textId="77777777" w:rsidR="00536997" w:rsidRPr="007B03DA" w:rsidRDefault="00536997" w:rsidP="007A669A">
            <w:pPr>
              <w:rPr>
                <w:sz w:val="18"/>
                <w:szCs w:val="18"/>
              </w:rPr>
            </w:pPr>
            <w:r>
              <w:rPr>
                <w:sz w:val="18"/>
                <w:szCs w:val="18"/>
              </w:rPr>
              <w:t>BS-02-5</w:t>
            </w:r>
          </w:p>
        </w:tc>
        <w:tc>
          <w:tcPr>
            <w:tcW w:w="336" w:type="pct"/>
            <w:vMerge/>
            <w:tcBorders>
              <w:left w:val="single" w:sz="4" w:space="0" w:color="auto"/>
              <w:right w:val="single" w:sz="4" w:space="0" w:color="auto"/>
            </w:tcBorders>
            <w:shd w:val="clear" w:color="auto" w:fill="B3D2B8" w:themeFill="accent2" w:themeFillTint="99"/>
            <w:tcMar>
              <w:top w:w="57" w:type="dxa"/>
            </w:tcMar>
          </w:tcPr>
          <w:p w14:paraId="2CDA1A41" w14:textId="77777777" w:rsidR="00536997" w:rsidRPr="007B03DA" w:rsidRDefault="00536997" w:rsidP="007A669A">
            <w:pPr>
              <w:rPr>
                <w:sz w:val="18"/>
                <w:szCs w:val="18"/>
              </w:rPr>
            </w:pPr>
          </w:p>
        </w:tc>
      </w:tr>
      <w:tr w:rsidR="0049339B" w:rsidRPr="007B03DA" w14:paraId="189B739A" w14:textId="77777777" w:rsidTr="0020544F">
        <w:trPr>
          <w:trHeight w:val="553"/>
        </w:trPr>
        <w:tc>
          <w:tcPr>
            <w:tcW w:w="808" w:type="pct"/>
            <w:gridSpan w:val="2"/>
            <w:vMerge/>
            <w:tcBorders>
              <w:left w:val="single" w:sz="4" w:space="0" w:color="auto"/>
              <w:bottom w:val="single" w:sz="4" w:space="0" w:color="1E1E1E" w:themeColor="text1"/>
              <w:right w:val="single" w:sz="4" w:space="0" w:color="auto"/>
            </w:tcBorders>
            <w:shd w:val="clear" w:color="auto" w:fill="B3D2B8" w:themeFill="accent2" w:themeFillTint="99"/>
            <w:tcMar>
              <w:top w:w="57" w:type="dxa"/>
            </w:tcMar>
          </w:tcPr>
          <w:p w14:paraId="6F6CB5F7" w14:textId="77777777" w:rsidR="00536997" w:rsidRPr="007B03DA" w:rsidRDefault="00536997" w:rsidP="007A669A">
            <w:pPr>
              <w:rPr>
                <w:bCs/>
                <w:sz w:val="18"/>
                <w:szCs w:val="18"/>
              </w:rPr>
            </w:pPr>
          </w:p>
        </w:tc>
        <w:tc>
          <w:tcPr>
            <w:tcW w:w="228" w:type="pct"/>
            <w:gridSpan w:val="2"/>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388DB68C" w14:textId="77777777" w:rsidR="00536997" w:rsidRPr="007B03DA" w:rsidRDefault="00536997" w:rsidP="007A669A">
            <w:pPr>
              <w:rPr>
                <w:sz w:val="18"/>
                <w:szCs w:val="18"/>
              </w:rPr>
            </w:pPr>
            <w:r>
              <w:rPr>
                <w:sz w:val="18"/>
                <w:szCs w:val="18"/>
              </w:rPr>
              <w:t>1</w:t>
            </w:r>
          </w:p>
        </w:tc>
        <w:tc>
          <w:tcPr>
            <w:tcW w:w="2273" w:type="pct"/>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2FA0EF67" w14:textId="77777777" w:rsidR="00536997" w:rsidRPr="007B03DA" w:rsidRDefault="00536997" w:rsidP="007A669A">
            <w:pPr>
              <w:pStyle w:val="PunktlisteitabellSISTE"/>
              <w:framePr w:hSpace="0" w:wrap="auto" w:vAnchor="margin" w:yAlign="inline"/>
              <w:numPr>
                <w:ilvl w:val="0"/>
                <w:numId w:val="0"/>
              </w:numPr>
              <w:suppressOverlap w:val="0"/>
              <w:rPr>
                <w:b/>
                <w:bCs/>
                <w:sz w:val="18"/>
                <w:szCs w:val="18"/>
              </w:rPr>
            </w:pPr>
            <w:r>
              <w:rPr>
                <w:b/>
                <w:bCs/>
                <w:sz w:val="18"/>
                <w:szCs w:val="18"/>
              </w:rPr>
              <w:t xml:space="preserve">TS-04-4 </w:t>
            </w:r>
            <w:r w:rsidRPr="00F27F84">
              <w:rPr>
                <w:bCs/>
                <w:sz w:val="18"/>
                <w:szCs w:val="18"/>
              </w:rPr>
              <w:t>(</w:t>
            </w:r>
            <w:r>
              <w:rPr>
                <w:bCs/>
                <w:sz w:val="18"/>
                <w:szCs w:val="18"/>
              </w:rPr>
              <w:t xml:space="preserve">2028) </w:t>
            </w:r>
            <w:r w:rsidRPr="005341B5">
              <w:rPr>
                <w:b/>
                <w:bCs/>
                <w:sz w:val="18"/>
                <w:szCs w:val="18"/>
              </w:rPr>
              <w:t>Supplere kartlegging av naturtyper og arter</w:t>
            </w:r>
            <w:r>
              <w:rPr>
                <w:bCs/>
                <w:sz w:val="18"/>
                <w:szCs w:val="18"/>
              </w:rPr>
              <w:t xml:space="preserve">, særlig rundt Lakselvvatnet, i Laksmarkdalen og i kalkrike områder i fjellet. </w:t>
            </w:r>
          </w:p>
        </w:tc>
        <w:tc>
          <w:tcPr>
            <w:tcW w:w="689" w:type="pct"/>
            <w:gridSpan w:val="4"/>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4C0D1464" w14:textId="77777777" w:rsidR="00536997" w:rsidRPr="00CE07B3" w:rsidRDefault="00536997" w:rsidP="007A669A">
            <w:pPr>
              <w:rPr>
                <w:sz w:val="18"/>
                <w:szCs w:val="18"/>
              </w:rPr>
            </w:pPr>
            <w:r w:rsidRPr="00CE07B3">
              <w:rPr>
                <w:sz w:val="18"/>
                <w:szCs w:val="18"/>
              </w:rPr>
              <w:t>Kartlegging</w:t>
            </w:r>
          </w:p>
        </w:tc>
        <w:tc>
          <w:tcPr>
            <w:tcW w:w="666" w:type="pct"/>
            <w:gridSpan w:val="7"/>
            <w:tcBorders>
              <w:top w:val="single" w:sz="4" w:space="0" w:color="auto"/>
              <w:left w:val="single" w:sz="4" w:space="0" w:color="auto"/>
              <w:bottom w:val="single" w:sz="4" w:space="0" w:color="auto"/>
              <w:right w:val="single" w:sz="4" w:space="0" w:color="auto"/>
            </w:tcBorders>
            <w:shd w:val="clear" w:color="auto" w:fill="E5F0E7" w:themeFill="accent2" w:themeFillTint="33"/>
            <w:tcMar>
              <w:top w:w="57" w:type="dxa"/>
            </w:tcMar>
          </w:tcPr>
          <w:p w14:paraId="2CD40F3B" w14:textId="77777777" w:rsidR="00536997" w:rsidRPr="007B03DA" w:rsidRDefault="00536997" w:rsidP="007A669A">
            <w:pPr>
              <w:rPr>
                <w:sz w:val="18"/>
                <w:szCs w:val="18"/>
              </w:rPr>
            </w:pPr>
            <w:r>
              <w:rPr>
                <w:sz w:val="18"/>
                <w:szCs w:val="18"/>
              </w:rPr>
              <w:t>BS-02</w:t>
            </w:r>
          </w:p>
        </w:tc>
        <w:tc>
          <w:tcPr>
            <w:tcW w:w="336" w:type="pct"/>
            <w:vMerge/>
            <w:tcBorders>
              <w:left w:val="single" w:sz="4" w:space="0" w:color="auto"/>
              <w:bottom w:val="single" w:sz="4" w:space="0" w:color="1E1E1E" w:themeColor="text1"/>
              <w:right w:val="single" w:sz="4" w:space="0" w:color="auto"/>
            </w:tcBorders>
            <w:shd w:val="clear" w:color="auto" w:fill="B3D2B8" w:themeFill="accent2" w:themeFillTint="99"/>
            <w:tcMar>
              <w:top w:w="57" w:type="dxa"/>
            </w:tcMar>
          </w:tcPr>
          <w:p w14:paraId="5E59082C" w14:textId="77777777" w:rsidR="00536997" w:rsidRPr="007B03DA" w:rsidRDefault="00536997" w:rsidP="007A669A">
            <w:pPr>
              <w:rPr>
                <w:sz w:val="18"/>
                <w:szCs w:val="18"/>
              </w:rPr>
            </w:pPr>
          </w:p>
        </w:tc>
      </w:tr>
      <w:tr w:rsidR="0049339B" w:rsidRPr="007B03DA" w14:paraId="09680089" w14:textId="77777777" w:rsidTr="0020544F">
        <w:trPr>
          <w:trHeight w:val="285"/>
        </w:trPr>
        <w:tc>
          <w:tcPr>
            <w:tcW w:w="808" w:type="pct"/>
            <w:gridSpan w:val="2"/>
            <w:vMerge w:val="restart"/>
            <w:tcBorders>
              <w:top w:val="single" w:sz="4" w:space="0" w:color="1E1E1E" w:themeColor="text1"/>
              <w:bottom w:val="single" w:sz="4" w:space="0" w:color="auto"/>
              <w:right w:val="single" w:sz="4" w:space="0" w:color="B3D2B8" w:themeColor="accent2" w:themeTint="99"/>
            </w:tcBorders>
            <w:shd w:val="clear" w:color="auto" w:fill="B3D2B8" w:themeFill="accent2" w:themeFillTint="99"/>
            <w:tcMar>
              <w:top w:w="113" w:type="dxa"/>
            </w:tcMar>
          </w:tcPr>
          <w:p w14:paraId="1EAE98D7" w14:textId="77777777" w:rsidR="00536997" w:rsidRPr="007B03DA" w:rsidRDefault="00536997" w:rsidP="007A669A">
            <w:pPr>
              <w:rPr>
                <w:bCs/>
                <w:sz w:val="18"/>
                <w:szCs w:val="18"/>
              </w:rPr>
            </w:pPr>
            <w:r w:rsidRPr="00611178">
              <w:rPr>
                <w:bCs/>
                <w:sz w:val="18"/>
                <w:szCs w:val="18"/>
              </w:rPr>
              <w:t>TS-05</w:t>
            </w:r>
            <w:r w:rsidRPr="007B03DA">
              <w:rPr>
                <w:sz w:val="18"/>
                <w:szCs w:val="18"/>
              </w:rPr>
              <w:br/>
              <w:t>OVERVÅKE</w:t>
            </w:r>
            <w:r w:rsidRPr="007B03DA">
              <w:rPr>
                <w:sz w:val="18"/>
                <w:szCs w:val="18"/>
              </w:rPr>
              <w:br/>
            </w:r>
            <w:r w:rsidRPr="007B03DA">
              <w:rPr>
                <w:b/>
                <w:bCs/>
                <w:sz w:val="18"/>
                <w:szCs w:val="18"/>
              </w:rPr>
              <w:t>Fjord og vassdrag</w:t>
            </w:r>
          </w:p>
        </w:tc>
        <w:tc>
          <w:tcPr>
            <w:tcW w:w="228" w:type="pct"/>
            <w:gridSpan w:val="2"/>
            <w:vMerge w:val="restart"/>
            <w:tcBorders>
              <w:top w:val="single" w:sz="4" w:space="0" w:color="auto"/>
              <w:left w:val="single" w:sz="4" w:space="0" w:color="B3D2B8" w:themeColor="accent2" w:themeTint="99"/>
              <w:right w:val="single" w:sz="4" w:space="0" w:color="B3D2B8" w:themeColor="accent2" w:themeTint="99"/>
            </w:tcBorders>
            <w:shd w:val="clear" w:color="auto" w:fill="B3D2B8" w:themeFill="accent2" w:themeFillTint="99"/>
            <w:tcMar>
              <w:top w:w="113" w:type="dxa"/>
            </w:tcMar>
          </w:tcPr>
          <w:p w14:paraId="2B2A24EE" w14:textId="77777777" w:rsidR="00536997" w:rsidRPr="007B03DA" w:rsidRDefault="00536997" w:rsidP="007A669A">
            <w:pPr>
              <w:rPr>
                <w:b/>
                <w:sz w:val="18"/>
                <w:szCs w:val="18"/>
              </w:rPr>
            </w:pPr>
            <w:r w:rsidRPr="007B03DA">
              <w:rPr>
                <w:b/>
                <w:sz w:val="18"/>
                <w:szCs w:val="18"/>
              </w:rPr>
              <w:t>1</w:t>
            </w:r>
          </w:p>
          <w:p w14:paraId="0AD79A7A" w14:textId="77777777" w:rsidR="00536997" w:rsidRPr="007B03DA" w:rsidRDefault="00536997" w:rsidP="007A669A">
            <w:pPr>
              <w:rPr>
                <w:sz w:val="18"/>
                <w:szCs w:val="18"/>
              </w:rPr>
            </w:pPr>
          </w:p>
          <w:p w14:paraId="0C4DEFE6" w14:textId="77777777" w:rsidR="00536997" w:rsidRPr="007B03DA" w:rsidRDefault="00536997" w:rsidP="007A669A">
            <w:pPr>
              <w:rPr>
                <w:sz w:val="18"/>
                <w:szCs w:val="18"/>
              </w:rPr>
            </w:pPr>
          </w:p>
          <w:p w14:paraId="24F8F929" w14:textId="77777777" w:rsidR="00536997" w:rsidRPr="007B03DA" w:rsidRDefault="00536997" w:rsidP="007A669A">
            <w:pPr>
              <w:rPr>
                <w:sz w:val="18"/>
                <w:szCs w:val="18"/>
              </w:rPr>
            </w:pPr>
          </w:p>
          <w:p w14:paraId="7E7B72FB" w14:textId="77777777" w:rsidR="00536997" w:rsidRPr="007B03DA" w:rsidRDefault="00536997" w:rsidP="007A669A">
            <w:pPr>
              <w:rPr>
                <w:sz w:val="18"/>
                <w:szCs w:val="18"/>
              </w:rPr>
            </w:pPr>
          </w:p>
          <w:p w14:paraId="60F70643" w14:textId="77777777" w:rsidR="00536997" w:rsidRPr="007B03DA" w:rsidRDefault="00536997" w:rsidP="007A669A">
            <w:pPr>
              <w:rPr>
                <w:sz w:val="18"/>
                <w:szCs w:val="18"/>
              </w:rPr>
            </w:pPr>
          </w:p>
          <w:p w14:paraId="7FB81493" w14:textId="77777777" w:rsidR="00536997" w:rsidRPr="007B03DA" w:rsidRDefault="00536997" w:rsidP="007A669A">
            <w:pPr>
              <w:rPr>
                <w:sz w:val="18"/>
                <w:szCs w:val="18"/>
              </w:rPr>
            </w:pPr>
          </w:p>
          <w:p w14:paraId="53FA3C3E" w14:textId="77777777" w:rsidR="00536997" w:rsidRPr="007B03DA" w:rsidRDefault="00536997" w:rsidP="007A669A">
            <w:pPr>
              <w:rPr>
                <w:sz w:val="18"/>
                <w:szCs w:val="18"/>
              </w:rPr>
            </w:pPr>
          </w:p>
          <w:p w14:paraId="41E605A4" w14:textId="77777777" w:rsidR="00536997" w:rsidRPr="007B03DA" w:rsidRDefault="00536997" w:rsidP="007A669A">
            <w:pPr>
              <w:rPr>
                <w:b/>
                <w:sz w:val="18"/>
                <w:szCs w:val="18"/>
              </w:rPr>
            </w:pPr>
          </w:p>
        </w:tc>
        <w:tc>
          <w:tcPr>
            <w:tcW w:w="2273" w:type="pct"/>
            <w:tcBorders>
              <w:top w:val="single" w:sz="4" w:space="0" w:color="auto"/>
              <w:left w:val="single" w:sz="4" w:space="0" w:color="B3D2B8" w:themeColor="accent2" w:themeTint="99"/>
              <w:bottom w:val="single" w:sz="4" w:space="0" w:color="1E1E1E" w:themeColor="text1"/>
              <w:right w:val="single" w:sz="4" w:space="0" w:color="B3D2B8" w:themeColor="accent2" w:themeTint="99"/>
            </w:tcBorders>
            <w:shd w:val="clear" w:color="auto" w:fill="B3D2B8" w:themeFill="accent2" w:themeFillTint="99"/>
            <w:tcMar>
              <w:top w:w="113" w:type="dxa"/>
            </w:tcMar>
          </w:tcPr>
          <w:p w14:paraId="30734CBB" w14:textId="77777777" w:rsidR="00536997" w:rsidRPr="007B03DA" w:rsidRDefault="00536997" w:rsidP="007A669A">
            <w:pPr>
              <w:pStyle w:val="PunktlisteitabellSISTE"/>
              <w:framePr w:hSpace="0" w:wrap="auto" w:vAnchor="margin" w:yAlign="inline"/>
              <w:numPr>
                <w:ilvl w:val="0"/>
                <w:numId w:val="0"/>
              </w:numPr>
              <w:suppressOverlap w:val="0"/>
              <w:rPr>
                <w:b/>
                <w:bCs/>
                <w:sz w:val="18"/>
                <w:szCs w:val="18"/>
              </w:rPr>
            </w:pPr>
            <w:r w:rsidRPr="007B03DA">
              <w:rPr>
                <w:b/>
                <w:bCs/>
                <w:sz w:val="18"/>
                <w:szCs w:val="18"/>
              </w:rPr>
              <w:t>Etablere overvåking i vannsystemene</w:t>
            </w:r>
          </w:p>
        </w:tc>
        <w:tc>
          <w:tcPr>
            <w:tcW w:w="689" w:type="pct"/>
            <w:gridSpan w:val="4"/>
            <w:vMerge w:val="restart"/>
            <w:tcBorders>
              <w:top w:val="single" w:sz="4" w:space="0" w:color="auto"/>
              <w:left w:val="single" w:sz="4" w:space="0" w:color="B3D2B8" w:themeColor="accent2" w:themeTint="99"/>
              <w:right w:val="single" w:sz="4" w:space="0" w:color="B3D2B8" w:themeColor="accent2" w:themeTint="99"/>
            </w:tcBorders>
            <w:shd w:val="clear" w:color="auto" w:fill="B3D2B8" w:themeFill="accent2" w:themeFillTint="99"/>
            <w:tcMar>
              <w:top w:w="113" w:type="dxa"/>
            </w:tcMar>
          </w:tcPr>
          <w:p w14:paraId="525367D7" w14:textId="77777777" w:rsidR="00536997" w:rsidRPr="007B03DA" w:rsidRDefault="00536997" w:rsidP="007A669A">
            <w:pPr>
              <w:rPr>
                <w:b/>
                <w:bCs/>
                <w:sz w:val="18"/>
                <w:szCs w:val="18"/>
              </w:rPr>
            </w:pPr>
            <w:r w:rsidRPr="007B03DA">
              <w:rPr>
                <w:b/>
                <w:bCs/>
                <w:sz w:val="18"/>
                <w:szCs w:val="18"/>
              </w:rPr>
              <w:t>Kunnskap, overvåking</w:t>
            </w:r>
          </w:p>
        </w:tc>
        <w:tc>
          <w:tcPr>
            <w:tcW w:w="666" w:type="pct"/>
            <w:gridSpan w:val="7"/>
            <w:vMerge w:val="restart"/>
            <w:tcBorders>
              <w:top w:val="single" w:sz="4" w:space="0" w:color="auto"/>
              <w:left w:val="single" w:sz="4" w:space="0" w:color="B3D2B8" w:themeColor="accent2" w:themeTint="99"/>
              <w:right w:val="single" w:sz="4" w:space="0" w:color="B3D2B8" w:themeColor="accent2" w:themeTint="99"/>
            </w:tcBorders>
            <w:shd w:val="clear" w:color="auto" w:fill="B3D2B8" w:themeFill="accent2" w:themeFillTint="99"/>
            <w:tcMar>
              <w:top w:w="113" w:type="dxa"/>
            </w:tcMar>
          </w:tcPr>
          <w:p w14:paraId="64C38F00" w14:textId="77777777" w:rsidR="00536997" w:rsidRPr="007B03DA" w:rsidRDefault="00536997" w:rsidP="007A669A">
            <w:pPr>
              <w:rPr>
                <w:sz w:val="18"/>
                <w:szCs w:val="18"/>
              </w:rPr>
            </w:pPr>
            <w:r w:rsidRPr="007B03DA">
              <w:rPr>
                <w:sz w:val="18"/>
                <w:szCs w:val="18"/>
              </w:rPr>
              <w:t>BS-02</w:t>
            </w:r>
          </w:p>
        </w:tc>
        <w:tc>
          <w:tcPr>
            <w:tcW w:w="336" w:type="pct"/>
            <w:vMerge w:val="restart"/>
            <w:tcBorders>
              <w:top w:val="single" w:sz="4" w:space="0" w:color="B3D2B8" w:themeColor="accent2" w:themeTint="99"/>
              <w:left w:val="single" w:sz="4" w:space="0" w:color="B3D2B8" w:themeColor="accent2" w:themeTint="99"/>
            </w:tcBorders>
            <w:shd w:val="clear" w:color="auto" w:fill="B3D2B8" w:themeFill="accent2" w:themeFillTint="99"/>
            <w:tcMar>
              <w:top w:w="113" w:type="dxa"/>
            </w:tcMar>
          </w:tcPr>
          <w:p w14:paraId="3D51E26B" w14:textId="3F000DD4" w:rsidR="00536997" w:rsidRPr="007B03DA" w:rsidRDefault="00536997" w:rsidP="007A669A">
            <w:pPr>
              <w:rPr>
                <w:sz w:val="18"/>
                <w:szCs w:val="18"/>
              </w:rPr>
            </w:pPr>
          </w:p>
        </w:tc>
      </w:tr>
      <w:tr w:rsidR="0049339B" w:rsidRPr="007B03DA" w14:paraId="2B966549" w14:textId="77777777" w:rsidTr="0020544F">
        <w:tc>
          <w:tcPr>
            <w:tcW w:w="808" w:type="pct"/>
            <w:gridSpan w:val="2"/>
            <w:vMerge/>
            <w:tcBorders>
              <w:right w:val="single" w:sz="4" w:space="0" w:color="B3D2B8" w:themeColor="accent2" w:themeTint="99"/>
            </w:tcBorders>
            <w:shd w:val="clear" w:color="auto" w:fill="CCE1CF" w:themeFill="accent2" w:themeFillTint="66"/>
            <w:tcMar>
              <w:top w:w="57" w:type="dxa"/>
            </w:tcMar>
          </w:tcPr>
          <w:p w14:paraId="75E93D31" w14:textId="77777777" w:rsidR="00536997" w:rsidRPr="007B03DA" w:rsidRDefault="00536997" w:rsidP="007A669A">
            <w:pPr>
              <w:rPr>
                <w:sz w:val="18"/>
                <w:szCs w:val="18"/>
              </w:rPr>
            </w:pPr>
          </w:p>
        </w:tc>
        <w:tc>
          <w:tcPr>
            <w:tcW w:w="228" w:type="pct"/>
            <w:gridSpan w:val="2"/>
            <w:vMerge/>
            <w:tcBorders>
              <w:left w:val="single" w:sz="4" w:space="0" w:color="B3D2B8" w:themeColor="accent2" w:themeTint="99"/>
              <w:right w:val="single" w:sz="4" w:space="0" w:color="1E1E1E" w:themeColor="text1"/>
            </w:tcBorders>
            <w:shd w:val="clear" w:color="auto" w:fill="CCE1CF" w:themeFill="accent2" w:themeFillTint="66"/>
            <w:tcMar>
              <w:top w:w="57" w:type="dxa"/>
            </w:tcMar>
          </w:tcPr>
          <w:p w14:paraId="0FDD6E33" w14:textId="77777777" w:rsidR="00536997" w:rsidRPr="007B03DA" w:rsidRDefault="00536997" w:rsidP="007A669A">
            <w:pPr>
              <w:rPr>
                <w:sz w:val="18"/>
                <w:szCs w:val="18"/>
              </w:rPr>
            </w:pPr>
          </w:p>
        </w:tc>
        <w:tc>
          <w:tcPr>
            <w:tcW w:w="2273" w:type="pct"/>
            <w:tcBorders>
              <w:top w:val="single" w:sz="4" w:space="0" w:color="1E1E1E" w:themeColor="text1"/>
              <w:left w:val="single" w:sz="4" w:space="0" w:color="1E1E1E" w:themeColor="text1"/>
              <w:right w:val="single" w:sz="4" w:space="0" w:color="1E1E1E" w:themeColor="text1"/>
            </w:tcBorders>
            <w:shd w:val="clear" w:color="auto" w:fill="E5F0E7" w:themeFill="accent2" w:themeFillTint="33"/>
            <w:tcMar>
              <w:top w:w="57" w:type="dxa"/>
            </w:tcMar>
          </w:tcPr>
          <w:p w14:paraId="3CD9557F" w14:textId="77777777" w:rsidR="00536997" w:rsidRPr="007B03DA" w:rsidRDefault="00536997" w:rsidP="007A669A">
            <w:pPr>
              <w:rPr>
                <w:sz w:val="18"/>
                <w:szCs w:val="18"/>
              </w:rPr>
            </w:pPr>
            <w:r w:rsidRPr="007B03DA">
              <w:rPr>
                <w:b/>
                <w:bCs/>
                <w:sz w:val="18"/>
                <w:szCs w:val="18"/>
              </w:rPr>
              <w:t xml:space="preserve">TS-05-1 </w:t>
            </w:r>
            <w:r w:rsidRPr="007B03DA">
              <w:rPr>
                <w:bCs/>
                <w:sz w:val="18"/>
                <w:szCs w:val="18"/>
              </w:rPr>
              <w:t>(2026)</w:t>
            </w:r>
            <w:r w:rsidRPr="007B03DA">
              <w:rPr>
                <w:b/>
                <w:bCs/>
                <w:sz w:val="18"/>
                <w:szCs w:val="18"/>
              </w:rPr>
              <w:t xml:space="preserve"> Strauman og Lakselvvatnet </w:t>
            </w:r>
            <w:r>
              <w:rPr>
                <w:b/>
                <w:bCs/>
                <w:sz w:val="18"/>
                <w:szCs w:val="18"/>
              </w:rPr>
              <w:t xml:space="preserve">tas </w:t>
            </w:r>
            <w:r w:rsidRPr="007B03DA">
              <w:rPr>
                <w:b/>
                <w:bCs/>
                <w:sz w:val="18"/>
                <w:szCs w:val="18"/>
              </w:rPr>
              <w:t xml:space="preserve">inn i overvåkningsprogrammet </w:t>
            </w:r>
            <w:r w:rsidRPr="007B03DA">
              <w:rPr>
                <w:b/>
                <w:bCs/>
                <w:i/>
                <w:sz w:val="18"/>
                <w:szCs w:val="18"/>
              </w:rPr>
              <w:t>Marine grunnkart</w:t>
            </w:r>
            <w:r w:rsidRPr="007B03DA">
              <w:rPr>
                <w:sz w:val="18"/>
                <w:szCs w:val="18"/>
              </w:rPr>
              <w:t xml:space="preserve">: Styret foreslår at </w:t>
            </w:r>
            <w:r w:rsidRPr="007B03DA">
              <w:rPr>
                <w:i/>
                <w:iCs/>
                <w:sz w:val="18"/>
                <w:szCs w:val="18"/>
              </w:rPr>
              <w:t>Lakselvvatnet</w:t>
            </w:r>
            <w:r w:rsidRPr="007B03DA">
              <w:rPr>
                <w:sz w:val="18"/>
                <w:szCs w:val="18"/>
              </w:rPr>
              <w:t xml:space="preserve"> og </w:t>
            </w:r>
            <w:r w:rsidRPr="007B03DA">
              <w:rPr>
                <w:i/>
                <w:iCs/>
                <w:sz w:val="18"/>
                <w:szCs w:val="18"/>
              </w:rPr>
              <w:t>Innervisten</w:t>
            </w:r>
            <w:r w:rsidRPr="007B03DA">
              <w:rPr>
                <w:sz w:val="18"/>
                <w:szCs w:val="18"/>
              </w:rPr>
              <w:t xml:space="preserve"> som et helhetlig fjord- og tidevannssystem med minimal påvirkning i Nordland, tas inn som pilotområde i programmet. Forslaget stiles til Statsforvalteren og </w:t>
            </w:r>
            <w:proofErr w:type="spellStart"/>
            <w:r w:rsidRPr="007B03DA">
              <w:rPr>
                <w:sz w:val="18"/>
                <w:szCs w:val="18"/>
              </w:rPr>
              <w:t>Miljødirektoratet</w:t>
            </w:r>
            <w:proofErr w:type="spellEnd"/>
            <w:r w:rsidRPr="007B03DA">
              <w:rPr>
                <w:sz w:val="18"/>
                <w:szCs w:val="18"/>
              </w:rPr>
              <w:t>, med oppfordring om å spille det inn til neste fase av Marine grunnkart (2026–2028).</w:t>
            </w:r>
          </w:p>
        </w:tc>
        <w:tc>
          <w:tcPr>
            <w:tcW w:w="689" w:type="pct"/>
            <w:gridSpan w:val="4"/>
            <w:vMerge/>
            <w:tcBorders>
              <w:left w:val="single" w:sz="4" w:space="0" w:color="1E1E1E" w:themeColor="text1"/>
              <w:right w:val="single" w:sz="4" w:space="0" w:color="B3D2B8" w:themeColor="accent2" w:themeTint="99"/>
            </w:tcBorders>
            <w:shd w:val="clear" w:color="auto" w:fill="CCE1CF" w:themeFill="accent2" w:themeFillTint="66"/>
            <w:tcMar>
              <w:top w:w="57" w:type="dxa"/>
            </w:tcMar>
          </w:tcPr>
          <w:p w14:paraId="78B1C119" w14:textId="77777777" w:rsidR="00536997" w:rsidRPr="007B03DA" w:rsidRDefault="00536997" w:rsidP="007A669A">
            <w:pPr>
              <w:rPr>
                <w:sz w:val="18"/>
                <w:szCs w:val="18"/>
              </w:rPr>
            </w:pPr>
          </w:p>
        </w:tc>
        <w:tc>
          <w:tcPr>
            <w:tcW w:w="666" w:type="pct"/>
            <w:gridSpan w:val="7"/>
            <w:vMerge/>
            <w:tcBorders>
              <w:left w:val="single" w:sz="4" w:space="0" w:color="B3D2B8" w:themeColor="accent2" w:themeTint="99"/>
              <w:right w:val="single" w:sz="4" w:space="0" w:color="B3D2B8" w:themeColor="accent2" w:themeTint="99"/>
            </w:tcBorders>
            <w:shd w:val="clear" w:color="auto" w:fill="CCE1CF" w:themeFill="accent2" w:themeFillTint="66"/>
            <w:tcMar>
              <w:top w:w="57" w:type="dxa"/>
            </w:tcMar>
          </w:tcPr>
          <w:p w14:paraId="5649E5B9" w14:textId="77777777" w:rsidR="00536997" w:rsidRPr="007B03DA" w:rsidRDefault="00536997" w:rsidP="007A669A">
            <w:pPr>
              <w:rPr>
                <w:sz w:val="18"/>
                <w:szCs w:val="18"/>
              </w:rPr>
            </w:pPr>
          </w:p>
        </w:tc>
        <w:tc>
          <w:tcPr>
            <w:tcW w:w="336" w:type="pct"/>
            <w:vMerge/>
            <w:tcBorders>
              <w:left w:val="single" w:sz="4" w:space="0" w:color="B3D2B8" w:themeColor="accent2" w:themeTint="99"/>
            </w:tcBorders>
            <w:shd w:val="clear" w:color="auto" w:fill="CCE1CF" w:themeFill="accent2" w:themeFillTint="66"/>
            <w:tcMar>
              <w:top w:w="57" w:type="dxa"/>
            </w:tcMar>
          </w:tcPr>
          <w:p w14:paraId="6BFEDDF8" w14:textId="77777777" w:rsidR="00536997" w:rsidRPr="007B03DA" w:rsidRDefault="00536997" w:rsidP="007A669A">
            <w:pPr>
              <w:rPr>
                <w:sz w:val="18"/>
                <w:szCs w:val="18"/>
              </w:rPr>
            </w:pPr>
          </w:p>
        </w:tc>
      </w:tr>
      <w:tr w:rsidR="0049339B" w:rsidRPr="007B03DA" w14:paraId="5868C62B" w14:textId="77777777" w:rsidTr="0020544F">
        <w:tc>
          <w:tcPr>
            <w:tcW w:w="808" w:type="pct"/>
            <w:gridSpan w:val="2"/>
            <w:vMerge/>
            <w:tcBorders>
              <w:right w:val="single" w:sz="4" w:space="0" w:color="B3D2B8" w:themeColor="accent2" w:themeTint="99"/>
            </w:tcBorders>
            <w:shd w:val="clear" w:color="auto" w:fill="CCE1CF" w:themeFill="accent2" w:themeFillTint="66"/>
            <w:tcMar>
              <w:top w:w="57" w:type="dxa"/>
            </w:tcMar>
          </w:tcPr>
          <w:p w14:paraId="43B87477" w14:textId="77777777" w:rsidR="00536997" w:rsidRPr="007B03DA" w:rsidRDefault="00536997" w:rsidP="007A669A">
            <w:pPr>
              <w:rPr>
                <w:sz w:val="18"/>
                <w:szCs w:val="18"/>
              </w:rPr>
            </w:pPr>
          </w:p>
        </w:tc>
        <w:tc>
          <w:tcPr>
            <w:tcW w:w="228" w:type="pct"/>
            <w:gridSpan w:val="2"/>
            <w:vMerge/>
            <w:tcBorders>
              <w:left w:val="single" w:sz="4" w:space="0" w:color="B3D2B8" w:themeColor="accent2" w:themeTint="99"/>
              <w:right w:val="single" w:sz="4" w:space="0" w:color="1E1E1E" w:themeColor="text1"/>
            </w:tcBorders>
            <w:shd w:val="clear" w:color="auto" w:fill="CCE1CF" w:themeFill="accent2" w:themeFillTint="66"/>
            <w:tcMar>
              <w:top w:w="57" w:type="dxa"/>
            </w:tcMar>
          </w:tcPr>
          <w:p w14:paraId="1658D5FF" w14:textId="77777777" w:rsidR="00536997" w:rsidRPr="007B03DA" w:rsidRDefault="00536997" w:rsidP="007A669A">
            <w:pPr>
              <w:rPr>
                <w:sz w:val="18"/>
                <w:szCs w:val="18"/>
              </w:rPr>
            </w:pPr>
          </w:p>
        </w:tc>
        <w:tc>
          <w:tcPr>
            <w:tcW w:w="2273" w:type="pct"/>
            <w:tcBorders>
              <w:left w:val="single" w:sz="4" w:space="0" w:color="1E1E1E" w:themeColor="text1"/>
              <w:right w:val="single" w:sz="4" w:space="0" w:color="1E1E1E" w:themeColor="text1"/>
            </w:tcBorders>
            <w:shd w:val="clear" w:color="auto" w:fill="E5F0E7" w:themeFill="accent2" w:themeFillTint="33"/>
            <w:tcMar>
              <w:top w:w="57" w:type="dxa"/>
            </w:tcMar>
          </w:tcPr>
          <w:p w14:paraId="6916462A" w14:textId="77777777" w:rsidR="00536997" w:rsidRPr="007B03DA" w:rsidRDefault="00536997" w:rsidP="007A669A">
            <w:pPr>
              <w:rPr>
                <w:sz w:val="18"/>
                <w:szCs w:val="18"/>
              </w:rPr>
            </w:pPr>
            <w:r w:rsidRPr="007B03DA">
              <w:rPr>
                <w:b/>
                <w:bCs/>
                <w:sz w:val="18"/>
                <w:szCs w:val="18"/>
              </w:rPr>
              <w:t xml:space="preserve">TS-05-1 </w:t>
            </w:r>
            <w:r w:rsidRPr="007B03DA">
              <w:rPr>
                <w:bCs/>
                <w:sz w:val="18"/>
                <w:szCs w:val="18"/>
              </w:rPr>
              <w:t xml:space="preserve">(2027) </w:t>
            </w:r>
            <w:r w:rsidRPr="007B03DA">
              <w:rPr>
                <w:b/>
                <w:bCs/>
                <w:sz w:val="18"/>
                <w:szCs w:val="18"/>
              </w:rPr>
              <w:t>Etablere enkle lokale målinger</w:t>
            </w:r>
            <w:r w:rsidRPr="007B03DA">
              <w:rPr>
                <w:sz w:val="18"/>
                <w:szCs w:val="18"/>
              </w:rPr>
              <w:t xml:space="preserve"> av oksygen, saltholdighet og temperatur i dypvann (både Strauman og Innervisten) – inntil videre. </w:t>
            </w:r>
            <w:r w:rsidRPr="007B03DA">
              <w:rPr>
                <w:b/>
                <w:sz w:val="18"/>
                <w:szCs w:val="18"/>
              </w:rPr>
              <w:t xml:space="preserve">Rapportere </w:t>
            </w:r>
            <w:r w:rsidRPr="007B03DA">
              <w:rPr>
                <w:sz w:val="18"/>
                <w:szCs w:val="18"/>
              </w:rPr>
              <w:t>data til Vann-Nett og Miljødata.no for nasjonal bruk.</w:t>
            </w:r>
          </w:p>
        </w:tc>
        <w:tc>
          <w:tcPr>
            <w:tcW w:w="689" w:type="pct"/>
            <w:gridSpan w:val="4"/>
            <w:vMerge/>
            <w:tcBorders>
              <w:left w:val="single" w:sz="4" w:space="0" w:color="1E1E1E" w:themeColor="text1"/>
              <w:right w:val="single" w:sz="4" w:space="0" w:color="B3D2B8" w:themeColor="accent2" w:themeTint="99"/>
            </w:tcBorders>
            <w:shd w:val="clear" w:color="auto" w:fill="CCE1CF" w:themeFill="accent2" w:themeFillTint="66"/>
            <w:tcMar>
              <w:top w:w="57" w:type="dxa"/>
            </w:tcMar>
          </w:tcPr>
          <w:p w14:paraId="168EB1BF" w14:textId="77777777" w:rsidR="00536997" w:rsidRPr="007B03DA" w:rsidRDefault="00536997" w:rsidP="007A669A">
            <w:pPr>
              <w:rPr>
                <w:b/>
                <w:bCs/>
                <w:sz w:val="18"/>
                <w:szCs w:val="18"/>
              </w:rPr>
            </w:pPr>
          </w:p>
        </w:tc>
        <w:tc>
          <w:tcPr>
            <w:tcW w:w="666" w:type="pct"/>
            <w:gridSpan w:val="7"/>
            <w:vMerge/>
            <w:tcBorders>
              <w:left w:val="single" w:sz="4" w:space="0" w:color="B3D2B8" w:themeColor="accent2" w:themeTint="99"/>
              <w:right w:val="single" w:sz="4" w:space="0" w:color="B3D2B8" w:themeColor="accent2" w:themeTint="99"/>
            </w:tcBorders>
            <w:shd w:val="clear" w:color="auto" w:fill="CCE1CF" w:themeFill="accent2" w:themeFillTint="66"/>
            <w:tcMar>
              <w:top w:w="57" w:type="dxa"/>
            </w:tcMar>
          </w:tcPr>
          <w:p w14:paraId="7B45A2DB" w14:textId="77777777" w:rsidR="00536997" w:rsidRPr="007B03DA" w:rsidRDefault="00536997" w:rsidP="007A669A">
            <w:pPr>
              <w:rPr>
                <w:sz w:val="18"/>
                <w:szCs w:val="18"/>
              </w:rPr>
            </w:pPr>
          </w:p>
        </w:tc>
        <w:tc>
          <w:tcPr>
            <w:tcW w:w="336" w:type="pct"/>
            <w:vMerge/>
            <w:tcBorders>
              <w:left w:val="single" w:sz="4" w:space="0" w:color="B3D2B8" w:themeColor="accent2" w:themeTint="99"/>
            </w:tcBorders>
            <w:shd w:val="clear" w:color="auto" w:fill="CCE1CF" w:themeFill="accent2" w:themeFillTint="66"/>
            <w:tcMar>
              <w:top w:w="57" w:type="dxa"/>
            </w:tcMar>
          </w:tcPr>
          <w:p w14:paraId="3985ADC9" w14:textId="77777777" w:rsidR="00536997" w:rsidRPr="007B03DA" w:rsidRDefault="00536997" w:rsidP="007A669A">
            <w:pPr>
              <w:rPr>
                <w:sz w:val="18"/>
                <w:szCs w:val="18"/>
              </w:rPr>
            </w:pPr>
          </w:p>
        </w:tc>
      </w:tr>
      <w:tr w:rsidR="0049339B" w:rsidRPr="007B03DA" w14:paraId="5FBEE872" w14:textId="77777777" w:rsidTr="0020544F">
        <w:trPr>
          <w:trHeight w:val="1540"/>
        </w:trPr>
        <w:tc>
          <w:tcPr>
            <w:tcW w:w="808" w:type="pct"/>
            <w:gridSpan w:val="2"/>
            <w:tcBorders>
              <w:bottom w:val="single" w:sz="4" w:space="0" w:color="auto"/>
              <w:right w:val="nil"/>
            </w:tcBorders>
            <w:shd w:val="clear" w:color="auto" w:fill="B3D2B8" w:themeFill="accent2" w:themeFillTint="99"/>
            <w:tcMar>
              <w:top w:w="113" w:type="dxa"/>
              <w:bottom w:w="0" w:type="dxa"/>
            </w:tcMar>
          </w:tcPr>
          <w:p w14:paraId="46874AC5" w14:textId="77777777" w:rsidR="00536997" w:rsidRPr="007B03DA" w:rsidRDefault="00536997" w:rsidP="007A669A">
            <w:pPr>
              <w:rPr>
                <w:sz w:val="18"/>
                <w:szCs w:val="18"/>
              </w:rPr>
            </w:pPr>
            <w:r w:rsidRPr="007B03DA">
              <w:rPr>
                <w:sz w:val="18"/>
                <w:szCs w:val="18"/>
              </w:rPr>
              <w:lastRenderedPageBreak/>
              <w:t>TS-06</w:t>
            </w:r>
            <w:r w:rsidRPr="007B03DA">
              <w:rPr>
                <w:sz w:val="18"/>
                <w:szCs w:val="18"/>
              </w:rPr>
              <w:br/>
            </w:r>
            <w:r w:rsidRPr="007B03DA">
              <w:rPr>
                <w:b/>
                <w:bCs/>
                <w:sz w:val="17"/>
                <w:szCs w:val="17"/>
              </w:rPr>
              <w:t>Fjerne avfall og etterlatenskaper</w:t>
            </w:r>
          </w:p>
        </w:tc>
        <w:tc>
          <w:tcPr>
            <w:tcW w:w="228" w:type="pct"/>
            <w:gridSpan w:val="2"/>
            <w:tcBorders>
              <w:left w:val="nil"/>
              <w:bottom w:val="single" w:sz="4" w:space="0" w:color="auto"/>
              <w:right w:val="nil"/>
            </w:tcBorders>
            <w:shd w:val="clear" w:color="auto" w:fill="B3D2B8" w:themeFill="accent2" w:themeFillTint="99"/>
            <w:tcMar>
              <w:top w:w="113" w:type="dxa"/>
              <w:bottom w:w="0" w:type="dxa"/>
            </w:tcMar>
          </w:tcPr>
          <w:p w14:paraId="4F4C37AA" w14:textId="77777777" w:rsidR="00536997" w:rsidRPr="007B03DA" w:rsidRDefault="00536997" w:rsidP="007A669A">
            <w:pPr>
              <w:rPr>
                <w:sz w:val="18"/>
                <w:szCs w:val="18"/>
              </w:rPr>
            </w:pPr>
            <w:r w:rsidRPr="007B03DA">
              <w:rPr>
                <w:sz w:val="18"/>
                <w:szCs w:val="18"/>
              </w:rPr>
              <w:t>2</w:t>
            </w:r>
          </w:p>
        </w:tc>
        <w:tc>
          <w:tcPr>
            <w:tcW w:w="2273" w:type="pct"/>
            <w:tcBorders>
              <w:left w:val="nil"/>
              <w:bottom w:val="single" w:sz="4" w:space="0" w:color="auto"/>
              <w:right w:val="nil"/>
            </w:tcBorders>
            <w:shd w:val="clear" w:color="auto" w:fill="B3D2B8" w:themeFill="accent2" w:themeFillTint="99"/>
            <w:tcMar>
              <w:top w:w="113" w:type="dxa"/>
              <w:bottom w:w="0" w:type="dxa"/>
            </w:tcMar>
          </w:tcPr>
          <w:p w14:paraId="3A005544" w14:textId="77777777" w:rsidR="00536997" w:rsidRPr="007B03DA" w:rsidRDefault="00536997" w:rsidP="007A669A">
            <w:pPr>
              <w:rPr>
                <w:sz w:val="18"/>
                <w:szCs w:val="18"/>
              </w:rPr>
            </w:pPr>
            <w:r w:rsidRPr="007B03DA">
              <w:rPr>
                <w:b/>
                <w:bCs/>
                <w:sz w:val="18"/>
                <w:szCs w:val="18"/>
              </w:rPr>
              <w:t xml:space="preserve">TS-06 </w:t>
            </w:r>
            <w:r w:rsidRPr="007B03DA">
              <w:rPr>
                <w:bCs/>
                <w:sz w:val="18"/>
                <w:szCs w:val="18"/>
              </w:rPr>
              <w:t>(2028)</w:t>
            </w:r>
            <w:r w:rsidRPr="007B03DA">
              <w:rPr>
                <w:b/>
                <w:bCs/>
                <w:sz w:val="18"/>
                <w:szCs w:val="18"/>
              </w:rPr>
              <w:t xml:space="preserve"> Opprydding etter eldre bygninger </w:t>
            </w:r>
            <w:r>
              <w:rPr>
                <w:b/>
                <w:bCs/>
                <w:sz w:val="18"/>
                <w:szCs w:val="18"/>
              </w:rPr>
              <w:t xml:space="preserve">og landbruksdrift </w:t>
            </w:r>
            <w:r w:rsidRPr="007B03DA">
              <w:rPr>
                <w:b/>
                <w:bCs/>
                <w:sz w:val="18"/>
                <w:szCs w:val="18"/>
              </w:rPr>
              <w:t>på Sætra</w:t>
            </w:r>
            <w:r w:rsidRPr="007B03DA">
              <w:rPr>
                <w:sz w:val="18"/>
                <w:szCs w:val="18"/>
              </w:rPr>
              <w:t xml:space="preserve">: </w:t>
            </w:r>
            <w:r>
              <w:rPr>
                <w:sz w:val="18"/>
                <w:szCs w:val="18"/>
              </w:rPr>
              <w:t xml:space="preserve">Bygningsrester på </w:t>
            </w:r>
            <w:r w:rsidRPr="007B03DA">
              <w:rPr>
                <w:sz w:val="18"/>
                <w:szCs w:val="18"/>
              </w:rPr>
              <w:t>kommunens eiendom på Sætra skjemmer og vil med tiden forurens</w:t>
            </w:r>
            <w:r>
              <w:rPr>
                <w:sz w:val="18"/>
                <w:szCs w:val="18"/>
              </w:rPr>
              <w:t>e</w:t>
            </w:r>
            <w:r w:rsidRPr="007B03DA">
              <w:rPr>
                <w:sz w:val="18"/>
                <w:szCs w:val="18"/>
              </w:rPr>
              <w:t xml:space="preserve">. Avfallet skal samles, fraktes ut av området og leveres til godkjent mottak. Styret vil samarbeide med grunneier, om nødvendig gi pålegg. </w:t>
            </w:r>
          </w:p>
        </w:tc>
        <w:tc>
          <w:tcPr>
            <w:tcW w:w="689" w:type="pct"/>
            <w:gridSpan w:val="4"/>
            <w:tcBorders>
              <w:left w:val="nil"/>
              <w:bottom w:val="single" w:sz="4" w:space="0" w:color="auto"/>
              <w:right w:val="nil"/>
            </w:tcBorders>
            <w:shd w:val="clear" w:color="auto" w:fill="B3D2B8" w:themeFill="accent2" w:themeFillTint="99"/>
            <w:tcMar>
              <w:top w:w="113" w:type="dxa"/>
              <w:bottom w:w="0" w:type="dxa"/>
            </w:tcMar>
          </w:tcPr>
          <w:p w14:paraId="39D3E9BF" w14:textId="77777777" w:rsidR="00536997" w:rsidRPr="007B03DA" w:rsidRDefault="00536997" w:rsidP="007A669A">
            <w:pPr>
              <w:rPr>
                <w:sz w:val="18"/>
                <w:szCs w:val="18"/>
              </w:rPr>
            </w:pPr>
            <w:r w:rsidRPr="007B03DA">
              <w:rPr>
                <w:b/>
                <w:sz w:val="18"/>
                <w:szCs w:val="18"/>
              </w:rPr>
              <w:t>Natur, miljø og landskap</w:t>
            </w:r>
            <w:r w:rsidRPr="007B03DA">
              <w:rPr>
                <w:sz w:val="18"/>
                <w:szCs w:val="18"/>
              </w:rPr>
              <w:br/>
            </w:r>
          </w:p>
        </w:tc>
        <w:tc>
          <w:tcPr>
            <w:tcW w:w="666" w:type="pct"/>
            <w:gridSpan w:val="7"/>
            <w:tcBorders>
              <w:left w:val="nil"/>
              <w:bottom w:val="single" w:sz="4" w:space="0" w:color="auto"/>
              <w:right w:val="nil"/>
            </w:tcBorders>
            <w:shd w:val="clear" w:color="auto" w:fill="B3D2B8" w:themeFill="accent2" w:themeFillTint="99"/>
            <w:tcMar>
              <w:top w:w="113" w:type="dxa"/>
              <w:bottom w:w="0" w:type="dxa"/>
            </w:tcMar>
          </w:tcPr>
          <w:p w14:paraId="11BB0846" w14:textId="77777777" w:rsidR="00536997" w:rsidRPr="007B03DA" w:rsidRDefault="00536997" w:rsidP="007A669A">
            <w:pPr>
              <w:rPr>
                <w:sz w:val="18"/>
                <w:szCs w:val="18"/>
              </w:rPr>
            </w:pPr>
            <w:r w:rsidRPr="007B03DA">
              <w:rPr>
                <w:sz w:val="18"/>
                <w:szCs w:val="18"/>
              </w:rPr>
              <w:t>BS-01,2,5</w:t>
            </w:r>
          </w:p>
        </w:tc>
        <w:tc>
          <w:tcPr>
            <w:tcW w:w="336" w:type="pct"/>
            <w:tcBorders>
              <w:left w:val="nil"/>
              <w:bottom w:val="single" w:sz="4" w:space="0" w:color="auto"/>
            </w:tcBorders>
            <w:shd w:val="clear" w:color="auto" w:fill="B3D2B8" w:themeFill="accent2" w:themeFillTint="99"/>
            <w:tcMar>
              <w:top w:w="113" w:type="dxa"/>
              <w:bottom w:w="0" w:type="dxa"/>
            </w:tcMar>
          </w:tcPr>
          <w:p w14:paraId="4F392EA2" w14:textId="77777777" w:rsidR="00536997" w:rsidRPr="007B03DA" w:rsidRDefault="00536997" w:rsidP="007A669A">
            <w:pPr>
              <w:rPr>
                <w:sz w:val="18"/>
                <w:szCs w:val="18"/>
              </w:rPr>
            </w:pPr>
          </w:p>
        </w:tc>
      </w:tr>
      <w:tr w:rsidR="00625E0C" w:rsidRPr="007B03DA" w14:paraId="47DE5F92" w14:textId="77777777" w:rsidTr="0020544F">
        <w:trPr>
          <w:trHeight w:val="17"/>
        </w:trPr>
        <w:tc>
          <w:tcPr>
            <w:tcW w:w="808" w:type="pct"/>
            <w:gridSpan w:val="2"/>
            <w:tcBorders>
              <w:left w:val="nil"/>
              <w:bottom w:val="single" w:sz="4" w:space="0" w:color="auto"/>
              <w:right w:val="nil"/>
            </w:tcBorders>
            <w:tcMar>
              <w:top w:w="0" w:type="dxa"/>
            </w:tcMar>
          </w:tcPr>
          <w:p w14:paraId="39E85753" w14:textId="77777777" w:rsidR="00536997" w:rsidRPr="007B03DA" w:rsidRDefault="00536997" w:rsidP="007A669A">
            <w:pPr>
              <w:rPr>
                <w:sz w:val="2"/>
                <w:szCs w:val="2"/>
              </w:rPr>
            </w:pPr>
          </w:p>
        </w:tc>
        <w:tc>
          <w:tcPr>
            <w:tcW w:w="228" w:type="pct"/>
            <w:gridSpan w:val="2"/>
            <w:tcBorders>
              <w:left w:val="nil"/>
              <w:bottom w:val="single" w:sz="4" w:space="0" w:color="auto"/>
              <w:right w:val="nil"/>
            </w:tcBorders>
            <w:tcMar>
              <w:top w:w="0" w:type="dxa"/>
            </w:tcMar>
          </w:tcPr>
          <w:p w14:paraId="216AD2F0" w14:textId="77777777" w:rsidR="00536997" w:rsidRPr="007B03DA" w:rsidRDefault="00536997" w:rsidP="007A669A">
            <w:pPr>
              <w:rPr>
                <w:sz w:val="2"/>
                <w:szCs w:val="2"/>
              </w:rPr>
            </w:pPr>
          </w:p>
        </w:tc>
        <w:tc>
          <w:tcPr>
            <w:tcW w:w="2273" w:type="pct"/>
            <w:tcBorders>
              <w:left w:val="nil"/>
              <w:bottom w:val="single" w:sz="4" w:space="0" w:color="auto"/>
              <w:right w:val="nil"/>
            </w:tcBorders>
            <w:tcMar>
              <w:top w:w="0" w:type="dxa"/>
            </w:tcMar>
          </w:tcPr>
          <w:p w14:paraId="1A2AF51E" w14:textId="77777777" w:rsidR="00536997" w:rsidRPr="007B03DA" w:rsidRDefault="00536997" w:rsidP="007A669A">
            <w:pPr>
              <w:pStyle w:val="Punktlisteitabell"/>
              <w:rPr>
                <w:b/>
                <w:bCs/>
                <w:sz w:val="2"/>
                <w:szCs w:val="2"/>
              </w:rPr>
            </w:pPr>
          </w:p>
        </w:tc>
        <w:tc>
          <w:tcPr>
            <w:tcW w:w="689" w:type="pct"/>
            <w:gridSpan w:val="4"/>
            <w:tcBorders>
              <w:left w:val="nil"/>
              <w:bottom w:val="single" w:sz="4" w:space="0" w:color="auto"/>
              <w:right w:val="nil"/>
            </w:tcBorders>
            <w:tcMar>
              <w:top w:w="0" w:type="dxa"/>
            </w:tcMar>
          </w:tcPr>
          <w:p w14:paraId="7D0A2EA6" w14:textId="77777777" w:rsidR="00536997" w:rsidRPr="007B03DA" w:rsidRDefault="00536997" w:rsidP="007A669A">
            <w:pPr>
              <w:rPr>
                <w:sz w:val="2"/>
                <w:szCs w:val="2"/>
              </w:rPr>
            </w:pPr>
          </w:p>
        </w:tc>
        <w:tc>
          <w:tcPr>
            <w:tcW w:w="666" w:type="pct"/>
            <w:gridSpan w:val="7"/>
            <w:tcBorders>
              <w:left w:val="nil"/>
              <w:bottom w:val="single" w:sz="4" w:space="0" w:color="auto"/>
              <w:right w:val="nil"/>
            </w:tcBorders>
            <w:tcMar>
              <w:top w:w="0" w:type="dxa"/>
            </w:tcMar>
          </w:tcPr>
          <w:p w14:paraId="0AACA3B3" w14:textId="77777777" w:rsidR="00536997" w:rsidRPr="007B03DA" w:rsidRDefault="00536997" w:rsidP="007A669A">
            <w:pPr>
              <w:rPr>
                <w:sz w:val="2"/>
                <w:szCs w:val="2"/>
              </w:rPr>
            </w:pPr>
          </w:p>
        </w:tc>
        <w:tc>
          <w:tcPr>
            <w:tcW w:w="336" w:type="pct"/>
            <w:tcBorders>
              <w:left w:val="nil"/>
              <w:bottom w:val="single" w:sz="4" w:space="0" w:color="auto"/>
              <w:right w:val="nil"/>
            </w:tcBorders>
            <w:tcMar>
              <w:top w:w="0" w:type="dxa"/>
            </w:tcMar>
          </w:tcPr>
          <w:p w14:paraId="1C10B437" w14:textId="77777777" w:rsidR="00536997" w:rsidRPr="007B03DA" w:rsidRDefault="00536997" w:rsidP="007A669A">
            <w:pPr>
              <w:rPr>
                <w:sz w:val="2"/>
                <w:szCs w:val="2"/>
              </w:rPr>
            </w:pPr>
          </w:p>
        </w:tc>
      </w:tr>
      <w:tr w:rsidR="0049339B" w:rsidRPr="007B03DA" w14:paraId="72A369B6" w14:textId="77777777" w:rsidTr="0020544F">
        <w:trPr>
          <w:trHeight w:val="437"/>
        </w:trPr>
        <w:tc>
          <w:tcPr>
            <w:tcW w:w="808" w:type="pct"/>
            <w:gridSpan w:val="2"/>
            <w:vMerge w:val="restart"/>
            <w:tcBorders>
              <w:top w:val="single" w:sz="4" w:space="0" w:color="auto"/>
              <w:right w:val="single" w:sz="4" w:space="0" w:color="F2B97D" w:themeColor="text2" w:themeTint="99"/>
            </w:tcBorders>
            <w:shd w:val="clear" w:color="auto" w:fill="F2B97D" w:themeFill="text2" w:themeFillTint="99"/>
            <w:tcMar>
              <w:top w:w="113" w:type="dxa"/>
            </w:tcMar>
          </w:tcPr>
          <w:p w14:paraId="390549B8" w14:textId="77777777" w:rsidR="00536997" w:rsidRPr="007B03DA" w:rsidRDefault="00536997" w:rsidP="007A669A">
            <w:pPr>
              <w:rPr>
                <w:sz w:val="18"/>
                <w:szCs w:val="18"/>
              </w:rPr>
            </w:pPr>
            <w:r w:rsidRPr="007B03DA">
              <w:rPr>
                <w:sz w:val="18"/>
                <w:szCs w:val="18"/>
              </w:rPr>
              <w:t>TS-07</w:t>
            </w:r>
            <w:r w:rsidRPr="007B03DA">
              <w:rPr>
                <w:sz w:val="18"/>
                <w:szCs w:val="18"/>
              </w:rPr>
              <w:br/>
            </w:r>
            <w:r w:rsidRPr="007B03DA">
              <w:rPr>
                <w:b/>
                <w:bCs/>
                <w:sz w:val="18"/>
                <w:szCs w:val="18"/>
              </w:rPr>
              <w:t>Skjøtsel kulturlandskap</w:t>
            </w:r>
          </w:p>
        </w:tc>
        <w:tc>
          <w:tcPr>
            <w:tcW w:w="228" w:type="pct"/>
            <w:gridSpan w:val="2"/>
            <w:tcBorders>
              <w:top w:val="single" w:sz="4" w:space="0" w:color="auto"/>
              <w:left w:val="single" w:sz="4" w:space="0" w:color="F2B97D" w:themeColor="text2" w:themeTint="99"/>
              <w:bottom w:val="single" w:sz="4" w:space="0" w:color="auto"/>
              <w:right w:val="single" w:sz="4" w:space="0" w:color="F2B97D" w:themeColor="text2" w:themeTint="99"/>
            </w:tcBorders>
            <w:shd w:val="clear" w:color="auto" w:fill="F2B97D" w:themeFill="text2" w:themeFillTint="99"/>
            <w:tcMar>
              <w:top w:w="113" w:type="dxa"/>
            </w:tcMar>
          </w:tcPr>
          <w:p w14:paraId="1AE9DDFB" w14:textId="77777777" w:rsidR="00536997" w:rsidRPr="007B03DA" w:rsidRDefault="00536997" w:rsidP="007A669A">
            <w:pPr>
              <w:rPr>
                <w:sz w:val="18"/>
                <w:szCs w:val="18"/>
              </w:rPr>
            </w:pPr>
            <w:r w:rsidRPr="007B03DA">
              <w:rPr>
                <w:sz w:val="18"/>
                <w:szCs w:val="18"/>
              </w:rPr>
              <w:t>1</w:t>
            </w:r>
          </w:p>
        </w:tc>
        <w:tc>
          <w:tcPr>
            <w:tcW w:w="2273" w:type="pct"/>
            <w:tcBorders>
              <w:top w:val="single" w:sz="4" w:space="0" w:color="auto"/>
              <w:left w:val="single" w:sz="4" w:space="0" w:color="F2B97D" w:themeColor="text2" w:themeTint="99"/>
              <w:bottom w:val="single" w:sz="4" w:space="0" w:color="auto"/>
              <w:right w:val="single" w:sz="4" w:space="0" w:color="F2B97D" w:themeColor="text2" w:themeTint="99"/>
            </w:tcBorders>
            <w:shd w:val="clear" w:color="auto" w:fill="F2B97D" w:themeFill="text2" w:themeFillTint="99"/>
            <w:tcMar>
              <w:top w:w="113" w:type="dxa"/>
            </w:tcMar>
          </w:tcPr>
          <w:p w14:paraId="18F59A43" w14:textId="77777777" w:rsidR="00536997" w:rsidRPr="007B03DA" w:rsidRDefault="00536997" w:rsidP="007A669A">
            <w:pPr>
              <w:pStyle w:val="Punktlisteitabell"/>
              <w:ind w:left="171" w:hanging="138"/>
              <w:rPr>
                <w:b/>
                <w:bCs/>
                <w:sz w:val="18"/>
                <w:szCs w:val="18"/>
              </w:rPr>
            </w:pPr>
            <w:r w:rsidRPr="007B03DA">
              <w:rPr>
                <w:b/>
                <w:bCs/>
                <w:sz w:val="18"/>
                <w:szCs w:val="18"/>
              </w:rPr>
              <w:t>Skjøtsel av prioriterte kulturlandskapslokaliteter</w:t>
            </w:r>
          </w:p>
          <w:p w14:paraId="212BB909" w14:textId="77777777" w:rsidR="00536997" w:rsidRPr="007B03DA" w:rsidRDefault="00536997" w:rsidP="007A669A">
            <w:pPr>
              <w:pStyle w:val="Punktlisteitabell"/>
              <w:spacing w:line="276" w:lineRule="auto"/>
              <w:ind w:left="171" w:hanging="138"/>
              <w:rPr>
                <w:b/>
                <w:bCs/>
                <w:sz w:val="18"/>
                <w:szCs w:val="18"/>
              </w:rPr>
            </w:pPr>
            <w:r w:rsidRPr="007B03DA">
              <w:rPr>
                <w:bCs/>
                <w:sz w:val="18"/>
                <w:szCs w:val="18"/>
              </w:rPr>
              <w:t>(iht. skjøtselsplaner, TS-02-2):</w:t>
            </w:r>
          </w:p>
        </w:tc>
        <w:tc>
          <w:tcPr>
            <w:tcW w:w="689" w:type="pct"/>
            <w:gridSpan w:val="4"/>
            <w:tcBorders>
              <w:top w:val="single" w:sz="4" w:space="0" w:color="auto"/>
              <w:left w:val="single" w:sz="4" w:space="0" w:color="F2B97D" w:themeColor="text2" w:themeTint="99"/>
              <w:bottom w:val="single" w:sz="4" w:space="0" w:color="auto"/>
              <w:right w:val="single" w:sz="4" w:space="0" w:color="F2B97D" w:themeColor="text2" w:themeTint="99"/>
            </w:tcBorders>
            <w:shd w:val="clear" w:color="auto" w:fill="F2B97D" w:themeFill="text2" w:themeFillTint="99"/>
            <w:tcMar>
              <w:top w:w="113" w:type="dxa"/>
            </w:tcMar>
          </w:tcPr>
          <w:p w14:paraId="256646B1" w14:textId="77777777" w:rsidR="00536997" w:rsidRPr="007B03DA" w:rsidRDefault="00536997" w:rsidP="007A669A">
            <w:pPr>
              <w:rPr>
                <w:b/>
                <w:bCs/>
                <w:sz w:val="18"/>
                <w:szCs w:val="18"/>
              </w:rPr>
            </w:pPr>
            <w:r w:rsidRPr="007B03DA">
              <w:rPr>
                <w:b/>
                <w:bCs/>
                <w:sz w:val="18"/>
                <w:szCs w:val="18"/>
              </w:rPr>
              <w:t>Kultur-landskap</w:t>
            </w:r>
          </w:p>
        </w:tc>
        <w:tc>
          <w:tcPr>
            <w:tcW w:w="666" w:type="pct"/>
            <w:gridSpan w:val="7"/>
            <w:tcBorders>
              <w:top w:val="single" w:sz="4" w:space="0" w:color="auto"/>
              <w:left w:val="single" w:sz="4" w:space="0" w:color="F2B97D" w:themeColor="text2" w:themeTint="99"/>
              <w:bottom w:val="single" w:sz="4" w:space="0" w:color="auto"/>
              <w:right w:val="single" w:sz="4" w:space="0" w:color="F2B97D" w:themeColor="text2" w:themeTint="99"/>
            </w:tcBorders>
            <w:shd w:val="clear" w:color="auto" w:fill="F2B97D" w:themeFill="text2" w:themeFillTint="99"/>
            <w:tcMar>
              <w:top w:w="113" w:type="dxa"/>
            </w:tcMar>
          </w:tcPr>
          <w:p w14:paraId="5FB2C585" w14:textId="77777777" w:rsidR="00536997" w:rsidRPr="007B03DA" w:rsidRDefault="00536997" w:rsidP="007A669A">
            <w:pPr>
              <w:rPr>
                <w:sz w:val="16"/>
                <w:szCs w:val="16"/>
              </w:rPr>
            </w:pPr>
            <w:r w:rsidRPr="007B03DA">
              <w:rPr>
                <w:sz w:val="16"/>
                <w:szCs w:val="16"/>
              </w:rPr>
              <w:t xml:space="preserve">BS-01,2,3  </w:t>
            </w:r>
            <w:r w:rsidRPr="007B03DA">
              <w:rPr>
                <w:sz w:val="16"/>
                <w:szCs w:val="16"/>
              </w:rPr>
              <w:br/>
            </w:r>
          </w:p>
        </w:tc>
        <w:tc>
          <w:tcPr>
            <w:tcW w:w="336" w:type="pct"/>
            <w:vMerge w:val="restart"/>
            <w:tcBorders>
              <w:top w:val="single" w:sz="4" w:space="0" w:color="auto"/>
              <w:left w:val="single" w:sz="4" w:space="0" w:color="F2B97D" w:themeColor="text2" w:themeTint="99"/>
            </w:tcBorders>
            <w:shd w:val="clear" w:color="auto" w:fill="F2B97D" w:themeFill="text2" w:themeFillTint="99"/>
            <w:tcMar>
              <w:top w:w="113" w:type="dxa"/>
            </w:tcMar>
          </w:tcPr>
          <w:p w14:paraId="68507B9F" w14:textId="4EB67001" w:rsidR="00536997" w:rsidRPr="007B03DA" w:rsidRDefault="00536997" w:rsidP="007A669A">
            <w:pPr>
              <w:rPr>
                <w:sz w:val="16"/>
                <w:szCs w:val="16"/>
              </w:rPr>
            </w:pPr>
          </w:p>
        </w:tc>
      </w:tr>
      <w:tr w:rsidR="0049339B" w:rsidRPr="007B03DA" w14:paraId="201EACD5" w14:textId="77777777" w:rsidTr="0020544F">
        <w:trPr>
          <w:trHeight w:val="578"/>
        </w:trPr>
        <w:tc>
          <w:tcPr>
            <w:tcW w:w="808" w:type="pct"/>
            <w:gridSpan w:val="2"/>
            <w:vMerge/>
            <w:tcBorders>
              <w:right w:val="single" w:sz="4" w:space="0" w:color="auto"/>
            </w:tcBorders>
            <w:shd w:val="clear" w:color="auto" w:fill="CCE1CF" w:themeFill="accent2" w:themeFillTint="66"/>
            <w:tcMar>
              <w:top w:w="57" w:type="dxa"/>
            </w:tcMar>
          </w:tcPr>
          <w:p w14:paraId="021B5AFD" w14:textId="77777777" w:rsidR="00536997" w:rsidRPr="007B03DA" w:rsidRDefault="00536997" w:rsidP="007A669A">
            <w:pPr>
              <w:rPr>
                <w:b/>
                <w:bCs/>
                <w:sz w:val="18"/>
                <w:szCs w:val="18"/>
              </w:rPr>
            </w:pPr>
          </w:p>
        </w:tc>
        <w:tc>
          <w:tcPr>
            <w:tcW w:w="228" w:type="pct"/>
            <w:gridSpan w:val="2"/>
            <w:tcBorders>
              <w:left w:val="single" w:sz="4" w:space="0" w:color="auto"/>
              <w:right w:val="single" w:sz="4" w:space="0" w:color="auto"/>
            </w:tcBorders>
            <w:shd w:val="clear" w:color="auto" w:fill="F6D0A8" w:themeFill="text2" w:themeFillTint="66"/>
            <w:tcMar>
              <w:top w:w="57" w:type="dxa"/>
            </w:tcMar>
          </w:tcPr>
          <w:p w14:paraId="6E7E56BA" w14:textId="77777777" w:rsidR="00536997" w:rsidRPr="007B03DA" w:rsidRDefault="00536997" w:rsidP="007A669A">
            <w:pPr>
              <w:rPr>
                <w:sz w:val="18"/>
                <w:szCs w:val="18"/>
              </w:rPr>
            </w:pPr>
            <w:r>
              <w:rPr>
                <w:sz w:val="18"/>
                <w:szCs w:val="18"/>
              </w:rPr>
              <w:t>1</w:t>
            </w:r>
          </w:p>
        </w:tc>
        <w:tc>
          <w:tcPr>
            <w:tcW w:w="2273" w:type="pct"/>
            <w:tcBorders>
              <w:left w:val="single" w:sz="4" w:space="0" w:color="auto"/>
              <w:bottom w:val="single" w:sz="4" w:space="0" w:color="auto"/>
              <w:right w:val="single" w:sz="4" w:space="0" w:color="auto"/>
            </w:tcBorders>
            <w:shd w:val="clear" w:color="auto" w:fill="F6D0A8" w:themeFill="text2" w:themeFillTint="66"/>
            <w:tcMar>
              <w:top w:w="113" w:type="dxa"/>
            </w:tcMar>
          </w:tcPr>
          <w:p w14:paraId="7FD20DF6" w14:textId="77777777" w:rsidR="00536997" w:rsidRPr="007B03DA" w:rsidRDefault="00536997" w:rsidP="007A669A">
            <w:pPr>
              <w:pStyle w:val="Punktlisteitabell"/>
              <w:rPr>
                <w:b/>
                <w:bCs/>
                <w:sz w:val="18"/>
                <w:szCs w:val="18"/>
              </w:rPr>
            </w:pPr>
            <w:r w:rsidRPr="007B03DA">
              <w:rPr>
                <w:b/>
                <w:bCs/>
                <w:sz w:val="18"/>
                <w:szCs w:val="18"/>
              </w:rPr>
              <w:t>TS-07-1</w:t>
            </w:r>
            <w:r w:rsidRPr="007B03DA">
              <w:rPr>
                <w:sz w:val="18"/>
                <w:szCs w:val="18"/>
              </w:rPr>
              <w:t xml:space="preserve"> (2028-): Ingen skjøtsel etablert foreløpig,</w:t>
            </w:r>
            <w:r w:rsidRPr="007B03DA">
              <w:rPr>
                <w:sz w:val="18"/>
                <w:szCs w:val="18"/>
              </w:rPr>
              <w:br/>
              <w:t>se TS-08-3</w:t>
            </w:r>
          </w:p>
        </w:tc>
        <w:tc>
          <w:tcPr>
            <w:tcW w:w="689" w:type="pct"/>
            <w:gridSpan w:val="4"/>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386E98F8" w14:textId="77777777" w:rsidR="00536997" w:rsidRPr="007B03DA" w:rsidRDefault="00536997" w:rsidP="007A669A">
            <w:pPr>
              <w:rPr>
                <w:b/>
                <w:bCs/>
                <w:sz w:val="18"/>
                <w:szCs w:val="18"/>
              </w:rPr>
            </w:pPr>
            <w:r>
              <w:rPr>
                <w:b/>
                <w:bCs/>
                <w:sz w:val="18"/>
                <w:szCs w:val="18"/>
              </w:rPr>
              <w:t>Skjøtsel</w:t>
            </w:r>
          </w:p>
        </w:tc>
        <w:tc>
          <w:tcPr>
            <w:tcW w:w="666" w:type="pct"/>
            <w:gridSpan w:val="7"/>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05EF2CA7" w14:textId="77777777" w:rsidR="00536997" w:rsidRPr="007B03DA" w:rsidRDefault="00536997" w:rsidP="007A669A">
            <w:pPr>
              <w:rPr>
                <w:sz w:val="16"/>
                <w:szCs w:val="16"/>
              </w:rPr>
            </w:pPr>
            <w:r>
              <w:rPr>
                <w:sz w:val="16"/>
                <w:szCs w:val="16"/>
              </w:rPr>
              <w:t>BS-06-1</w:t>
            </w:r>
          </w:p>
        </w:tc>
        <w:tc>
          <w:tcPr>
            <w:tcW w:w="336" w:type="pct"/>
            <w:vMerge/>
            <w:tcBorders>
              <w:left w:val="single" w:sz="4" w:space="0" w:color="auto"/>
            </w:tcBorders>
            <w:shd w:val="clear" w:color="auto" w:fill="E5F0E7" w:themeFill="accent2" w:themeFillTint="33"/>
            <w:tcMar>
              <w:top w:w="57" w:type="dxa"/>
            </w:tcMar>
          </w:tcPr>
          <w:p w14:paraId="4390ABE1" w14:textId="77777777" w:rsidR="00536997" w:rsidRPr="007B03DA" w:rsidRDefault="00536997" w:rsidP="007A669A">
            <w:pPr>
              <w:rPr>
                <w:sz w:val="16"/>
                <w:szCs w:val="16"/>
              </w:rPr>
            </w:pPr>
          </w:p>
        </w:tc>
      </w:tr>
      <w:tr w:rsidR="0049339B" w:rsidRPr="007B03DA" w14:paraId="49E28F64" w14:textId="77777777" w:rsidTr="0020544F">
        <w:trPr>
          <w:trHeight w:val="578"/>
        </w:trPr>
        <w:tc>
          <w:tcPr>
            <w:tcW w:w="808" w:type="pct"/>
            <w:gridSpan w:val="2"/>
            <w:vMerge/>
            <w:tcBorders>
              <w:right w:val="single" w:sz="4" w:space="0" w:color="auto"/>
            </w:tcBorders>
            <w:shd w:val="clear" w:color="auto" w:fill="CCE1CF" w:themeFill="accent2" w:themeFillTint="66"/>
            <w:tcMar>
              <w:top w:w="57" w:type="dxa"/>
            </w:tcMar>
          </w:tcPr>
          <w:p w14:paraId="53D935E7" w14:textId="77777777" w:rsidR="00536997" w:rsidRPr="007B03DA" w:rsidRDefault="00536997" w:rsidP="007A669A">
            <w:pPr>
              <w:rPr>
                <w:b/>
                <w:bCs/>
                <w:sz w:val="18"/>
                <w:szCs w:val="18"/>
              </w:rPr>
            </w:pPr>
          </w:p>
        </w:tc>
        <w:tc>
          <w:tcPr>
            <w:tcW w:w="228" w:type="pct"/>
            <w:gridSpan w:val="2"/>
            <w:tcBorders>
              <w:left w:val="single" w:sz="4" w:space="0" w:color="auto"/>
              <w:right w:val="single" w:sz="4" w:space="0" w:color="auto"/>
            </w:tcBorders>
            <w:shd w:val="clear" w:color="auto" w:fill="F6D0A8" w:themeFill="text2" w:themeFillTint="66"/>
            <w:tcMar>
              <w:top w:w="57" w:type="dxa"/>
            </w:tcMar>
          </w:tcPr>
          <w:p w14:paraId="4EF5C68B" w14:textId="77777777" w:rsidR="00536997" w:rsidRPr="007B03DA" w:rsidRDefault="00536997" w:rsidP="007A669A">
            <w:pPr>
              <w:rPr>
                <w:sz w:val="18"/>
                <w:szCs w:val="18"/>
              </w:rPr>
            </w:pPr>
            <w:r w:rsidRPr="007B03DA">
              <w:rPr>
                <w:sz w:val="18"/>
                <w:szCs w:val="18"/>
              </w:rPr>
              <w:t>1</w:t>
            </w:r>
          </w:p>
        </w:tc>
        <w:tc>
          <w:tcPr>
            <w:tcW w:w="2273" w:type="pct"/>
            <w:tcBorders>
              <w:left w:val="single" w:sz="4" w:space="0" w:color="auto"/>
              <w:bottom w:val="single" w:sz="4" w:space="0" w:color="auto"/>
              <w:right w:val="single" w:sz="4" w:space="0" w:color="auto"/>
            </w:tcBorders>
            <w:shd w:val="clear" w:color="auto" w:fill="F6D0A8" w:themeFill="text2" w:themeFillTint="66"/>
            <w:tcMar>
              <w:top w:w="113" w:type="dxa"/>
            </w:tcMar>
          </w:tcPr>
          <w:p w14:paraId="45CEA45A" w14:textId="77777777" w:rsidR="00536997" w:rsidRPr="007B03DA" w:rsidRDefault="00536997" w:rsidP="00E16CEF">
            <w:pPr>
              <w:pStyle w:val="Punktlisteitabell"/>
              <w:spacing w:after="60"/>
              <w:contextualSpacing w:val="0"/>
              <w:rPr>
                <w:b/>
                <w:bCs/>
                <w:sz w:val="18"/>
                <w:szCs w:val="18"/>
              </w:rPr>
            </w:pPr>
            <w:r w:rsidRPr="007B03DA">
              <w:rPr>
                <w:b/>
                <w:bCs/>
                <w:sz w:val="18"/>
                <w:szCs w:val="18"/>
              </w:rPr>
              <w:t>TS-0</w:t>
            </w:r>
            <w:r>
              <w:rPr>
                <w:b/>
                <w:bCs/>
                <w:sz w:val="18"/>
                <w:szCs w:val="18"/>
              </w:rPr>
              <w:t>7</w:t>
            </w:r>
            <w:r w:rsidRPr="007B03DA">
              <w:rPr>
                <w:b/>
                <w:bCs/>
                <w:sz w:val="18"/>
                <w:szCs w:val="18"/>
              </w:rPr>
              <w:t>-</w:t>
            </w:r>
            <w:r>
              <w:rPr>
                <w:b/>
                <w:bCs/>
                <w:sz w:val="18"/>
                <w:szCs w:val="18"/>
              </w:rPr>
              <w:t>2</w:t>
            </w:r>
            <w:r w:rsidRPr="007B03DA">
              <w:rPr>
                <w:b/>
                <w:bCs/>
                <w:sz w:val="18"/>
                <w:szCs w:val="18"/>
              </w:rPr>
              <w:t xml:space="preserve"> </w:t>
            </w:r>
            <w:r w:rsidRPr="007B03DA">
              <w:rPr>
                <w:sz w:val="18"/>
                <w:szCs w:val="18"/>
              </w:rPr>
              <w:t xml:space="preserve">(2028): </w:t>
            </w:r>
            <w:r w:rsidRPr="007B03DA">
              <w:rPr>
                <w:b/>
                <w:bCs/>
                <w:sz w:val="18"/>
                <w:szCs w:val="18"/>
              </w:rPr>
              <w:t xml:space="preserve">Starte opp </w:t>
            </w:r>
            <w:r>
              <w:rPr>
                <w:b/>
                <w:bCs/>
                <w:sz w:val="18"/>
                <w:szCs w:val="18"/>
              </w:rPr>
              <w:t xml:space="preserve">restaurering </w:t>
            </w:r>
            <w:r w:rsidRPr="007B03DA">
              <w:rPr>
                <w:sz w:val="18"/>
                <w:szCs w:val="18"/>
              </w:rPr>
              <w:t>og samarbeid med grunneier og kommunen, og inngå skjøtsels-avtale(r). Bidra til koordinering mot andre off. tilskuddsordninger (SMIL, RMP, UN).</w:t>
            </w:r>
          </w:p>
        </w:tc>
        <w:tc>
          <w:tcPr>
            <w:tcW w:w="689" w:type="pct"/>
            <w:gridSpan w:val="4"/>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2383F314" w14:textId="77777777" w:rsidR="00536997" w:rsidRDefault="00536997" w:rsidP="007A669A">
            <w:pPr>
              <w:rPr>
                <w:b/>
                <w:bCs/>
                <w:sz w:val="18"/>
                <w:szCs w:val="18"/>
              </w:rPr>
            </w:pPr>
            <w:r>
              <w:rPr>
                <w:b/>
                <w:bCs/>
                <w:sz w:val="18"/>
                <w:szCs w:val="18"/>
              </w:rPr>
              <w:t>Restaurering</w:t>
            </w:r>
          </w:p>
        </w:tc>
        <w:tc>
          <w:tcPr>
            <w:tcW w:w="666" w:type="pct"/>
            <w:gridSpan w:val="7"/>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18110CB3" w14:textId="77777777" w:rsidR="00536997" w:rsidRDefault="00536997" w:rsidP="007A669A">
            <w:pPr>
              <w:rPr>
                <w:sz w:val="16"/>
                <w:szCs w:val="16"/>
              </w:rPr>
            </w:pPr>
            <w:r>
              <w:rPr>
                <w:sz w:val="16"/>
                <w:szCs w:val="16"/>
              </w:rPr>
              <w:t>BS-06-1</w:t>
            </w:r>
          </w:p>
        </w:tc>
        <w:tc>
          <w:tcPr>
            <w:tcW w:w="336" w:type="pct"/>
            <w:vMerge/>
            <w:tcBorders>
              <w:left w:val="single" w:sz="4" w:space="0" w:color="auto"/>
            </w:tcBorders>
            <w:shd w:val="clear" w:color="auto" w:fill="E5F0E7" w:themeFill="accent2" w:themeFillTint="33"/>
            <w:tcMar>
              <w:top w:w="57" w:type="dxa"/>
            </w:tcMar>
          </w:tcPr>
          <w:p w14:paraId="6120FEF9" w14:textId="77777777" w:rsidR="00536997" w:rsidRPr="007B03DA" w:rsidRDefault="00536997" w:rsidP="007A669A">
            <w:pPr>
              <w:rPr>
                <w:sz w:val="16"/>
                <w:szCs w:val="16"/>
              </w:rPr>
            </w:pPr>
          </w:p>
        </w:tc>
      </w:tr>
      <w:tr w:rsidR="0049339B" w:rsidRPr="007B03DA" w14:paraId="4A942ABA" w14:textId="77777777" w:rsidTr="0020544F">
        <w:trPr>
          <w:trHeight w:val="578"/>
        </w:trPr>
        <w:tc>
          <w:tcPr>
            <w:tcW w:w="808" w:type="pct"/>
            <w:gridSpan w:val="2"/>
            <w:vMerge/>
            <w:tcBorders>
              <w:right w:val="single" w:sz="4" w:space="0" w:color="auto"/>
            </w:tcBorders>
            <w:shd w:val="clear" w:color="auto" w:fill="CCE1CF" w:themeFill="accent2" w:themeFillTint="66"/>
            <w:tcMar>
              <w:top w:w="57" w:type="dxa"/>
            </w:tcMar>
          </w:tcPr>
          <w:p w14:paraId="13A3CF9D" w14:textId="77777777" w:rsidR="00536997" w:rsidRPr="007B03DA" w:rsidRDefault="00536997" w:rsidP="007A669A">
            <w:pPr>
              <w:rPr>
                <w:b/>
                <w:bCs/>
                <w:sz w:val="18"/>
                <w:szCs w:val="18"/>
              </w:rPr>
            </w:pPr>
          </w:p>
        </w:tc>
        <w:tc>
          <w:tcPr>
            <w:tcW w:w="228" w:type="pct"/>
            <w:gridSpan w:val="2"/>
            <w:tcBorders>
              <w:left w:val="single" w:sz="4" w:space="0" w:color="auto"/>
              <w:right w:val="single" w:sz="4" w:space="0" w:color="auto"/>
            </w:tcBorders>
            <w:shd w:val="clear" w:color="auto" w:fill="F6D0A8" w:themeFill="text2" w:themeFillTint="66"/>
            <w:tcMar>
              <w:top w:w="57" w:type="dxa"/>
            </w:tcMar>
          </w:tcPr>
          <w:p w14:paraId="0E607D2D" w14:textId="77777777" w:rsidR="00536997" w:rsidRPr="007B03DA" w:rsidRDefault="00536997" w:rsidP="007A669A">
            <w:pPr>
              <w:rPr>
                <w:sz w:val="18"/>
                <w:szCs w:val="18"/>
              </w:rPr>
            </w:pPr>
            <w:r>
              <w:rPr>
                <w:sz w:val="18"/>
                <w:szCs w:val="18"/>
              </w:rPr>
              <w:t>2</w:t>
            </w:r>
          </w:p>
        </w:tc>
        <w:tc>
          <w:tcPr>
            <w:tcW w:w="2273" w:type="pct"/>
            <w:tcBorders>
              <w:left w:val="single" w:sz="4" w:space="0" w:color="auto"/>
              <w:bottom w:val="single" w:sz="4" w:space="0" w:color="auto"/>
              <w:right w:val="single" w:sz="4" w:space="0" w:color="auto"/>
            </w:tcBorders>
            <w:shd w:val="clear" w:color="auto" w:fill="F6D0A8" w:themeFill="text2" w:themeFillTint="66"/>
            <w:tcMar>
              <w:top w:w="113" w:type="dxa"/>
            </w:tcMar>
          </w:tcPr>
          <w:p w14:paraId="26AED13C" w14:textId="77777777" w:rsidR="00536997" w:rsidRPr="007B03DA" w:rsidRDefault="00536997" w:rsidP="00E16CEF">
            <w:pPr>
              <w:pStyle w:val="Punktlisteitabell"/>
              <w:spacing w:after="60"/>
              <w:contextualSpacing w:val="0"/>
              <w:rPr>
                <w:b/>
                <w:bCs/>
                <w:sz w:val="18"/>
                <w:szCs w:val="18"/>
              </w:rPr>
            </w:pPr>
            <w:r w:rsidRPr="007B03DA">
              <w:rPr>
                <w:b/>
                <w:bCs/>
                <w:sz w:val="18"/>
                <w:szCs w:val="18"/>
              </w:rPr>
              <w:t>TS-0</w:t>
            </w:r>
            <w:r>
              <w:rPr>
                <w:b/>
                <w:bCs/>
                <w:sz w:val="18"/>
                <w:szCs w:val="18"/>
              </w:rPr>
              <w:t>7</w:t>
            </w:r>
            <w:r w:rsidRPr="007B03DA">
              <w:rPr>
                <w:b/>
                <w:bCs/>
                <w:sz w:val="18"/>
                <w:szCs w:val="18"/>
              </w:rPr>
              <w:t>-</w:t>
            </w:r>
            <w:r>
              <w:rPr>
                <w:b/>
                <w:bCs/>
                <w:sz w:val="18"/>
                <w:szCs w:val="18"/>
              </w:rPr>
              <w:t>3</w:t>
            </w:r>
            <w:r w:rsidRPr="007B03DA">
              <w:rPr>
                <w:b/>
                <w:bCs/>
                <w:sz w:val="18"/>
                <w:szCs w:val="18"/>
              </w:rPr>
              <w:t xml:space="preserve"> </w:t>
            </w:r>
            <w:r w:rsidRPr="007B03DA">
              <w:rPr>
                <w:bCs/>
                <w:sz w:val="18"/>
                <w:szCs w:val="18"/>
              </w:rPr>
              <w:t>(</w:t>
            </w:r>
            <w:r w:rsidRPr="007B03DA">
              <w:rPr>
                <w:sz w:val="18"/>
                <w:szCs w:val="18"/>
              </w:rPr>
              <w:t xml:space="preserve">2030): </w:t>
            </w:r>
            <w:r w:rsidRPr="007B03DA">
              <w:rPr>
                <w:b/>
                <w:bCs/>
                <w:sz w:val="18"/>
                <w:szCs w:val="18"/>
              </w:rPr>
              <w:t>Slåttedag</w:t>
            </w:r>
            <w:r w:rsidRPr="007B03DA">
              <w:rPr>
                <w:sz w:val="18"/>
                <w:szCs w:val="18"/>
              </w:rPr>
              <w:t xml:space="preserve"> i Strauman hvert 4. år (2030, 2034 ...), går på omgang i kommunene, se </w:t>
            </w:r>
            <w:r w:rsidRPr="007B03DA">
              <w:rPr>
                <w:i/>
                <w:iCs/>
                <w:sz w:val="18"/>
                <w:szCs w:val="18"/>
              </w:rPr>
              <w:t>Forvaltningsplan for Lomsdal-Visten</w:t>
            </w:r>
            <w:r w:rsidRPr="007B03DA">
              <w:rPr>
                <w:iCs/>
                <w:sz w:val="18"/>
                <w:szCs w:val="18"/>
              </w:rPr>
              <w:t xml:space="preserve"> (TL07-4)</w:t>
            </w:r>
            <w:r w:rsidRPr="007B03DA">
              <w:rPr>
                <w:i/>
                <w:iCs/>
                <w:sz w:val="18"/>
                <w:szCs w:val="18"/>
              </w:rPr>
              <w:t>.</w:t>
            </w:r>
          </w:p>
        </w:tc>
        <w:tc>
          <w:tcPr>
            <w:tcW w:w="689" w:type="pct"/>
            <w:gridSpan w:val="4"/>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1B9DB2E1" w14:textId="77777777" w:rsidR="00536997" w:rsidRDefault="00536997" w:rsidP="007A669A">
            <w:pPr>
              <w:rPr>
                <w:b/>
                <w:bCs/>
                <w:sz w:val="18"/>
                <w:szCs w:val="18"/>
              </w:rPr>
            </w:pPr>
            <w:r w:rsidRPr="007B03DA">
              <w:rPr>
                <w:b/>
                <w:bCs/>
                <w:sz w:val="18"/>
                <w:szCs w:val="18"/>
              </w:rPr>
              <w:t>Skjøtsel og formidling</w:t>
            </w:r>
          </w:p>
        </w:tc>
        <w:tc>
          <w:tcPr>
            <w:tcW w:w="666" w:type="pct"/>
            <w:gridSpan w:val="7"/>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0BE4318A" w14:textId="77777777" w:rsidR="00536997" w:rsidRDefault="00536997" w:rsidP="007A669A">
            <w:pPr>
              <w:rPr>
                <w:sz w:val="16"/>
                <w:szCs w:val="16"/>
              </w:rPr>
            </w:pPr>
            <w:r>
              <w:rPr>
                <w:sz w:val="16"/>
                <w:szCs w:val="16"/>
              </w:rPr>
              <w:t>BS-06-1</w:t>
            </w:r>
          </w:p>
        </w:tc>
        <w:tc>
          <w:tcPr>
            <w:tcW w:w="336" w:type="pct"/>
            <w:vMerge/>
            <w:tcBorders>
              <w:left w:val="single" w:sz="4" w:space="0" w:color="auto"/>
            </w:tcBorders>
            <w:shd w:val="clear" w:color="auto" w:fill="E5F0E7" w:themeFill="accent2" w:themeFillTint="33"/>
            <w:tcMar>
              <w:top w:w="57" w:type="dxa"/>
            </w:tcMar>
          </w:tcPr>
          <w:p w14:paraId="4C4D3FC4" w14:textId="77777777" w:rsidR="00536997" w:rsidRPr="007B03DA" w:rsidRDefault="00536997" w:rsidP="007A669A">
            <w:pPr>
              <w:rPr>
                <w:sz w:val="16"/>
                <w:szCs w:val="16"/>
              </w:rPr>
            </w:pPr>
          </w:p>
        </w:tc>
      </w:tr>
      <w:tr w:rsidR="0049339B" w:rsidRPr="007B03DA" w14:paraId="6D3E444F" w14:textId="77777777" w:rsidTr="0020544F">
        <w:trPr>
          <w:trHeight w:val="578"/>
        </w:trPr>
        <w:tc>
          <w:tcPr>
            <w:tcW w:w="808" w:type="pct"/>
            <w:gridSpan w:val="2"/>
            <w:vMerge/>
            <w:tcBorders>
              <w:bottom w:val="single" w:sz="4" w:space="0" w:color="auto"/>
              <w:right w:val="single" w:sz="4" w:space="0" w:color="auto"/>
            </w:tcBorders>
            <w:shd w:val="clear" w:color="auto" w:fill="CCE1CF" w:themeFill="accent2" w:themeFillTint="66"/>
            <w:tcMar>
              <w:top w:w="57" w:type="dxa"/>
            </w:tcMar>
          </w:tcPr>
          <w:p w14:paraId="31380A52" w14:textId="77777777" w:rsidR="00536997" w:rsidRPr="007B03DA" w:rsidRDefault="00536997" w:rsidP="007A669A">
            <w:pPr>
              <w:rPr>
                <w:b/>
                <w:bCs/>
                <w:sz w:val="18"/>
                <w:szCs w:val="18"/>
              </w:rPr>
            </w:pPr>
          </w:p>
        </w:tc>
        <w:tc>
          <w:tcPr>
            <w:tcW w:w="228" w:type="pct"/>
            <w:gridSpan w:val="2"/>
            <w:tcBorders>
              <w:left w:val="single" w:sz="4" w:space="0" w:color="auto"/>
              <w:bottom w:val="single" w:sz="4" w:space="0" w:color="auto"/>
              <w:right w:val="single" w:sz="4" w:space="0" w:color="auto"/>
            </w:tcBorders>
            <w:shd w:val="clear" w:color="auto" w:fill="F6D0A8" w:themeFill="text2" w:themeFillTint="66"/>
            <w:tcMar>
              <w:top w:w="57" w:type="dxa"/>
            </w:tcMar>
          </w:tcPr>
          <w:p w14:paraId="4DF0C314" w14:textId="77777777" w:rsidR="00536997" w:rsidRPr="007B03DA" w:rsidRDefault="00536997" w:rsidP="007A669A">
            <w:pPr>
              <w:rPr>
                <w:sz w:val="18"/>
                <w:szCs w:val="18"/>
              </w:rPr>
            </w:pPr>
            <w:r>
              <w:rPr>
                <w:sz w:val="18"/>
                <w:szCs w:val="18"/>
              </w:rPr>
              <w:t>2</w:t>
            </w:r>
          </w:p>
        </w:tc>
        <w:tc>
          <w:tcPr>
            <w:tcW w:w="2273" w:type="pct"/>
            <w:tcBorders>
              <w:left w:val="single" w:sz="4" w:space="0" w:color="auto"/>
              <w:bottom w:val="single" w:sz="4" w:space="0" w:color="auto"/>
              <w:right w:val="single" w:sz="4" w:space="0" w:color="auto"/>
            </w:tcBorders>
            <w:shd w:val="clear" w:color="auto" w:fill="F6D0A8" w:themeFill="text2" w:themeFillTint="66"/>
            <w:tcMar>
              <w:top w:w="113" w:type="dxa"/>
            </w:tcMar>
          </w:tcPr>
          <w:p w14:paraId="2878C78F" w14:textId="42ACA896" w:rsidR="00536997" w:rsidRPr="007B03DA" w:rsidRDefault="00536997" w:rsidP="00E16CEF">
            <w:pPr>
              <w:pStyle w:val="Punktlisteitabell"/>
              <w:spacing w:after="60"/>
              <w:contextualSpacing w:val="0"/>
              <w:rPr>
                <w:b/>
                <w:bCs/>
                <w:sz w:val="18"/>
                <w:szCs w:val="18"/>
              </w:rPr>
            </w:pPr>
            <w:r>
              <w:rPr>
                <w:b/>
                <w:bCs/>
                <w:sz w:val="18"/>
                <w:szCs w:val="18"/>
              </w:rPr>
              <w:t xml:space="preserve">TS-07-4 (2028): Årlig tilsyn </w:t>
            </w:r>
            <w:r>
              <w:rPr>
                <w:bCs/>
                <w:sz w:val="18"/>
                <w:szCs w:val="18"/>
              </w:rPr>
              <w:t xml:space="preserve">og overvåking startes opp, en enkel sjekk av status på utvalgte kulturlandskap og </w:t>
            </w:r>
            <w:r w:rsidR="00E16CEF">
              <w:rPr>
                <w:bCs/>
                <w:sz w:val="18"/>
                <w:szCs w:val="18"/>
              </w:rPr>
              <w:t>av</w:t>
            </w:r>
            <w:r>
              <w:rPr>
                <w:bCs/>
                <w:sz w:val="18"/>
                <w:szCs w:val="18"/>
              </w:rPr>
              <w:t xml:space="preserve"> et representativt utvalg kulturminner (både norske og samiske). SNO rapporterer i Naturoppdrag. </w:t>
            </w:r>
          </w:p>
        </w:tc>
        <w:tc>
          <w:tcPr>
            <w:tcW w:w="689" w:type="pct"/>
            <w:gridSpan w:val="4"/>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3C8C8501" w14:textId="77777777" w:rsidR="00536997" w:rsidRDefault="00536997" w:rsidP="007A669A">
            <w:pPr>
              <w:rPr>
                <w:b/>
                <w:bCs/>
                <w:sz w:val="18"/>
                <w:szCs w:val="18"/>
              </w:rPr>
            </w:pPr>
            <w:r>
              <w:rPr>
                <w:b/>
                <w:bCs/>
                <w:sz w:val="18"/>
                <w:szCs w:val="18"/>
              </w:rPr>
              <w:t>Tilsyn</w:t>
            </w:r>
          </w:p>
        </w:tc>
        <w:tc>
          <w:tcPr>
            <w:tcW w:w="666" w:type="pct"/>
            <w:gridSpan w:val="7"/>
            <w:tcBorders>
              <w:top w:val="single" w:sz="4" w:space="0" w:color="auto"/>
              <w:left w:val="single" w:sz="4" w:space="0" w:color="auto"/>
              <w:bottom w:val="single" w:sz="4" w:space="0" w:color="auto"/>
              <w:right w:val="single" w:sz="4" w:space="0" w:color="auto"/>
            </w:tcBorders>
            <w:shd w:val="clear" w:color="auto" w:fill="F6D0A8" w:themeFill="text2" w:themeFillTint="66"/>
            <w:tcMar>
              <w:top w:w="57" w:type="dxa"/>
            </w:tcMar>
          </w:tcPr>
          <w:p w14:paraId="75D738D9" w14:textId="77777777" w:rsidR="00536997" w:rsidRDefault="00536997" w:rsidP="007A669A">
            <w:pPr>
              <w:rPr>
                <w:sz w:val="16"/>
                <w:szCs w:val="16"/>
              </w:rPr>
            </w:pPr>
            <w:r>
              <w:rPr>
                <w:sz w:val="16"/>
                <w:szCs w:val="16"/>
              </w:rPr>
              <w:t>BS-06-3</w:t>
            </w:r>
          </w:p>
        </w:tc>
        <w:tc>
          <w:tcPr>
            <w:tcW w:w="336" w:type="pct"/>
            <w:vMerge/>
            <w:tcBorders>
              <w:left w:val="single" w:sz="4" w:space="0" w:color="auto"/>
              <w:bottom w:val="single" w:sz="4" w:space="0" w:color="auto"/>
            </w:tcBorders>
            <w:shd w:val="clear" w:color="auto" w:fill="E5F0E7" w:themeFill="accent2" w:themeFillTint="33"/>
            <w:tcMar>
              <w:top w:w="57" w:type="dxa"/>
            </w:tcMar>
          </w:tcPr>
          <w:p w14:paraId="5CACD398" w14:textId="77777777" w:rsidR="00536997" w:rsidRPr="007B03DA" w:rsidRDefault="00536997" w:rsidP="007A669A">
            <w:pPr>
              <w:rPr>
                <w:sz w:val="16"/>
                <w:szCs w:val="16"/>
              </w:rPr>
            </w:pPr>
          </w:p>
        </w:tc>
      </w:tr>
      <w:tr w:rsidR="006320B9" w:rsidRPr="007B03DA" w14:paraId="4B14DBF7" w14:textId="77777777" w:rsidTr="0020544F">
        <w:trPr>
          <w:trHeight w:val="1405"/>
        </w:trPr>
        <w:tc>
          <w:tcPr>
            <w:tcW w:w="808" w:type="pct"/>
            <w:gridSpan w:val="2"/>
            <w:vMerge w:val="restart"/>
            <w:tcBorders>
              <w:right w:val="single" w:sz="4" w:space="0" w:color="F2B97D" w:themeColor="text2" w:themeTint="99"/>
            </w:tcBorders>
            <w:shd w:val="clear" w:color="auto" w:fill="F2B97D" w:themeFill="text2" w:themeFillTint="99"/>
            <w:tcMar>
              <w:top w:w="113" w:type="dxa"/>
            </w:tcMar>
          </w:tcPr>
          <w:p w14:paraId="08CF7F97" w14:textId="77777777" w:rsidR="00536997" w:rsidRPr="007B03DA" w:rsidRDefault="00536997" w:rsidP="007A669A">
            <w:pPr>
              <w:rPr>
                <w:b/>
                <w:bCs/>
                <w:sz w:val="18"/>
                <w:szCs w:val="18"/>
              </w:rPr>
            </w:pPr>
            <w:r w:rsidRPr="007B03DA">
              <w:rPr>
                <w:sz w:val="18"/>
                <w:szCs w:val="18"/>
              </w:rPr>
              <w:t>TS-08</w:t>
            </w:r>
            <w:r w:rsidRPr="007B03DA">
              <w:rPr>
                <w:sz w:val="18"/>
                <w:szCs w:val="18"/>
              </w:rPr>
              <w:br/>
            </w:r>
            <w:r w:rsidRPr="007B03DA">
              <w:rPr>
                <w:bCs/>
                <w:sz w:val="18"/>
                <w:szCs w:val="18"/>
              </w:rPr>
              <w:t>FORPROSJEKT</w:t>
            </w:r>
            <w:r w:rsidRPr="007B03DA">
              <w:rPr>
                <w:bCs/>
                <w:sz w:val="18"/>
                <w:szCs w:val="18"/>
              </w:rPr>
              <w:br/>
            </w:r>
            <w:proofErr w:type="spellStart"/>
            <w:r w:rsidRPr="007B03DA">
              <w:rPr>
                <w:b/>
                <w:bCs/>
                <w:sz w:val="18"/>
                <w:szCs w:val="18"/>
              </w:rPr>
              <w:t>Restaurerbart</w:t>
            </w:r>
            <w:proofErr w:type="spellEnd"/>
            <w:r w:rsidRPr="007B03DA">
              <w:rPr>
                <w:b/>
                <w:bCs/>
                <w:sz w:val="18"/>
                <w:szCs w:val="18"/>
              </w:rPr>
              <w:t xml:space="preserve"> kulturlandskap</w:t>
            </w:r>
          </w:p>
          <w:p w14:paraId="1B5E851F" w14:textId="77777777" w:rsidR="00536997" w:rsidRPr="007B03DA" w:rsidRDefault="00536997" w:rsidP="007A669A">
            <w:pPr>
              <w:rPr>
                <w:sz w:val="18"/>
                <w:szCs w:val="18"/>
              </w:rPr>
            </w:pPr>
          </w:p>
        </w:tc>
        <w:tc>
          <w:tcPr>
            <w:tcW w:w="228" w:type="pct"/>
            <w:gridSpan w:val="2"/>
            <w:tcBorders>
              <w:left w:val="single" w:sz="4" w:space="0" w:color="F2B97D" w:themeColor="text2" w:themeTint="99"/>
              <w:right w:val="single" w:sz="4" w:space="0" w:color="F2B97D" w:themeColor="text2" w:themeTint="99"/>
            </w:tcBorders>
            <w:shd w:val="clear" w:color="auto" w:fill="F2B97D" w:themeFill="text2" w:themeFillTint="99"/>
            <w:tcMar>
              <w:top w:w="113" w:type="dxa"/>
            </w:tcMar>
          </w:tcPr>
          <w:p w14:paraId="1425B1C2" w14:textId="77777777" w:rsidR="00536997" w:rsidRPr="007B03DA" w:rsidRDefault="00536997" w:rsidP="007A669A">
            <w:pPr>
              <w:rPr>
                <w:sz w:val="18"/>
                <w:szCs w:val="18"/>
              </w:rPr>
            </w:pPr>
            <w:r w:rsidRPr="007B03DA">
              <w:rPr>
                <w:sz w:val="18"/>
                <w:szCs w:val="18"/>
              </w:rPr>
              <w:t>1</w:t>
            </w:r>
          </w:p>
        </w:tc>
        <w:tc>
          <w:tcPr>
            <w:tcW w:w="2273" w:type="pct"/>
            <w:tcBorders>
              <w:left w:val="single" w:sz="4" w:space="0" w:color="F2B97D" w:themeColor="text2" w:themeTint="99"/>
              <w:right w:val="single" w:sz="4" w:space="0" w:color="F2B97D" w:themeColor="text2" w:themeTint="99"/>
            </w:tcBorders>
            <w:shd w:val="clear" w:color="auto" w:fill="F2B97D" w:themeFill="text2" w:themeFillTint="99"/>
            <w:tcMar>
              <w:top w:w="113" w:type="dxa"/>
            </w:tcMar>
          </w:tcPr>
          <w:p w14:paraId="05211B7F" w14:textId="77777777" w:rsidR="00536997" w:rsidRPr="007B03DA" w:rsidRDefault="00536997" w:rsidP="007A669A">
            <w:pPr>
              <w:pStyle w:val="Punktlisteitabell"/>
              <w:rPr>
                <w:sz w:val="18"/>
                <w:szCs w:val="18"/>
              </w:rPr>
            </w:pPr>
            <w:r w:rsidRPr="007B03DA">
              <w:rPr>
                <w:b/>
                <w:bCs/>
                <w:sz w:val="18"/>
                <w:szCs w:val="18"/>
              </w:rPr>
              <w:t>Stanse gjengroing og f</w:t>
            </w:r>
            <w:r w:rsidRPr="007B03DA">
              <w:rPr>
                <w:rFonts w:ascii="Aptos" w:hAnsi="Aptos"/>
                <w:b/>
                <w:bCs/>
                <w:sz w:val="18"/>
                <w:szCs w:val="18"/>
              </w:rPr>
              <w:t xml:space="preserve">orvalte </w:t>
            </w:r>
            <w:r w:rsidRPr="007B03DA">
              <w:rPr>
                <w:b/>
                <w:bCs/>
                <w:sz w:val="18"/>
                <w:szCs w:val="18"/>
              </w:rPr>
              <w:t>kulturlandskap</w:t>
            </w:r>
            <w:r w:rsidRPr="007B03DA">
              <w:rPr>
                <w:rFonts w:ascii="Aptos" w:hAnsi="Aptos"/>
                <w:b/>
                <w:bCs/>
                <w:sz w:val="18"/>
                <w:szCs w:val="18"/>
              </w:rPr>
              <w:t xml:space="preserve"> aktivt og kunnskapsbasert.</w:t>
            </w:r>
            <w:r w:rsidRPr="007B03DA">
              <w:rPr>
                <w:b/>
                <w:bCs/>
                <w:sz w:val="18"/>
                <w:szCs w:val="18"/>
              </w:rPr>
              <w:t xml:space="preserve"> </w:t>
            </w:r>
            <w:r w:rsidRPr="007B03DA">
              <w:rPr>
                <w:sz w:val="18"/>
                <w:szCs w:val="18"/>
              </w:rPr>
              <w:t xml:space="preserve">Nye tiltak for å restaurere og bevare verneverdige kulturlandskap og etablere jevnlig slått i </w:t>
            </w:r>
            <w:r w:rsidRPr="007B03DA">
              <w:rPr>
                <w:i/>
                <w:sz w:val="18"/>
                <w:szCs w:val="18"/>
              </w:rPr>
              <w:t>slåttemark og slåttemyr</w:t>
            </w:r>
            <w:r w:rsidRPr="007B03DA">
              <w:rPr>
                <w:sz w:val="18"/>
                <w:szCs w:val="18"/>
              </w:rPr>
              <w:t xml:space="preserve">, og årlig husdyrbeite i </w:t>
            </w:r>
            <w:r w:rsidRPr="007B03DA">
              <w:rPr>
                <w:i/>
                <w:sz w:val="18"/>
                <w:szCs w:val="18"/>
              </w:rPr>
              <w:t>naturbeitemark</w:t>
            </w:r>
            <w:r w:rsidRPr="007B03DA">
              <w:rPr>
                <w:sz w:val="18"/>
                <w:szCs w:val="18"/>
              </w:rPr>
              <w:t xml:space="preserve">, iht. godkjente skjøtselsplaner. </w:t>
            </w:r>
          </w:p>
        </w:tc>
        <w:tc>
          <w:tcPr>
            <w:tcW w:w="689" w:type="pct"/>
            <w:gridSpan w:val="4"/>
            <w:tcBorders>
              <w:left w:val="single" w:sz="4" w:space="0" w:color="F2B97D" w:themeColor="text2" w:themeTint="99"/>
              <w:bottom w:val="single" w:sz="4" w:space="0" w:color="auto"/>
              <w:right w:val="single" w:sz="4" w:space="0" w:color="F2B97D" w:themeColor="text2" w:themeTint="99"/>
            </w:tcBorders>
            <w:shd w:val="clear" w:color="auto" w:fill="F2B97D" w:themeFill="text2" w:themeFillTint="99"/>
            <w:tcMar>
              <w:top w:w="113" w:type="dxa"/>
            </w:tcMar>
          </w:tcPr>
          <w:p w14:paraId="62289D91" w14:textId="77777777" w:rsidR="00536997" w:rsidRPr="007B03DA" w:rsidRDefault="00536997" w:rsidP="007A669A">
            <w:pPr>
              <w:rPr>
                <w:b/>
                <w:bCs/>
                <w:sz w:val="18"/>
                <w:szCs w:val="18"/>
              </w:rPr>
            </w:pPr>
            <w:r w:rsidRPr="007B03DA">
              <w:rPr>
                <w:b/>
                <w:bCs/>
                <w:sz w:val="18"/>
                <w:szCs w:val="18"/>
              </w:rPr>
              <w:t>Natur og kultur-landskap</w:t>
            </w:r>
            <w:r w:rsidRPr="007B03DA">
              <w:rPr>
                <w:b/>
                <w:bCs/>
                <w:sz w:val="18"/>
                <w:szCs w:val="18"/>
              </w:rPr>
              <w:br/>
            </w:r>
          </w:p>
        </w:tc>
        <w:tc>
          <w:tcPr>
            <w:tcW w:w="666" w:type="pct"/>
            <w:gridSpan w:val="7"/>
            <w:tcBorders>
              <w:left w:val="single" w:sz="4" w:space="0" w:color="F2B97D" w:themeColor="text2" w:themeTint="99"/>
              <w:bottom w:val="single" w:sz="4" w:space="0" w:color="auto"/>
              <w:right w:val="single" w:sz="4" w:space="0" w:color="F2B97D" w:themeColor="text2" w:themeTint="99"/>
            </w:tcBorders>
            <w:shd w:val="clear" w:color="auto" w:fill="F2B97D" w:themeFill="text2" w:themeFillTint="99"/>
            <w:tcMar>
              <w:top w:w="113" w:type="dxa"/>
            </w:tcMar>
          </w:tcPr>
          <w:p w14:paraId="4B31B9FD" w14:textId="77777777" w:rsidR="00536997" w:rsidRPr="007B03DA" w:rsidRDefault="00536997" w:rsidP="007A669A">
            <w:pPr>
              <w:rPr>
                <w:sz w:val="16"/>
                <w:szCs w:val="16"/>
              </w:rPr>
            </w:pPr>
            <w:r w:rsidRPr="007B03DA">
              <w:rPr>
                <w:sz w:val="16"/>
                <w:szCs w:val="16"/>
              </w:rPr>
              <w:t>BS-01,2,3</w:t>
            </w:r>
            <w:r>
              <w:rPr>
                <w:sz w:val="16"/>
                <w:szCs w:val="16"/>
              </w:rPr>
              <w:t>,4,5,6</w:t>
            </w:r>
          </w:p>
        </w:tc>
        <w:tc>
          <w:tcPr>
            <w:tcW w:w="336" w:type="pct"/>
            <w:vMerge w:val="restart"/>
            <w:tcBorders>
              <w:left w:val="single" w:sz="4" w:space="0" w:color="F2B97D" w:themeColor="text2" w:themeTint="99"/>
            </w:tcBorders>
            <w:shd w:val="clear" w:color="auto" w:fill="F2B97D" w:themeFill="text2" w:themeFillTint="99"/>
            <w:tcMar>
              <w:top w:w="113" w:type="dxa"/>
            </w:tcMar>
          </w:tcPr>
          <w:p w14:paraId="4DB8F17B" w14:textId="6BB88F91" w:rsidR="00536997" w:rsidRPr="007B03DA" w:rsidRDefault="00536997" w:rsidP="007A669A">
            <w:pPr>
              <w:rPr>
                <w:sz w:val="16"/>
                <w:szCs w:val="16"/>
              </w:rPr>
            </w:pPr>
          </w:p>
        </w:tc>
      </w:tr>
      <w:tr w:rsidR="0049339B" w:rsidRPr="007B03DA" w14:paraId="0940F647" w14:textId="77777777" w:rsidTr="0020544F">
        <w:trPr>
          <w:trHeight w:val="2122"/>
        </w:trPr>
        <w:tc>
          <w:tcPr>
            <w:tcW w:w="808" w:type="pct"/>
            <w:gridSpan w:val="2"/>
            <w:vMerge/>
            <w:shd w:val="clear" w:color="auto" w:fill="B3D2B8" w:themeFill="accent2" w:themeFillTint="99"/>
            <w:tcMar>
              <w:top w:w="57" w:type="dxa"/>
            </w:tcMar>
          </w:tcPr>
          <w:p w14:paraId="7A477C3A" w14:textId="77777777" w:rsidR="00536997" w:rsidRPr="007B03DA" w:rsidRDefault="00536997" w:rsidP="007A669A">
            <w:pPr>
              <w:rPr>
                <w:b/>
                <w:bCs/>
                <w:sz w:val="18"/>
                <w:szCs w:val="18"/>
              </w:rPr>
            </w:pPr>
          </w:p>
        </w:tc>
        <w:tc>
          <w:tcPr>
            <w:tcW w:w="228" w:type="pct"/>
            <w:gridSpan w:val="2"/>
            <w:shd w:val="clear" w:color="auto" w:fill="FAE7D3" w:themeFill="text2" w:themeFillTint="33"/>
            <w:tcMar>
              <w:top w:w="113" w:type="dxa"/>
            </w:tcMar>
          </w:tcPr>
          <w:p w14:paraId="2375B3AF" w14:textId="77777777" w:rsidR="00536997" w:rsidRPr="007B03DA" w:rsidRDefault="00536997" w:rsidP="007A669A">
            <w:pPr>
              <w:rPr>
                <w:sz w:val="18"/>
                <w:szCs w:val="18"/>
              </w:rPr>
            </w:pPr>
            <w:r w:rsidRPr="007B03DA">
              <w:rPr>
                <w:sz w:val="18"/>
                <w:szCs w:val="18"/>
              </w:rPr>
              <w:t>1</w:t>
            </w:r>
          </w:p>
        </w:tc>
        <w:tc>
          <w:tcPr>
            <w:tcW w:w="2273" w:type="pct"/>
            <w:shd w:val="clear" w:color="auto" w:fill="FAE7D3" w:themeFill="text2" w:themeFillTint="33"/>
            <w:tcMar>
              <w:top w:w="113" w:type="dxa"/>
            </w:tcMar>
          </w:tcPr>
          <w:p w14:paraId="757B08BA" w14:textId="77777777" w:rsidR="00536997" w:rsidRPr="007B03DA" w:rsidRDefault="00536997" w:rsidP="007A669A">
            <w:pPr>
              <w:pStyle w:val="Punktlisteitabell"/>
              <w:rPr>
                <w:b/>
                <w:bCs/>
                <w:sz w:val="18"/>
                <w:szCs w:val="18"/>
              </w:rPr>
            </w:pPr>
            <w:r w:rsidRPr="007B03DA">
              <w:rPr>
                <w:b/>
                <w:sz w:val="18"/>
                <w:szCs w:val="18"/>
              </w:rPr>
              <w:t>TS-08-1</w:t>
            </w:r>
            <w:r w:rsidRPr="007B03DA">
              <w:rPr>
                <w:sz w:val="18"/>
                <w:szCs w:val="18"/>
              </w:rPr>
              <w:t xml:space="preserve"> (2026): </w:t>
            </w:r>
            <w:r w:rsidRPr="007B03DA">
              <w:rPr>
                <w:b/>
                <w:bCs/>
                <w:sz w:val="18"/>
                <w:szCs w:val="18"/>
              </w:rPr>
              <w:t>Kartlegge kulturlandskap</w:t>
            </w:r>
            <w:r w:rsidRPr="007B03DA">
              <w:rPr>
                <w:sz w:val="18"/>
                <w:szCs w:val="18"/>
              </w:rPr>
              <w:t xml:space="preserve"> i gjengroing ved gamle gårder (etter </w:t>
            </w:r>
            <w:proofErr w:type="spellStart"/>
            <w:r w:rsidRPr="007B03DA">
              <w:rPr>
                <w:sz w:val="18"/>
                <w:szCs w:val="18"/>
              </w:rPr>
              <w:t>NiN</w:t>
            </w:r>
            <w:proofErr w:type="spellEnd"/>
            <w:r w:rsidRPr="007B03DA">
              <w:rPr>
                <w:sz w:val="18"/>
                <w:szCs w:val="18"/>
              </w:rPr>
              <w:t xml:space="preserve">-metodikk, inkl. forekomst av fremmede arter), avgrense og evaluere lokaliteter, fastsette økologisk tilstand og skjøtselsbehov, vurdere potensialet for å restaurere og gjenoppta slått/beite: </w:t>
            </w:r>
            <w:r w:rsidRPr="007B03DA">
              <w:rPr>
                <w:sz w:val="18"/>
                <w:szCs w:val="18"/>
              </w:rPr>
              <w:br/>
            </w:r>
          </w:p>
          <w:p w14:paraId="0C0AC4B4" w14:textId="77777777" w:rsidR="00536997" w:rsidRPr="007B03DA" w:rsidRDefault="00536997" w:rsidP="00715D6C">
            <w:pPr>
              <w:pStyle w:val="Punktlisteitabell"/>
              <w:numPr>
                <w:ilvl w:val="1"/>
                <w:numId w:val="33"/>
              </w:numPr>
              <w:spacing w:before="240" w:after="240" w:line="276" w:lineRule="auto"/>
              <w:ind w:left="466" w:hanging="284"/>
              <w:rPr>
                <w:b/>
                <w:bCs/>
                <w:sz w:val="18"/>
                <w:szCs w:val="18"/>
              </w:rPr>
            </w:pPr>
            <w:r w:rsidRPr="007B03DA">
              <w:rPr>
                <w:b/>
                <w:bCs/>
                <w:sz w:val="18"/>
                <w:szCs w:val="18"/>
              </w:rPr>
              <w:t xml:space="preserve">Sætra </w:t>
            </w:r>
            <w:r w:rsidRPr="007B03DA">
              <w:rPr>
                <w:bCs/>
                <w:sz w:val="18"/>
                <w:szCs w:val="18"/>
              </w:rPr>
              <w:t>(</w:t>
            </w:r>
            <w:r w:rsidRPr="007B03DA">
              <w:rPr>
                <w:sz w:val="18"/>
                <w:szCs w:val="18"/>
              </w:rPr>
              <w:t>slåttemark/beite)</w:t>
            </w:r>
          </w:p>
          <w:p w14:paraId="1428EE0F" w14:textId="77777777" w:rsidR="00536997" w:rsidRPr="007B03DA" w:rsidRDefault="00536997" w:rsidP="00715D6C">
            <w:pPr>
              <w:pStyle w:val="Punktlisteitabell"/>
              <w:numPr>
                <w:ilvl w:val="1"/>
                <w:numId w:val="33"/>
              </w:numPr>
              <w:spacing w:line="276" w:lineRule="auto"/>
              <w:ind w:left="466" w:hanging="284"/>
              <w:rPr>
                <w:b/>
                <w:bCs/>
                <w:sz w:val="18"/>
                <w:szCs w:val="18"/>
              </w:rPr>
            </w:pPr>
            <w:r w:rsidRPr="007B03DA">
              <w:rPr>
                <w:b/>
                <w:bCs/>
                <w:sz w:val="18"/>
                <w:szCs w:val="18"/>
              </w:rPr>
              <w:t>Lakselva</w:t>
            </w:r>
            <w:r w:rsidRPr="007B03DA">
              <w:rPr>
                <w:bCs/>
                <w:sz w:val="18"/>
                <w:szCs w:val="18"/>
              </w:rPr>
              <w:t xml:space="preserve"> (slåttemark)</w:t>
            </w:r>
          </w:p>
          <w:p w14:paraId="01415F90" w14:textId="77777777" w:rsidR="00536997" w:rsidRPr="007B03DA" w:rsidRDefault="00536997" w:rsidP="00715D6C">
            <w:pPr>
              <w:pStyle w:val="Punktlisteitabell"/>
              <w:numPr>
                <w:ilvl w:val="1"/>
                <w:numId w:val="33"/>
              </w:numPr>
              <w:spacing w:line="276" w:lineRule="auto"/>
              <w:ind w:left="466" w:hanging="284"/>
              <w:rPr>
                <w:b/>
                <w:bCs/>
                <w:sz w:val="18"/>
                <w:szCs w:val="18"/>
              </w:rPr>
            </w:pPr>
            <w:proofErr w:type="spellStart"/>
            <w:r w:rsidRPr="007B03DA">
              <w:rPr>
                <w:b/>
                <w:bCs/>
                <w:sz w:val="18"/>
                <w:szCs w:val="18"/>
              </w:rPr>
              <w:t>Sandan</w:t>
            </w:r>
            <w:proofErr w:type="spellEnd"/>
            <w:r w:rsidRPr="007B03DA">
              <w:rPr>
                <w:sz w:val="18"/>
                <w:szCs w:val="18"/>
              </w:rPr>
              <w:t xml:space="preserve"> </w:t>
            </w:r>
            <w:r w:rsidRPr="007B03DA">
              <w:rPr>
                <w:bCs/>
                <w:sz w:val="18"/>
                <w:szCs w:val="18"/>
              </w:rPr>
              <w:t>(slåttemark)</w:t>
            </w:r>
          </w:p>
        </w:tc>
        <w:tc>
          <w:tcPr>
            <w:tcW w:w="689" w:type="pct"/>
            <w:gridSpan w:val="4"/>
            <w:tcBorders>
              <w:right w:val="single" w:sz="4" w:space="0" w:color="auto"/>
            </w:tcBorders>
            <w:shd w:val="clear" w:color="auto" w:fill="FAE7D3" w:themeFill="text2" w:themeFillTint="33"/>
            <w:tcMar>
              <w:top w:w="113" w:type="dxa"/>
            </w:tcMar>
          </w:tcPr>
          <w:p w14:paraId="43FBCDEF" w14:textId="77777777" w:rsidR="00536997" w:rsidRPr="007B03DA" w:rsidRDefault="00536997" w:rsidP="007A669A">
            <w:pPr>
              <w:rPr>
                <w:b/>
                <w:bCs/>
                <w:sz w:val="18"/>
                <w:szCs w:val="18"/>
              </w:rPr>
            </w:pPr>
            <w:r w:rsidRPr="007B03DA">
              <w:rPr>
                <w:b/>
                <w:bCs/>
                <w:sz w:val="18"/>
                <w:szCs w:val="18"/>
              </w:rPr>
              <w:t>Kunnskap</w:t>
            </w:r>
          </w:p>
        </w:tc>
        <w:tc>
          <w:tcPr>
            <w:tcW w:w="666" w:type="pct"/>
            <w:gridSpan w:val="7"/>
            <w:tcBorders>
              <w:top w:val="single" w:sz="4" w:space="0" w:color="auto"/>
              <w:left w:val="single" w:sz="4" w:space="0" w:color="auto"/>
              <w:bottom w:val="single" w:sz="4" w:space="0" w:color="auto"/>
              <w:right w:val="single" w:sz="4" w:space="0" w:color="auto"/>
            </w:tcBorders>
            <w:shd w:val="clear" w:color="auto" w:fill="FAE7D3" w:themeFill="text2" w:themeFillTint="33"/>
            <w:tcMar>
              <w:top w:w="57" w:type="dxa"/>
            </w:tcMar>
          </w:tcPr>
          <w:p w14:paraId="2E1833A0" w14:textId="77777777" w:rsidR="00536997" w:rsidRPr="007B03DA" w:rsidRDefault="00536997" w:rsidP="007A669A">
            <w:pPr>
              <w:rPr>
                <w:sz w:val="16"/>
                <w:szCs w:val="16"/>
              </w:rPr>
            </w:pPr>
            <w:r>
              <w:rPr>
                <w:sz w:val="16"/>
                <w:szCs w:val="16"/>
              </w:rPr>
              <w:t>BS-06-2</w:t>
            </w:r>
          </w:p>
        </w:tc>
        <w:tc>
          <w:tcPr>
            <w:tcW w:w="336" w:type="pct"/>
            <w:vMerge/>
            <w:tcBorders>
              <w:top w:val="single" w:sz="4" w:space="0" w:color="F2B97D" w:themeColor="text2" w:themeTint="99"/>
              <w:left w:val="single" w:sz="4" w:space="0" w:color="auto"/>
            </w:tcBorders>
            <w:shd w:val="clear" w:color="auto" w:fill="B3D2B8" w:themeFill="accent2" w:themeFillTint="99"/>
            <w:tcMar>
              <w:top w:w="57" w:type="dxa"/>
            </w:tcMar>
          </w:tcPr>
          <w:p w14:paraId="71815258" w14:textId="77777777" w:rsidR="00536997" w:rsidRPr="007B03DA" w:rsidRDefault="00536997" w:rsidP="007A669A">
            <w:pPr>
              <w:rPr>
                <w:sz w:val="16"/>
                <w:szCs w:val="16"/>
              </w:rPr>
            </w:pPr>
          </w:p>
        </w:tc>
      </w:tr>
      <w:tr w:rsidR="0049339B" w:rsidRPr="007B03DA" w14:paraId="0760C70B" w14:textId="77777777" w:rsidTr="0020544F">
        <w:trPr>
          <w:trHeight w:val="779"/>
        </w:trPr>
        <w:tc>
          <w:tcPr>
            <w:tcW w:w="808" w:type="pct"/>
            <w:gridSpan w:val="2"/>
            <w:vMerge/>
            <w:shd w:val="clear" w:color="auto" w:fill="B3D2B8" w:themeFill="accent2" w:themeFillTint="99"/>
            <w:tcMar>
              <w:top w:w="57" w:type="dxa"/>
            </w:tcMar>
          </w:tcPr>
          <w:p w14:paraId="1C34C275" w14:textId="77777777" w:rsidR="00536997" w:rsidRPr="007B03DA" w:rsidRDefault="00536997" w:rsidP="007A669A">
            <w:pPr>
              <w:rPr>
                <w:b/>
                <w:bCs/>
                <w:sz w:val="18"/>
                <w:szCs w:val="18"/>
              </w:rPr>
            </w:pPr>
          </w:p>
        </w:tc>
        <w:tc>
          <w:tcPr>
            <w:tcW w:w="228" w:type="pct"/>
            <w:gridSpan w:val="2"/>
            <w:shd w:val="clear" w:color="auto" w:fill="FAE7D3" w:themeFill="text2" w:themeFillTint="33"/>
            <w:tcMar>
              <w:top w:w="113" w:type="dxa"/>
            </w:tcMar>
          </w:tcPr>
          <w:p w14:paraId="2F14D2FA" w14:textId="77777777" w:rsidR="00536997" w:rsidRPr="007B03DA" w:rsidRDefault="00536997" w:rsidP="007A669A">
            <w:pPr>
              <w:rPr>
                <w:sz w:val="18"/>
                <w:szCs w:val="18"/>
              </w:rPr>
            </w:pPr>
            <w:r w:rsidRPr="007B03DA">
              <w:rPr>
                <w:sz w:val="18"/>
                <w:szCs w:val="18"/>
              </w:rPr>
              <w:t>1</w:t>
            </w:r>
          </w:p>
        </w:tc>
        <w:tc>
          <w:tcPr>
            <w:tcW w:w="2273" w:type="pct"/>
            <w:shd w:val="clear" w:color="auto" w:fill="FAE7D3" w:themeFill="text2" w:themeFillTint="33"/>
            <w:tcMar>
              <w:top w:w="113" w:type="dxa"/>
            </w:tcMar>
          </w:tcPr>
          <w:p w14:paraId="4CEE9DCE" w14:textId="77777777" w:rsidR="00536997" w:rsidRPr="007B03DA" w:rsidRDefault="00536997" w:rsidP="007A669A">
            <w:pPr>
              <w:pStyle w:val="Punktlisteitabell"/>
              <w:rPr>
                <w:b/>
                <w:sz w:val="18"/>
                <w:szCs w:val="18"/>
              </w:rPr>
            </w:pPr>
            <w:r w:rsidRPr="007B03DA">
              <w:rPr>
                <w:b/>
                <w:bCs/>
                <w:sz w:val="18"/>
                <w:szCs w:val="18"/>
              </w:rPr>
              <w:t>TS-08-2</w:t>
            </w:r>
            <w:r w:rsidRPr="007B03DA">
              <w:rPr>
                <w:sz w:val="18"/>
                <w:szCs w:val="18"/>
              </w:rPr>
              <w:t xml:space="preserve"> (2027): </w:t>
            </w:r>
            <w:r w:rsidRPr="007B03DA">
              <w:rPr>
                <w:b/>
                <w:bCs/>
                <w:sz w:val="18"/>
                <w:szCs w:val="18"/>
              </w:rPr>
              <w:t>Lage skjøtselsplaner</w:t>
            </w:r>
            <w:r w:rsidRPr="007B03DA">
              <w:rPr>
                <w:sz w:val="18"/>
                <w:szCs w:val="18"/>
              </w:rPr>
              <w:t xml:space="preserve"> - prioritere lokaliteter der gjengroing av kulturlandskapsverdiene krever tiltak. </w:t>
            </w:r>
            <w:r w:rsidRPr="007B03DA">
              <w:rPr>
                <w:b/>
                <w:bCs/>
                <w:sz w:val="18"/>
                <w:szCs w:val="18"/>
              </w:rPr>
              <w:t>Søke tiltaksmidler.</w:t>
            </w:r>
          </w:p>
        </w:tc>
        <w:tc>
          <w:tcPr>
            <w:tcW w:w="689" w:type="pct"/>
            <w:gridSpan w:val="4"/>
            <w:tcBorders>
              <w:right w:val="single" w:sz="4" w:space="0" w:color="auto"/>
            </w:tcBorders>
            <w:shd w:val="clear" w:color="auto" w:fill="FAE7D3" w:themeFill="text2" w:themeFillTint="33"/>
            <w:tcMar>
              <w:top w:w="113" w:type="dxa"/>
            </w:tcMar>
          </w:tcPr>
          <w:p w14:paraId="7928D1A2" w14:textId="77777777" w:rsidR="00536997" w:rsidRPr="007B03DA" w:rsidRDefault="00536997" w:rsidP="007A669A">
            <w:pPr>
              <w:rPr>
                <w:b/>
                <w:bCs/>
                <w:sz w:val="18"/>
                <w:szCs w:val="18"/>
              </w:rPr>
            </w:pPr>
            <w:r w:rsidRPr="007B03DA">
              <w:rPr>
                <w:b/>
                <w:bCs/>
                <w:sz w:val="18"/>
                <w:szCs w:val="18"/>
              </w:rPr>
              <w:t>Skjøtsels-planlegging</w:t>
            </w:r>
          </w:p>
        </w:tc>
        <w:tc>
          <w:tcPr>
            <w:tcW w:w="666" w:type="pct"/>
            <w:gridSpan w:val="7"/>
            <w:tcBorders>
              <w:top w:val="single" w:sz="4" w:space="0" w:color="auto"/>
              <w:left w:val="single" w:sz="4" w:space="0" w:color="auto"/>
              <w:bottom w:val="single" w:sz="4" w:space="0" w:color="auto"/>
              <w:right w:val="single" w:sz="4" w:space="0" w:color="auto"/>
            </w:tcBorders>
            <w:shd w:val="clear" w:color="auto" w:fill="FAE7D3" w:themeFill="text2" w:themeFillTint="33"/>
            <w:tcMar>
              <w:top w:w="57" w:type="dxa"/>
            </w:tcMar>
          </w:tcPr>
          <w:p w14:paraId="2DFF1FF9" w14:textId="77777777" w:rsidR="00536997" w:rsidRPr="007B03DA" w:rsidRDefault="00536997" w:rsidP="007A669A">
            <w:pPr>
              <w:rPr>
                <w:sz w:val="16"/>
                <w:szCs w:val="16"/>
              </w:rPr>
            </w:pPr>
            <w:r>
              <w:rPr>
                <w:sz w:val="16"/>
                <w:szCs w:val="16"/>
              </w:rPr>
              <w:t>BS-06-2</w:t>
            </w:r>
          </w:p>
        </w:tc>
        <w:tc>
          <w:tcPr>
            <w:tcW w:w="336" w:type="pct"/>
            <w:vMerge/>
            <w:tcBorders>
              <w:top w:val="single" w:sz="4" w:space="0" w:color="F2B97D" w:themeColor="text2" w:themeTint="99"/>
              <w:left w:val="single" w:sz="4" w:space="0" w:color="auto"/>
            </w:tcBorders>
            <w:shd w:val="clear" w:color="auto" w:fill="B3D2B8" w:themeFill="accent2" w:themeFillTint="99"/>
            <w:tcMar>
              <w:top w:w="57" w:type="dxa"/>
            </w:tcMar>
          </w:tcPr>
          <w:p w14:paraId="2F7A717E" w14:textId="77777777" w:rsidR="00536997" w:rsidRPr="007B03DA" w:rsidRDefault="00536997" w:rsidP="007A669A">
            <w:pPr>
              <w:rPr>
                <w:sz w:val="16"/>
                <w:szCs w:val="16"/>
              </w:rPr>
            </w:pPr>
          </w:p>
        </w:tc>
      </w:tr>
      <w:tr w:rsidR="00625E0C" w:rsidRPr="007B03DA" w14:paraId="1DFFE5E7" w14:textId="77777777" w:rsidTr="0020544F">
        <w:trPr>
          <w:trHeight w:val="17"/>
        </w:trPr>
        <w:tc>
          <w:tcPr>
            <w:tcW w:w="808" w:type="pct"/>
            <w:gridSpan w:val="2"/>
            <w:tcBorders>
              <w:left w:val="nil"/>
              <w:bottom w:val="single" w:sz="4" w:space="0" w:color="auto"/>
              <w:right w:val="nil"/>
            </w:tcBorders>
            <w:tcMar>
              <w:top w:w="0" w:type="dxa"/>
            </w:tcMar>
          </w:tcPr>
          <w:p w14:paraId="26C0A36D" w14:textId="77777777" w:rsidR="00536997" w:rsidRPr="007B03DA" w:rsidRDefault="00536997" w:rsidP="007A669A">
            <w:pPr>
              <w:rPr>
                <w:sz w:val="2"/>
                <w:szCs w:val="2"/>
              </w:rPr>
            </w:pPr>
          </w:p>
        </w:tc>
        <w:tc>
          <w:tcPr>
            <w:tcW w:w="228" w:type="pct"/>
            <w:gridSpan w:val="2"/>
            <w:tcBorders>
              <w:left w:val="nil"/>
              <w:bottom w:val="single" w:sz="4" w:space="0" w:color="auto"/>
              <w:right w:val="nil"/>
            </w:tcBorders>
            <w:tcMar>
              <w:top w:w="0" w:type="dxa"/>
            </w:tcMar>
          </w:tcPr>
          <w:p w14:paraId="474A4970" w14:textId="77777777" w:rsidR="00536997" w:rsidRPr="007B03DA" w:rsidRDefault="00536997" w:rsidP="007A669A">
            <w:pPr>
              <w:rPr>
                <w:sz w:val="2"/>
                <w:szCs w:val="2"/>
              </w:rPr>
            </w:pPr>
          </w:p>
        </w:tc>
        <w:tc>
          <w:tcPr>
            <w:tcW w:w="2273" w:type="pct"/>
            <w:tcBorders>
              <w:left w:val="nil"/>
              <w:bottom w:val="single" w:sz="4" w:space="0" w:color="auto"/>
              <w:right w:val="nil"/>
            </w:tcBorders>
            <w:tcMar>
              <w:top w:w="0" w:type="dxa"/>
            </w:tcMar>
          </w:tcPr>
          <w:p w14:paraId="07F03A6A" w14:textId="77777777" w:rsidR="00536997" w:rsidRPr="007B03DA" w:rsidRDefault="00536997" w:rsidP="007A669A">
            <w:pPr>
              <w:pStyle w:val="Punktlisteitabell"/>
              <w:rPr>
                <w:b/>
                <w:bCs/>
                <w:sz w:val="2"/>
                <w:szCs w:val="2"/>
              </w:rPr>
            </w:pPr>
          </w:p>
        </w:tc>
        <w:tc>
          <w:tcPr>
            <w:tcW w:w="689" w:type="pct"/>
            <w:gridSpan w:val="4"/>
            <w:tcBorders>
              <w:left w:val="nil"/>
              <w:bottom w:val="single" w:sz="4" w:space="0" w:color="auto"/>
              <w:right w:val="nil"/>
            </w:tcBorders>
            <w:tcMar>
              <w:top w:w="0" w:type="dxa"/>
            </w:tcMar>
          </w:tcPr>
          <w:p w14:paraId="25FD9720" w14:textId="77777777" w:rsidR="00536997" w:rsidRPr="007B03DA" w:rsidRDefault="00536997" w:rsidP="007A669A">
            <w:pPr>
              <w:rPr>
                <w:sz w:val="2"/>
                <w:szCs w:val="2"/>
              </w:rPr>
            </w:pPr>
          </w:p>
        </w:tc>
        <w:tc>
          <w:tcPr>
            <w:tcW w:w="660" w:type="pct"/>
            <w:gridSpan w:val="6"/>
            <w:tcBorders>
              <w:left w:val="nil"/>
              <w:bottom w:val="single" w:sz="4" w:space="0" w:color="auto"/>
              <w:right w:val="nil"/>
            </w:tcBorders>
            <w:tcMar>
              <w:top w:w="0" w:type="dxa"/>
            </w:tcMar>
          </w:tcPr>
          <w:p w14:paraId="0C9B7D52" w14:textId="77777777" w:rsidR="00536997" w:rsidRPr="007B03DA" w:rsidRDefault="00536997" w:rsidP="007A669A">
            <w:pPr>
              <w:rPr>
                <w:sz w:val="2"/>
                <w:szCs w:val="2"/>
              </w:rPr>
            </w:pPr>
          </w:p>
        </w:tc>
        <w:tc>
          <w:tcPr>
            <w:tcW w:w="342" w:type="pct"/>
            <w:gridSpan w:val="2"/>
            <w:tcBorders>
              <w:left w:val="nil"/>
              <w:bottom w:val="single" w:sz="4" w:space="0" w:color="auto"/>
              <w:right w:val="nil"/>
            </w:tcBorders>
            <w:tcMar>
              <w:top w:w="0" w:type="dxa"/>
            </w:tcMar>
          </w:tcPr>
          <w:p w14:paraId="44236C56" w14:textId="77777777" w:rsidR="00536997" w:rsidRPr="007B03DA" w:rsidRDefault="00536997" w:rsidP="007A669A">
            <w:pPr>
              <w:rPr>
                <w:sz w:val="2"/>
                <w:szCs w:val="2"/>
              </w:rPr>
            </w:pPr>
          </w:p>
        </w:tc>
      </w:tr>
      <w:tr w:rsidR="0049339B" w:rsidRPr="007B03DA" w14:paraId="2C41022F" w14:textId="77777777" w:rsidTr="0020544F">
        <w:tc>
          <w:tcPr>
            <w:tcW w:w="808" w:type="pct"/>
            <w:gridSpan w:val="2"/>
            <w:tcBorders>
              <w:bottom w:val="single" w:sz="4" w:space="0" w:color="1E1E1E" w:themeColor="text1"/>
              <w:right w:val="single" w:sz="4" w:space="0" w:color="auto"/>
            </w:tcBorders>
            <w:shd w:val="clear" w:color="auto" w:fill="FFD966" w:themeFill="accent4" w:themeFillTint="99"/>
            <w:tcMar>
              <w:top w:w="113" w:type="dxa"/>
            </w:tcMar>
          </w:tcPr>
          <w:p w14:paraId="7D238D68" w14:textId="06CDA5F8" w:rsidR="00536997" w:rsidRPr="007B03DA" w:rsidRDefault="00536997" w:rsidP="007A669A">
            <w:pPr>
              <w:rPr>
                <w:bCs/>
                <w:sz w:val="18"/>
                <w:szCs w:val="18"/>
              </w:rPr>
            </w:pPr>
            <w:r w:rsidRPr="00611178">
              <w:rPr>
                <w:b/>
                <w:sz w:val="18"/>
                <w:szCs w:val="18"/>
              </w:rPr>
              <w:t>TS-09</w:t>
            </w:r>
            <w:r w:rsidRPr="007B03DA">
              <w:rPr>
                <w:bCs/>
                <w:sz w:val="18"/>
                <w:szCs w:val="18"/>
              </w:rPr>
              <w:t xml:space="preserve"> </w:t>
            </w:r>
            <w:r w:rsidRPr="007B03DA">
              <w:rPr>
                <w:bCs/>
                <w:sz w:val="18"/>
                <w:szCs w:val="18"/>
              </w:rPr>
              <w:br/>
            </w:r>
            <w:r w:rsidRPr="007B03DA">
              <w:rPr>
                <w:b/>
                <w:bCs/>
                <w:i/>
                <w:sz w:val="18"/>
                <w:szCs w:val="18"/>
              </w:rPr>
              <w:t>Klima</w:t>
            </w:r>
            <w:r w:rsidR="00C9164B">
              <w:rPr>
                <w:b/>
                <w:bCs/>
                <w:i/>
                <w:sz w:val="18"/>
                <w:szCs w:val="18"/>
              </w:rPr>
              <w:t>tiltaks</w:t>
            </w:r>
            <w:r w:rsidRPr="007B03DA">
              <w:rPr>
                <w:b/>
                <w:bCs/>
                <w:i/>
                <w:sz w:val="18"/>
                <w:szCs w:val="18"/>
              </w:rPr>
              <w:t>plan</w:t>
            </w:r>
          </w:p>
        </w:tc>
        <w:tc>
          <w:tcPr>
            <w:tcW w:w="228" w:type="pct"/>
            <w:gridSpan w:val="2"/>
            <w:tcBorders>
              <w:left w:val="single" w:sz="4" w:space="0" w:color="auto"/>
              <w:bottom w:val="single" w:sz="4" w:space="0" w:color="auto"/>
              <w:right w:val="single" w:sz="4" w:space="0" w:color="auto"/>
            </w:tcBorders>
            <w:shd w:val="clear" w:color="auto" w:fill="FFD966" w:themeFill="accent4" w:themeFillTint="99"/>
            <w:tcMar>
              <w:top w:w="113" w:type="dxa"/>
            </w:tcMar>
          </w:tcPr>
          <w:p w14:paraId="57F4BB5A" w14:textId="77777777" w:rsidR="00536997" w:rsidRPr="007B03DA" w:rsidRDefault="00536997" w:rsidP="007A669A">
            <w:pPr>
              <w:rPr>
                <w:sz w:val="18"/>
                <w:szCs w:val="18"/>
              </w:rPr>
            </w:pPr>
            <w:r w:rsidRPr="007B03DA">
              <w:rPr>
                <w:sz w:val="18"/>
                <w:szCs w:val="18"/>
              </w:rPr>
              <w:t>1</w:t>
            </w:r>
          </w:p>
        </w:tc>
        <w:tc>
          <w:tcPr>
            <w:tcW w:w="2273" w:type="pct"/>
            <w:tcBorders>
              <w:left w:val="single" w:sz="4" w:space="0" w:color="auto"/>
              <w:bottom w:val="single" w:sz="4" w:space="0" w:color="auto"/>
              <w:right w:val="single" w:sz="4" w:space="0" w:color="auto"/>
            </w:tcBorders>
            <w:shd w:val="clear" w:color="auto" w:fill="FFD966" w:themeFill="accent4" w:themeFillTint="99"/>
            <w:tcMar>
              <w:top w:w="113" w:type="dxa"/>
            </w:tcMar>
          </w:tcPr>
          <w:p w14:paraId="62C44D2D" w14:textId="77777777" w:rsidR="00536997" w:rsidRPr="007B03DA" w:rsidRDefault="00536997" w:rsidP="007A669A">
            <w:pPr>
              <w:rPr>
                <w:b/>
                <w:bCs/>
                <w:sz w:val="18"/>
                <w:szCs w:val="18"/>
              </w:rPr>
            </w:pPr>
            <w:r w:rsidRPr="007B03DA">
              <w:rPr>
                <w:rFonts w:asciiTheme="minorHAnsi" w:hAnsiTheme="minorHAnsi"/>
                <w:b/>
                <w:bCs/>
                <w:sz w:val="18"/>
                <w:szCs w:val="18"/>
              </w:rPr>
              <w:t>Bedre kunnskap og planlegging for klimatilpasning</w:t>
            </w:r>
            <w:r w:rsidRPr="007B03DA">
              <w:rPr>
                <w:rFonts w:asciiTheme="minorHAnsi" w:hAnsiTheme="minorHAnsi"/>
                <w:b/>
                <w:bCs/>
                <w:sz w:val="18"/>
                <w:szCs w:val="18"/>
              </w:rPr>
              <w:br/>
            </w:r>
            <w:r w:rsidRPr="007B03DA">
              <w:rPr>
                <w:sz w:val="18"/>
                <w:szCs w:val="18"/>
              </w:rPr>
              <w:t>Strauman vil inngå i en helhetlig klima</w:t>
            </w:r>
            <w:r>
              <w:rPr>
                <w:sz w:val="18"/>
                <w:szCs w:val="18"/>
              </w:rPr>
              <w:t>tiltaks</w:t>
            </w:r>
            <w:r w:rsidRPr="007B03DA">
              <w:rPr>
                <w:sz w:val="18"/>
                <w:szCs w:val="18"/>
              </w:rPr>
              <w:t xml:space="preserve">plan, se beskrivelse i </w:t>
            </w:r>
            <w:r w:rsidRPr="007B03DA">
              <w:rPr>
                <w:i/>
                <w:sz w:val="18"/>
                <w:szCs w:val="18"/>
              </w:rPr>
              <w:t>Forvaltningsplan for Lomsdal-Visten</w:t>
            </w:r>
            <w:r w:rsidRPr="007B03DA">
              <w:rPr>
                <w:sz w:val="18"/>
                <w:szCs w:val="18"/>
              </w:rPr>
              <w:t>.</w:t>
            </w:r>
            <w:r w:rsidRPr="007B03DA">
              <w:rPr>
                <w:b/>
                <w:bCs/>
                <w:sz w:val="18"/>
                <w:szCs w:val="18"/>
              </w:rPr>
              <w:t xml:space="preserve"> </w:t>
            </w:r>
          </w:p>
        </w:tc>
        <w:tc>
          <w:tcPr>
            <w:tcW w:w="689" w:type="pct"/>
            <w:gridSpan w:val="4"/>
            <w:tcBorders>
              <w:left w:val="single" w:sz="4" w:space="0" w:color="auto"/>
              <w:bottom w:val="single" w:sz="4" w:space="0" w:color="auto"/>
              <w:right w:val="single" w:sz="4" w:space="0" w:color="auto"/>
            </w:tcBorders>
            <w:shd w:val="clear" w:color="auto" w:fill="FFD966" w:themeFill="accent4" w:themeFillTint="99"/>
            <w:tcMar>
              <w:top w:w="113" w:type="dxa"/>
            </w:tcMar>
          </w:tcPr>
          <w:p w14:paraId="1FD19D41" w14:textId="77777777" w:rsidR="00536997" w:rsidRPr="007B03DA" w:rsidRDefault="00536997" w:rsidP="007A669A">
            <w:pPr>
              <w:rPr>
                <w:b/>
                <w:bCs/>
                <w:sz w:val="18"/>
                <w:szCs w:val="18"/>
              </w:rPr>
            </w:pPr>
            <w:r w:rsidRPr="007B03DA">
              <w:rPr>
                <w:b/>
                <w:bCs/>
                <w:sz w:val="18"/>
                <w:szCs w:val="18"/>
              </w:rPr>
              <w:t>Kartlegge, planlegge og overvåke</w:t>
            </w:r>
          </w:p>
        </w:tc>
        <w:tc>
          <w:tcPr>
            <w:tcW w:w="660" w:type="pct"/>
            <w:gridSpan w:val="6"/>
            <w:tcBorders>
              <w:left w:val="single" w:sz="4" w:space="0" w:color="auto"/>
              <w:bottom w:val="single" w:sz="4" w:space="0" w:color="auto"/>
              <w:right w:val="single" w:sz="4" w:space="0" w:color="auto"/>
            </w:tcBorders>
            <w:shd w:val="clear" w:color="auto" w:fill="FFD966" w:themeFill="accent4" w:themeFillTint="99"/>
            <w:tcMar>
              <w:top w:w="113" w:type="dxa"/>
            </w:tcMar>
          </w:tcPr>
          <w:p w14:paraId="478A7B4A" w14:textId="59576DBE" w:rsidR="00536997" w:rsidRPr="007B03DA" w:rsidRDefault="00536997" w:rsidP="007A669A">
            <w:pPr>
              <w:rPr>
                <w:b/>
                <w:bCs/>
                <w:sz w:val="18"/>
                <w:szCs w:val="18"/>
              </w:rPr>
            </w:pPr>
            <w:r w:rsidRPr="007B03DA">
              <w:rPr>
                <w:b/>
                <w:bCs/>
                <w:sz w:val="18"/>
                <w:szCs w:val="18"/>
              </w:rPr>
              <w:t>B</w:t>
            </w:r>
            <w:r w:rsidR="00EE7E24">
              <w:rPr>
                <w:b/>
                <w:bCs/>
                <w:sz w:val="18"/>
                <w:szCs w:val="18"/>
              </w:rPr>
              <w:t>S</w:t>
            </w:r>
            <w:r w:rsidRPr="007B03DA">
              <w:rPr>
                <w:b/>
                <w:bCs/>
                <w:sz w:val="18"/>
                <w:szCs w:val="18"/>
              </w:rPr>
              <w:t>-07</w:t>
            </w:r>
          </w:p>
        </w:tc>
        <w:tc>
          <w:tcPr>
            <w:tcW w:w="342" w:type="pct"/>
            <w:gridSpan w:val="2"/>
            <w:tcBorders>
              <w:left w:val="single" w:sz="4" w:space="0" w:color="auto"/>
              <w:bottom w:val="single" w:sz="4" w:space="0" w:color="1E1E1E" w:themeColor="text1"/>
            </w:tcBorders>
            <w:shd w:val="clear" w:color="auto" w:fill="FFD966" w:themeFill="accent4" w:themeFillTint="99"/>
            <w:tcMar>
              <w:top w:w="113" w:type="dxa"/>
            </w:tcMar>
          </w:tcPr>
          <w:p w14:paraId="26A893F6" w14:textId="217F498B" w:rsidR="00536997" w:rsidRPr="007B03DA" w:rsidRDefault="00536997" w:rsidP="007A669A">
            <w:pPr>
              <w:rPr>
                <w:sz w:val="18"/>
                <w:szCs w:val="18"/>
              </w:rPr>
            </w:pPr>
          </w:p>
        </w:tc>
      </w:tr>
      <w:tr w:rsidR="0049339B" w:rsidRPr="007B03DA" w14:paraId="02336184" w14:textId="77777777" w:rsidTr="00DC56C1">
        <w:tc>
          <w:tcPr>
            <w:tcW w:w="808" w:type="pct"/>
            <w:gridSpan w:val="2"/>
            <w:tcBorders>
              <w:bottom w:val="single" w:sz="4" w:space="0" w:color="auto"/>
              <w:right w:val="single" w:sz="4" w:space="0" w:color="auto"/>
            </w:tcBorders>
            <w:shd w:val="clear" w:color="auto" w:fill="FFD966" w:themeFill="accent4" w:themeFillTint="99"/>
            <w:tcMar>
              <w:top w:w="113" w:type="dxa"/>
            </w:tcMar>
          </w:tcPr>
          <w:p w14:paraId="54FD994B" w14:textId="77777777" w:rsidR="00536997" w:rsidRPr="007B03DA" w:rsidRDefault="00536997" w:rsidP="007A669A">
            <w:pPr>
              <w:rPr>
                <w:bCs/>
                <w:sz w:val="18"/>
                <w:szCs w:val="18"/>
              </w:rPr>
            </w:pPr>
            <w:r w:rsidRPr="00611178">
              <w:rPr>
                <w:b/>
                <w:bCs/>
                <w:sz w:val="18"/>
                <w:szCs w:val="18"/>
              </w:rPr>
              <w:t>TS-10</w:t>
            </w:r>
            <w:r w:rsidRPr="007B03DA">
              <w:rPr>
                <w:bCs/>
                <w:sz w:val="18"/>
                <w:szCs w:val="18"/>
              </w:rPr>
              <w:t xml:space="preserve"> </w:t>
            </w:r>
            <w:r w:rsidRPr="007B03DA">
              <w:rPr>
                <w:b/>
                <w:bCs/>
                <w:sz w:val="18"/>
                <w:szCs w:val="18"/>
              </w:rPr>
              <w:t>Klimatiltak</w:t>
            </w:r>
          </w:p>
        </w:tc>
        <w:tc>
          <w:tcPr>
            <w:tcW w:w="228" w:type="pct"/>
            <w:gridSpan w:val="2"/>
            <w:tcBorders>
              <w:left w:val="single" w:sz="4" w:space="0" w:color="auto"/>
              <w:bottom w:val="single" w:sz="4" w:space="0" w:color="auto"/>
              <w:right w:val="single" w:sz="4" w:space="0" w:color="auto"/>
            </w:tcBorders>
            <w:shd w:val="clear" w:color="auto" w:fill="FFD966" w:themeFill="accent4" w:themeFillTint="99"/>
            <w:tcMar>
              <w:top w:w="113" w:type="dxa"/>
            </w:tcMar>
          </w:tcPr>
          <w:p w14:paraId="1FEEB262" w14:textId="77777777" w:rsidR="00536997" w:rsidRPr="007B03DA" w:rsidRDefault="00536997" w:rsidP="007A669A">
            <w:pPr>
              <w:rPr>
                <w:sz w:val="18"/>
                <w:szCs w:val="18"/>
              </w:rPr>
            </w:pPr>
            <w:r w:rsidRPr="007B03DA">
              <w:rPr>
                <w:sz w:val="18"/>
                <w:szCs w:val="18"/>
              </w:rPr>
              <w:t>2</w:t>
            </w:r>
          </w:p>
        </w:tc>
        <w:tc>
          <w:tcPr>
            <w:tcW w:w="2273" w:type="pct"/>
            <w:tcBorders>
              <w:left w:val="single" w:sz="4" w:space="0" w:color="auto"/>
              <w:bottom w:val="single" w:sz="4" w:space="0" w:color="auto"/>
              <w:right w:val="single" w:sz="4" w:space="0" w:color="auto"/>
            </w:tcBorders>
            <w:shd w:val="clear" w:color="auto" w:fill="FFD966" w:themeFill="accent4" w:themeFillTint="99"/>
            <w:tcMar>
              <w:top w:w="113" w:type="dxa"/>
            </w:tcMar>
          </w:tcPr>
          <w:p w14:paraId="233E0ECE" w14:textId="77777777" w:rsidR="00536997" w:rsidRPr="007B03DA" w:rsidRDefault="00536997" w:rsidP="007A669A">
            <w:pPr>
              <w:rPr>
                <w:rFonts w:asciiTheme="minorHAnsi" w:hAnsiTheme="minorHAnsi"/>
                <w:b/>
                <w:bCs/>
                <w:sz w:val="18"/>
                <w:szCs w:val="18"/>
              </w:rPr>
            </w:pPr>
            <w:r w:rsidRPr="007B03DA">
              <w:rPr>
                <w:rFonts w:asciiTheme="minorHAnsi" w:hAnsiTheme="minorHAnsi"/>
                <w:b/>
                <w:bCs/>
                <w:sz w:val="18"/>
                <w:szCs w:val="18"/>
              </w:rPr>
              <w:t>Skånsom tilrettelegging for endret klima</w:t>
            </w:r>
            <w:r w:rsidRPr="007B03DA">
              <w:rPr>
                <w:rFonts w:asciiTheme="minorHAnsi" w:hAnsiTheme="minorHAnsi"/>
                <w:b/>
                <w:bCs/>
                <w:sz w:val="18"/>
                <w:szCs w:val="18"/>
              </w:rPr>
              <w:br/>
            </w:r>
            <w:r w:rsidRPr="007B03DA">
              <w:rPr>
                <w:sz w:val="18"/>
                <w:szCs w:val="18"/>
              </w:rPr>
              <w:t>Forebygge forringelse av verneverdier, slitasje på terreng og skader på bygg og installasjoner, se</w:t>
            </w:r>
            <w:r w:rsidRPr="007B03DA">
              <w:rPr>
                <w:b/>
                <w:bCs/>
                <w:sz w:val="18"/>
                <w:szCs w:val="18"/>
              </w:rPr>
              <w:t xml:space="preserve"> </w:t>
            </w:r>
            <w:r w:rsidRPr="007B03DA">
              <w:rPr>
                <w:i/>
                <w:sz w:val="18"/>
                <w:szCs w:val="18"/>
              </w:rPr>
              <w:t>Forvaltningsplan for Lomsdal-Visten</w:t>
            </w:r>
            <w:r w:rsidRPr="007B03DA">
              <w:rPr>
                <w:b/>
                <w:bCs/>
                <w:sz w:val="18"/>
                <w:szCs w:val="18"/>
              </w:rPr>
              <w:t xml:space="preserve">. </w:t>
            </w:r>
          </w:p>
        </w:tc>
        <w:tc>
          <w:tcPr>
            <w:tcW w:w="689" w:type="pct"/>
            <w:gridSpan w:val="4"/>
            <w:tcBorders>
              <w:left w:val="single" w:sz="4" w:space="0" w:color="auto"/>
              <w:bottom w:val="single" w:sz="4" w:space="0" w:color="auto"/>
              <w:right w:val="single" w:sz="4" w:space="0" w:color="auto"/>
            </w:tcBorders>
            <w:shd w:val="clear" w:color="auto" w:fill="FFD966" w:themeFill="accent4" w:themeFillTint="99"/>
            <w:tcMar>
              <w:top w:w="113" w:type="dxa"/>
            </w:tcMar>
          </w:tcPr>
          <w:p w14:paraId="1ECAA6F7" w14:textId="77777777" w:rsidR="00536997" w:rsidRPr="007B03DA" w:rsidRDefault="00536997" w:rsidP="007A669A">
            <w:pPr>
              <w:rPr>
                <w:b/>
                <w:bCs/>
                <w:sz w:val="18"/>
                <w:szCs w:val="18"/>
              </w:rPr>
            </w:pPr>
            <w:r w:rsidRPr="007B03DA">
              <w:rPr>
                <w:b/>
                <w:bCs/>
                <w:sz w:val="18"/>
                <w:szCs w:val="18"/>
              </w:rPr>
              <w:t>Tilrettelegg</w:t>
            </w:r>
            <w:r>
              <w:rPr>
                <w:b/>
                <w:bCs/>
                <w:sz w:val="18"/>
                <w:szCs w:val="18"/>
              </w:rPr>
              <w:t xml:space="preserve">e, </w:t>
            </w:r>
            <w:r w:rsidRPr="007B03DA">
              <w:rPr>
                <w:b/>
                <w:bCs/>
                <w:sz w:val="18"/>
                <w:szCs w:val="18"/>
              </w:rPr>
              <w:t>informere og samarbeide</w:t>
            </w:r>
          </w:p>
        </w:tc>
        <w:tc>
          <w:tcPr>
            <w:tcW w:w="660" w:type="pct"/>
            <w:gridSpan w:val="6"/>
            <w:tcBorders>
              <w:left w:val="single" w:sz="4" w:space="0" w:color="auto"/>
              <w:bottom w:val="single" w:sz="4" w:space="0" w:color="auto"/>
              <w:right w:val="single" w:sz="4" w:space="0" w:color="auto"/>
            </w:tcBorders>
            <w:shd w:val="clear" w:color="auto" w:fill="FFD966" w:themeFill="accent4" w:themeFillTint="99"/>
            <w:tcMar>
              <w:top w:w="113" w:type="dxa"/>
            </w:tcMar>
          </w:tcPr>
          <w:p w14:paraId="5F741910" w14:textId="77777777" w:rsidR="00536997" w:rsidRPr="007B03DA" w:rsidRDefault="00536997" w:rsidP="007A669A">
            <w:pPr>
              <w:rPr>
                <w:b/>
                <w:bCs/>
                <w:sz w:val="18"/>
                <w:szCs w:val="18"/>
              </w:rPr>
            </w:pPr>
            <w:r w:rsidRPr="007B03DA">
              <w:rPr>
                <w:b/>
                <w:bCs/>
                <w:sz w:val="18"/>
                <w:szCs w:val="18"/>
              </w:rPr>
              <w:t>Flere</w:t>
            </w:r>
          </w:p>
        </w:tc>
        <w:tc>
          <w:tcPr>
            <w:tcW w:w="342" w:type="pct"/>
            <w:gridSpan w:val="2"/>
            <w:tcBorders>
              <w:left w:val="single" w:sz="4" w:space="0" w:color="auto"/>
              <w:bottom w:val="single" w:sz="4" w:space="0" w:color="auto"/>
            </w:tcBorders>
            <w:shd w:val="clear" w:color="auto" w:fill="FFD966" w:themeFill="accent4" w:themeFillTint="99"/>
            <w:tcMar>
              <w:top w:w="113" w:type="dxa"/>
            </w:tcMar>
          </w:tcPr>
          <w:p w14:paraId="03F251A9" w14:textId="2A28DADF" w:rsidR="00536997" w:rsidRPr="007B03DA" w:rsidRDefault="00536997" w:rsidP="007A669A">
            <w:pPr>
              <w:rPr>
                <w:sz w:val="18"/>
                <w:szCs w:val="18"/>
              </w:rPr>
            </w:pPr>
          </w:p>
        </w:tc>
      </w:tr>
      <w:tr w:rsidR="00F3123D" w:rsidRPr="00F74572" w14:paraId="5A3B8EE6" w14:textId="77777777" w:rsidTr="00DC56C1">
        <w:tblPrEx>
          <w:tblCellMar>
            <w:top w:w="57" w:type="dxa"/>
          </w:tblCellMar>
        </w:tblPrEx>
        <w:trPr>
          <w:trHeight w:val="17"/>
        </w:trPr>
        <w:tc>
          <w:tcPr>
            <w:tcW w:w="808" w:type="pct"/>
            <w:gridSpan w:val="2"/>
            <w:tcBorders>
              <w:top w:val="single" w:sz="4" w:space="0" w:color="auto"/>
              <w:left w:val="nil"/>
              <w:bottom w:val="nil"/>
              <w:right w:val="nil"/>
            </w:tcBorders>
            <w:tcMar>
              <w:top w:w="0" w:type="dxa"/>
            </w:tcMar>
          </w:tcPr>
          <w:p w14:paraId="276CEA97" w14:textId="2B19B09E" w:rsidR="00536997" w:rsidRDefault="00DC56C1" w:rsidP="007A669A">
            <w:pPr>
              <w:rPr>
                <w:rFonts w:asciiTheme="minorHAnsi" w:hAnsiTheme="minorHAnsi"/>
                <w:sz w:val="2"/>
                <w:szCs w:val="2"/>
              </w:rPr>
            </w:pPr>
            <w:r>
              <w:rPr>
                <w:rFonts w:asciiTheme="minorHAnsi" w:hAnsiTheme="minorHAnsi"/>
                <w:sz w:val="2"/>
                <w:szCs w:val="2"/>
              </w:rPr>
              <w:t>C</w:t>
            </w:r>
          </w:p>
          <w:p w14:paraId="0830C35F" w14:textId="77777777" w:rsidR="00DC56C1" w:rsidRPr="00F74572" w:rsidRDefault="00DC56C1" w:rsidP="007A669A">
            <w:pPr>
              <w:rPr>
                <w:rFonts w:asciiTheme="minorHAnsi" w:hAnsiTheme="minorHAnsi"/>
                <w:sz w:val="2"/>
                <w:szCs w:val="2"/>
              </w:rPr>
            </w:pPr>
          </w:p>
        </w:tc>
        <w:tc>
          <w:tcPr>
            <w:tcW w:w="228" w:type="pct"/>
            <w:gridSpan w:val="2"/>
            <w:tcBorders>
              <w:top w:val="single" w:sz="4" w:space="0" w:color="auto"/>
              <w:left w:val="nil"/>
              <w:bottom w:val="nil"/>
              <w:right w:val="nil"/>
            </w:tcBorders>
            <w:tcMar>
              <w:top w:w="0" w:type="dxa"/>
            </w:tcMar>
          </w:tcPr>
          <w:p w14:paraId="51C3D2C1" w14:textId="77777777" w:rsidR="00536997" w:rsidRPr="00F74572" w:rsidRDefault="00536997" w:rsidP="007A669A">
            <w:pPr>
              <w:rPr>
                <w:rFonts w:asciiTheme="minorHAnsi" w:hAnsiTheme="minorHAnsi"/>
                <w:sz w:val="2"/>
                <w:szCs w:val="2"/>
              </w:rPr>
            </w:pPr>
          </w:p>
        </w:tc>
        <w:tc>
          <w:tcPr>
            <w:tcW w:w="2273" w:type="pct"/>
            <w:tcBorders>
              <w:top w:val="single" w:sz="4" w:space="0" w:color="auto"/>
              <w:left w:val="nil"/>
              <w:bottom w:val="nil"/>
              <w:right w:val="nil"/>
            </w:tcBorders>
            <w:tcMar>
              <w:top w:w="0" w:type="dxa"/>
            </w:tcMar>
          </w:tcPr>
          <w:p w14:paraId="60790C45" w14:textId="77777777" w:rsidR="00536997" w:rsidRPr="00F74572" w:rsidRDefault="00536997" w:rsidP="007A669A">
            <w:pPr>
              <w:pStyle w:val="Punktlisteitabell"/>
              <w:ind w:left="393" w:hanging="360"/>
              <w:rPr>
                <w:b/>
                <w:bCs/>
                <w:sz w:val="2"/>
                <w:szCs w:val="2"/>
              </w:rPr>
            </w:pPr>
          </w:p>
        </w:tc>
        <w:tc>
          <w:tcPr>
            <w:tcW w:w="681" w:type="pct"/>
            <w:gridSpan w:val="3"/>
            <w:tcBorders>
              <w:top w:val="single" w:sz="4" w:space="0" w:color="auto"/>
              <w:left w:val="nil"/>
              <w:bottom w:val="nil"/>
              <w:right w:val="nil"/>
            </w:tcBorders>
            <w:tcMar>
              <w:top w:w="0" w:type="dxa"/>
            </w:tcMar>
          </w:tcPr>
          <w:p w14:paraId="1ED89FA4" w14:textId="77777777" w:rsidR="00536997" w:rsidRPr="00F74572" w:rsidRDefault="00536997" w:rsidP="007A669A">
            <w:pPr>
              <w:rPr>
                <w:rFonts w:asciiTheme="minorHAnsi" w:hAnsiTheme="minorHAnsi"/>
                <w:sz w:val="2"/>
                <w:szCs w:val="2"/>
              </w:rPr>
            </w:pPr>
          </w:p>
        </w:tc>
        <w:tc>
          <w:tcPr>
            <w:tcW w:w="567" w:type="pct"/>
            <w:gridSpan w:val="5"/>
            <w:tcBorders>
              <w:top w:val="single" w:sz="4" w:space="0" w:color="auto"/>
              <w:left w:val="nil"/>
              <w:bottom w:val="nil"/>
              <w:right w:val="nil"/>
            </w:tcBorders>
            <w:tcMar>
              <w:top w:w="0" w:type="dxa"/>
            </w:tcMar>
          </w:tcPr>
          <w:p w14:paraId="7771119E" w14:textId="77777777" w:rsidR="00536997" w:rsidRPr="00F74572" w:rsidRDefault="00536997" w:rsidP="007A669A">
            <w:pPr>
              <w:rPr>
                <w:rFonts w:asciiTheme="minorHAnsi" w:hAnsiTheme="minorHAnsi"/>
                <w:sz w:val="2"/>
                <w:szCs w:val="2"/>
              </w:rPr>
            </w:pPr>
          </w:p>
        </w:tc>
        <w:tc>
          <w:tcPr>
            <w:tcW w:w="443" w:type="pct"/>
            <w:gridSpan w:val="4"/>
            <w:tcBorders>
              <w:top w:val="single" w:sz="4" w:space="0" w:color="auto"/>
              <w:left w:val="nil"/>
              <w:bottom w:val="nil"/>
              <w:right w:val="nil"/>
            </w:tcBorders>
            <w:tcMar>
              <w:top w:w="0" w:type="dxa"/>
            </w:tcMar>
          </w:tcPr>
          <w:p w14:paraId="47BDDFB2" w14:textId="77777777" w:rsidR="00536997" w:rsidRPr="00F74572" w:rsidRDefault="00536997" w:rsidP="007A669A">
            <w:pPr>
              <w:rPr>
                <w:rFonts w:asciiTheme="minorHAnsi" w:hAnsiTheme="minorHAnsi"/>
                <w:sz w:val="2"/>
                <w:szCs w:val="2"/>
              </w:rPr>
            </w:pPr>
          </w:p>
        </w:tc>
      </w:tr>
      <w:tr w:rsidR="00DC56C1" w:rsidRPr="00664A6C" w14:paraId="14705058" w14:textId="77777777" w:rsidTr="00AD1200">
        <w:tblPrEx>
          <w:tblCellMar>
            <w:top w:w="57" w:type="dxa"/>
          </w:tblCellMar>
        </w:tblPrEx>
        <w:trPr>
          <w:trHeight w:val="311"/>
        </w:trPr>
        <w:tc>
          <w:tcPr>
            <w:tcW w:w="808" w:type="pct"/>
            <w:gridSpan w:val="2"/>
            <w:vMerge w:val="restart"/>
            <w:tcBorders>
              <w:top w:val="nil"/>
              <w:right w:val="single" w:sz="4" w:space="0" w:color="BFDEFD" w:themeColor="accent5" w:themeTint="66"/>
            </w:tcBorders>
            <w:shd w:val="clear" w:color="auto" w:fill="BFDEFD" w:themeFill="accent5" w:themeFillTint="66"/>
            <w:tcMar>
              <w:top w:w="113" w:type="dxa"/>
            </w:tcMar>
          </w:tcPr>
          <w:p w14:paraId="39E5E239" w14:textId="77777777" w:rsidR="00536997" w:rsidRPr="00D14D2A" w:rsidRDefault="00536997" w:rsidP="007A669A">
            <w:pPr>
              <w:rPr>
                <w:rFonts w:asciiTheme="minorHAnsi" w:hAnsiTheme="minorHAnsi"/>
                <w:sz w:val="18"/>
                <w:szCs w:val="18"/>
              </w:rPr>
            </w:pPr>
            <w:r w:rsidRPr="00611178">
              <w:rPr>
                <w:rFonts w:asciiTheme="minorHAnsi" w:hAnsiTheme="minorHAnsi"/>
                <w:bCs/>
                <w:sz w:val="18"/>
                <w:szCs w:val="18"/>
              </w:rPr>
              <w:lastRenderedPageBreak/>
              <w:t>T</w:t>
            </w:r>
            <w:r>
              <w:rPr>
                <w:rFonts w:asciiTheme="minorHAnsi" w:hAnsiTheme="minorHAnsi"/>
                <w:bCs/>
                <w:sz w:val="18"/>
                <w:szCs w:val="18"/>
              </w:rPr>
              <w:t>S</w:t>
            </w:r>
            <w:r w:rsidRPr="00611178">
              <w:rPr>
                <w:rFonts w:asciiTheme="minorHAnsi" w:hAnsiTheme="minorHAnsi"/>
                <w:bCs/>
                <w:sz w:val="18"/>
                <w:szCs w:val="18"/>
              </w:rPr>
              <w:t>-11</w:t>
            </w:r>
            <w:r w:rsidRPr="00D14D2A">
              <w:rPr>
                <w:rFonts w:asciiTheme="minorHAnsi" w:hAnsiTheme="minorHAnsi"/>
                <w:b/>
                <w:bCs/>
                <w:sz w:val="18"/>
                <w:szCs w:val="18"/>
              </w:rPr>
              <w:br/>
            </w:r>
            <w:r w:rsidRPr="00EB13AA">
              <w:rPr>
                <w:rFonts w:asciiTheme="minorHAnsi" w:hAnsiTheme="minorHAnsi"/>
                <w:b/>
                <w:sz w:val="18"/>
                <w:szCs w:val="18"/>
              </w:rPr>
              <w:t>T</w:t>
            </w:r>
            <w:r>
              <w:rPr>
                <w:rFonts w:asciiTheme="minorHAnsi" w:hAnsiTheme="minorHAnsi"/>
                <w:b/>
                <w:sz w:val="18"/>
                <w:szCs w:val="18"/>
              </w:rPr>
              <w:t>ilrettelegge for publikum</w:t>
            </w:r>
          </w:p>
          <w:p w14:paraId="43248849" w14:textId="77777777" w:rsidR="00536997" w:rsidRPr="00D14D2A" w:rsidRDefault="00536997" w:rsidP="007A669A">
            <w:pPr>
              <w:rPr>
                <w:rFonts w:asciiTheme="minorHAnsi" w:hAnsiTheme="minorHAnsi"/>
                <w:bCs/>
                <w:sz w:val="18"/>
                <w:szCs w:val="18"/>
              </w:rPr>
            </w:pPr>
            <w:r>
              <w:rPr>
                <w:rFonts w:asciiTheme="minorHAnsi" w:hAnsiTheme="minorHAnsi"/>
                <w:bCs/>
                <w:i/>
                <w:sz w:val="18"/>
                <w:szCs w:val="18"/>
              </w:rPr>
              <w:t xml:space="preserve">Oppfølging av eksisterende tiltak og arbeid, og nye tiltak for besøks-forvaltning. </w:t>
            </w:r>
            <w:r w:rsidRPr="00D14D2A">
              <w:rPr>
                <w:rFonts w:asciiTheme="minorHAnsi" w:hAnsiTheme="minorHAnsi"/>
                <w:bCs/>
                <w:sz w:val="18"/>
                <w:szCs w:val="18"/>
              </w:rPr>
              <w:t xml:space="preserve"> </w:t>
            </w:r>
          </w:p>
        </w:tc>
        <w:tc>
          <w:tcPr>
            <w:tcW w:w="2501" w:type="pct"/>
            <w:gridSpan w:val="3"/>
            <w:tcBorders>
              <w:top w:val="nil"/>
              <w:left w:val="single" w:sz="4" w:space="0" w:color="BFDEFD" w:themeColor="accent5" w:themeTint="66"/>
              <w:bottom w:val="single" w:sz="4" w:space="0" w:color="auto"/>
              <w:right w:val="single" w:sz="4" w:space="0" w:color="BFDEFD" w:themeColor="accent5" w:themeTint="66"/>
            </w:tcBorders>
            <w:shd w:val="clear" w:color="auto" w:fill="BFDEFD" w:themeFill="accent5" w:themeFillTint="66"/>
            <w:tcMar>
              <w:top w:w="113" w:type="dxa"/>
            </w:tcMar>
          </w:tcPr>
          <w:p w14:paraId="6B8D41B7" w14:textId="77777777" w:rsidR="00536997" w:rsidRPr="0047345B" w:rsidRDefault="00536997" w:rsidP="00DC56C1">
            <w:pPr>
              <w:pageBreakBefore/>
              <w:rPr>
                <w:rFonts w:asciiTheme="minorHAnsi" w:hAnsiTheme="minorHAnsi"/>
                <w:b/>
                <w:bCs/>
                <w:sz w:val="18"/>
                <w:szCs w:val="18"/>
              </w:rPr>
            </w:pPr>
            <w:r>
              <w:rPr>
                <w:rFonts w:asciiTheme="minorHAnsi" w:hAnsiTheme="minorHAnsi"/>
                <w:b/>
                <w:bCs/>
                <w:sz w:val="18"/>
                <w:szCs w:val="18"/>
              </w:rPr>
              <w:t>Tiltak for besøksforvaltning og info/ferdsel/bruk</w:t>
            </w:r>
          </w:p>
        </w:tc>
        <w:tc>
          <w:tcPr>
            <w:tcW w:w="681" w:type="pct"/>
            <w:gridSpan w:val="3"/>
            <w:tcBorders>
              <w:top w:val="nil"/>
              <w:left w:val="single" w:sz="4" w:space="0" w:color="BFDEFD" w:themeColor="accent5" w:themeTint="66"/>
              <w:bottom w:val="single" w:sz="4" w:space="0" w:color="auto"/>
              <w:right w:val="single" w:sz="4" w:space="0" w:color="BFDEFD" w:themeColor="accent5" w:themeTint="66"/>
            </w:tcBorders>
            <w:shd w:val="clear" w:color="auto" w:fill="BFDEFD" w:themeFill="accent5" w:themeFillTint="66"/>
            <w:tcMar>
              <w:top w:w="113" w:type="dxa"/>
            </w:tcMar>
          </w:tcPr>
          <w:p w14:paraId="251F0A95" w14:textId="77777777" w:rsidR="00536997" w:rsidRPr="00D14D2A" w:rsidRDefault="00536997" w:rsidP="007A669A">
            <w:pPr>
              <w:rPr>
                <w:rFonts w:asciiTheme="minorHAnsi" w:hAnsiTheme="minorHAnsi"/>
                <w:b/>
                <w:bCs/>
                <w:sz w:val="18"/>
                <w:szCs w:val="18"/>
              </w:rPr>
            </w:pPr>
            <w:r>
              <w:rPr>
                <w:rFonts w:asciiTheme="minorHAnsi" w:hAnsiTheme="minorHAnsi"/>
                <w:b/>
                <w:bCs/>
                <w:sz w:val="18"/>
                <w:szCs w:val="18"/>
              </w:rPr>
              <w:t>Tilrettelegge</w:t>
            </w:r>
          </w:p>
        </w:tc>
        <w:tc>
          <w:tcPr>
            <w:tcW w:w="648" w:type="pct"/>
            <w:gridSpan w:val="6"/>
            <w:vMerge w:val="restart"/>
            <w:tcBorders>
              <w:top w:val="nil"/>
              <w:left w:val="single" w:sz="4" w:space="0" w:color="BFDEFD" w:themeColor="accent5" w:themeTint="66"/>
              <w:right w:val="single" w:sz="4" w:space="0" w:color="BFDEFD" w:themeColor="accent5" w:themeTint="66"/>
            </w:tcBorders>
            <w:shd w:val="clear" w:color="auto" w:fill="BFDEFD" w:themeFill="accent5" w:themeFillTint="66"/>
            <w:tcMar>
              <w:top w:w="113" w:type="dxa"/>
            </w:tcMar>
          </w:tcPr>
          <w:p w14:paraId="32E5CEC5" w14:textId="77777777" w:rsidR="00536997" w:rsidRPr="009A1C96" w:rsidRDefault="00536997" w:rsidP="007A669A">
            <w:pPr>
              <w:rPr>
                <w:rFonts w:asciiTheme="minorHAnsi" w:hAnsiTheme="minorHAnsi"/>
                <w:b/>
                <w:bCs/>
                <w:sz w:val="18"/>
                <w:szCs w:val="18"/>
              </w:rPr>
            </w:pPr>
            <w:r>
              <w:rPr>
                <w:rFonts w:asciiTheme="minorHAnsi" w:hAnsiTheme="minorHAnsi"/>
                <w:b/>
                <w:bCs/>
                <w:sz w:val="18"/>
                <w:szCs w:val="18"/>
              </w:rPr>
              <w:t xml:space="preserve">BS-08 mfl. </w:t>
            </w:r>
          </w:p>
        </w:tc>
        <w:tc>
          <w:tcPr>
            <w:tcW w:w="362" w:type="pct"/>
            <w:gridSpan w:val="3"/>
            <w:vMerge w:val="restart"/>
            <w:tcBorders>
              <w:top w:val="nil"/>
              <w:left w:val="single" w:sz="4" w:space="0" w:color="BFDEFD" w:themeColor="accent5" w:themeTint="66"/>
            </w:tcBorders>
            <w:shd w:val="clear" w:color="auto" w:fill="BFDEFD" w:themeFill="accent5" w:themeFillTint="66"/>
            <w:tcMar>
              <w:top w:w="113" w:type="dxa"/>
            </w:tcMar>
          </w:tcPr>
          <w:p w14:paraId="3FDA74BC" w14:textId="77777777" w:rsidR="00536997" w:rsidRDefault="00536997" w:rsidP="007A669A">
            <w:pPr>
              <w:rPr>
                <w:rFonts w:asciiTheme="minorHAnsi" w:hAnsiTheme="minorHAnsi"/>
                <w:sz w:val="18"/>
                <w:szCs w:val="18"/>
              </w:rPr>
            </w:pPr>
            <w:r>
              <w:rPr>
                <w:rFonts w:asciiTheme="minorHAnsi" w:hAnsiTheme="minorHAnsi"/>
                <w:sz w:val="18"/>
                <w:szCs w:val="18"/>
              </w:rPr>
              <w:t>NP-styret</w:t>
            </w:r>
          </w:p>
          <w:p w14:paraId="0303F50D" w14:textId="77777777" w:rsidR="00DC56C1" w:rsidRDefault="00DC56C1" w:rsidP="007A669A">
            <w:pPr>
              <w:rPr>
                <w:rFonts w:asciiTheme="minorHAnsi" w:hAnsiTheme="minorHAnsi"/>
                <w:sz w:val="18"/>
                <w:szCs w:val="18"/>
              </w:rPr>
            </w:pPr>
          </w:p>
          <w:p w14:paraId="353A30D6" w14:textId="77777777" w:rsidR="00DC56C1" w:rsidRPr="00D14D2A" w:rsidRDefault="00DC56C1" w:rsidP="007A669A">
            <w:pPr>
              <w:rPr>
                <w:rFonts w:asciiTheme="minorHAnsi" w:hAnsiTheme="minorHAnsi"/>
                <w:sz w:val="18"/>
                <w:szCs w:val="18"/>
              </w:rPr>
            </w:pPr>
          </w:p>
        </w:tc>
      </w:tr>
      <w:tr w:rsidR="0049339B" w:rsidRPr="00664A6C" w14:paraId="6653F9A4" w14:textId="77777777" w:rsidTr="00AD1200">
        <w:tblPrEx>
          <w:tblCellMar>
            <w:top w:w="57" w:type="dxa"/>
          </w:tblCellMar>
        </w:tblPrEx>
        <w:trPr>
          <w:trHeight w:val="597"/>
        </w:trPr>
        <w:tc>
          <w:tcPr>
            <w:tcW w:w="808" w:type="pct"/>
            <w:gridSpan w:val="2"/>
            <w:vMerge/>
            <w:tcBorders>
              <w:top w:val="single" w:sz="4" w:space="0" w:color="auto"/>
              <w:right w:val="single" w:sz="4" w:space="0" w:color="auto"/>
            </w:tcBorders>
            <w:shd w:val="clear" w:color="auto" w:fill="FFD966" w:themeFill="accent4" w:themeFillTint="99"/>
            <w:tcMar>
              <w:top w:w="57" w:type="dxa"/>
            </w:tcMar>
          </w:tcPr>
          <w:p w14:paraId="33C70833" w14:textId="77777777" w:rsidR="00536997" w:rsidRPr="00C274F5" w:rsidRDefault="00536997" w:rsidP="007A669A">
            <w:pPr>
              <w:rPr>
                <w:rFonts w:asciiTheme="minorHAnsi" w:hAnsiTheme="minorHAnsi"/>
                <w:b/>
                <w:bCs/>
                <w:sz w:val="18"/>
                <w:szCs w:val="18"/>
              </w:rPr>
            </w:pPr>
          </w:p>
        </w:tc>
        <w:tc>
          <w:tcPr>
            <w:tcW w:w="228" w:type="pct"/>
            <w:gridSpan w:val="2"/>
            <w:tcBorders>
              <w:top w:val="single" w:sz="4" w:space="0" w:color="auto"/>
              <w:left w:val="single" w:sz="4" w:space="0" w:color="auto"/>
              <w:right w:val="single" w:sz="4" w:space="0" w:color="auto"/>
            </w:tcBorders>
            <w:shd w:val="clear" w:color="auto" w:fill="DFEEFE" w:themeFill="accent5" w:themeFillTint="33"/>
            <w:tcMar>
              <w:top w:w="57" w:type="dxa"/>
            </w:tcMar>
          </w:tcPr>
          <w:p w14:paraId="75926A42" w14:textId="77777777" w:rsidR="00536997" w:rsidRDefault="00536997" w:rsidP="007A669A">
            <w:pPr>
              <w:rPr>
                <w:rFonts w:asciiTheme="minorHAnsi" w:hAnsiTheme="minorHAnsi"/>
                <w:b/>
                <w:bCs/>
                <w:sz w:val="18"/>
                <w:szCs w:val="18"/>
              </w:rPr>
            </w:pPr>
            <w:r>
              <w:rPr>
                <w:rFonts w:asciiTheme="minorHAnsi" w:hAnsiTheme="minorHAnsi"/>
                <w:b/>
                <w:bCs/>
                <w:sz w:val="18"/>
                <w:szCs w:val="18"/>
              </w:rPr>
              <w:t>1</w:t>
            </w:r>
          </w:p>
        </w:tc>
        <w:tc>
          <w:tcPr>
            <w:tcW w:w="2273" w:type="pct"/>
            <w:tcBorders>
              <w:top w:val="single" w:sz="4" w:space="0" w:color="auto"/>
              <w:left w:val="single" w:sz="4" w:space="0" w:color="auto"/>
              <w:right w:val="single" w:sz="4" w:space="0" w:color="auto"/>
            </w:tcBorders>
            <w:shd w:val="clear" w:color="auto" w:fill="DFEEFE" w:themeFill="accent5" w:themeFillTint="33"/>
            <w:tcMar>
              <w:top w:w="57" w:type="dxa"/>
            </w:tcMar>
          </w:tcPr>
          <w:p w14:paraId="0D036F19" w14:textId="77777777" w:rsidR="00536997" w:rsidRPr="009D36B8" w:rsidRDefault="00536997" w:rsidP="007A669A">
            <w:pPr>
              <w:rPr>
                <w:rFonts w:asciiTheme="minorHAnsi" w:hAnsiTheme="minorHAnsi"/>
                <w:sz w:val="18"/>
                <w:szCs w:val="18"/>
              </w:rPr>
            </w:pPr>
            <w:r w:rsidRPr="009D36B8">
              <w:rPr>
                <w:rFonts w:asciiTheme="minorHAnsi" w:hAnsiTheme="minorHAnsi"/>
                <w:b/>
                <w:bCs/>
                <w:sz w:val="18"/>
                <w:szCs w:val="18"/>
              </w:rPr>
              <w:t>T</w:t>
            </w:r>
            <w:r>
              <w:rPr>
                <w:rFonts w:asciiTheme="minorHAnsi" w:hAnsiTheme="minorHAnsi"/>
                <w:b/>
                <w:bCs/>
                <w:sz w:val="18"/>
                <w:szCs w:val="18"/>
              </w:rPr>
              <w:t>S</w:t>
            </w:r>
            <w:r w:rsidRPr="009D36B8">
              <w:rPr>
                <w:rFonts w:asciiTheme="minorHAnsi" w:hAnsiTheme="minorHAnsi"/>
                <w:b/>
                <w:bCs/>
                <w:sz w:val="18"/>
                <w:szCs w:val="18"/>
              </w:rPr>
              <w:t>-1</w:t>
            </w:r>
            <w:r>
              <w:rPr>
                <w:rFonts w:asciiTheme="minorHAnsi" w:hAnsiTheme="minorHAnsi"/>
                <w:b/>
                <w:bCs/>
                <w:sz w:val="18"/>
                <w:szCs w:val="18"/>
              </w:rPr>
              <w:t>2</w:t>
            </w:r>
            <w:r w:rsidRPr="009D36B8">
              <w:rPr>
                <w:rFonts w:asciiTheme="minorHAnsi" w:hAnsiTheme="minorHAnsi"/>
                <w:b/>
                <w:bCs/>
                <w:sz w:val="18"/>
                <w:szCs w:val="18"/>
              </w:rPr>
              <w:t xml:space="preserve">-1: </w:t>
            </w:r>
            <w:r>
              <w:rPr>
                <w:rFonts w:asciiTheme="minorHAnsi" w:hAnsiTheme="minorHAnsi"/>
                <w:b/>
                <w:bCs/>
                <w:sz w:val="18"/>
                <w:szCs w:val="18"/>
              </w:rPr>
              <w:t xml:space="preserve">Etablere gapahuk og ev. ilandstigning ved Lakselvvatnet </w:t>
            </w:r>
            <w:r>
              <w:rPr>
                <w:rFonts w:asciiTheme="minorHAnsi" w:hAnsiTheme="minorHAnsi"/>
                <w:bCs/>
                <w:sz w:val="18"/>
                <w:szCs w:val="18"/>
              </w:rPr>
              <w:t>(2028),</w:t>
            </w:r>
            <w:r>
              <w:rPr>
                <w:rFonts w:asciiTheme="minorHAnsi" w:hAnsiTheme="minorHAnsi"/>
                <w:sz w:val="18"/>
                <w:szCs w:val="18"/>
              </w:rPr>
              <w:t xml:space="preserve"> etter plan utarbeidet i TL-14 og iht. </w:t>
            </w:r>
            <w:r w:rsidRPr="003674BF">
              <w:rPr>
                <w:rFonts w:asciiTheme="minorHAnsi" w:hAnsiTheme="minorHAnsi"/>
                <w:i/>
                <w:sz w:val="18"/>
                <w:szCs w:val="18"/>
              </w:rPr>
              <w:t>Besøksstrategien</w:t>
            </w:r>
            <w:r>
              <w:rPr>
                <w:rFonts w:asciiTheme="minorHAnsi" w:hAnsiTheme="minorHAnsi"/>
                <w:sz w:val="18"/>
                <w:szCs w:val="18"/>
              </w:rPr>
              <w:t xml:space="preserve">. Samordnes med TS-12-3. </w:t>
            </w:r>
          </w:p>
        </w:tc>
        <w:tc>
          <w:tcPr>
            <w:tcW w:w="681" w:type="pct"/>
            <w:gridSpan w:val="3"/>
            <w:tcBorders>
              <w:top w:val="single" w:sz="4" w:space="0" w:color="auto"/>
              <w:left w:val="single" w:sz="4" w:space="0" w:color="auto"/>
              <w:right w:val="single" w:sz="4" w:space="0" w:color="auto"/>
            </w:tcBorders>
            <w:shd w:val="clear" w:color="auto" w:fill="DFEEFE" w:themeFill="accent5" w:themeFillTint="33"/>
            <w:tcMar>
              <w:top w:w="57" w:type="dxa"/>
            </w:tcMar>
          </w:tcPr>
          <w:p w14:paraId="57C9D524" w14:textId="77777777" w:rsidR="00536997" w:rsidRPr="00D14D2A" w:rsidRDefault="00536997" w:rsidP="007A669A">
            <w:pPr>
              <w:rPr>
                <w:rFonts w:asciiTheme="minorHAnsi" w:hAnsiTheme="minorHAnsi"/>
                <w:b/>
                <w:bCs/>
                <w:sz w:val="18"/>
                <w:szCs w:val="18"/>
              </w:rPr>
            </w:pPr>
            <w:proofErr w:type="spellStart"/>
            <w:r>
              <w:rPr>
                <w:rFonts w:asciiTheme="minorHAnsi" w:hAnsiTheme="minorHAnsi"/>
                <w:b/>
                <w:bCs/>
                <w:sz w:val="18"/>
                <w:szCs w:val="18"/>
              </w:rPr>
              <w:t>Tilrette</w:t>
            </w:r>
            <w:proofErr w:type="spellEnd"/>
            <w:r>
              <w:rPr>
                <w:rFonts w:asciiTheme="minorHAnsi" w:hAnsiTheme="minorHAnsi"/>
                <w:b/>
                <w:bCs/>
                <w:sz w:val="18"/>
                <w:szCs w:val="18"/>
              </w:rPr>
              <w:t>-legging og Informasjon</w:t>
            </w:r>
          </w:p>
        </w:tc>
        <w:tc>
          <w:tcPr>
            <w:tcW w:w="648" w:type="pct"/>
            <w:gridSpan w:val="6"/>
            <w:vMerge/>
            <w:tcBorders>
              <w:top w:val="single" w:sz="4" w:space="0" w:color="BFDEFD" w:themeColor="accent5" w:themeTint="66"/>
              <w:left w:val="single" w:sz="4" w:space="0" w:color="auto"/>
              <w:right w:val="single" w:sz="4" w:space="0" w:color="BFDEFD" w:themeColor="accent5" w:themeTint="66"/>
            </w:tcBorders>
            <w:shd w:val="clear" w:color="auto" w:fill="FFE599" w:themeFill="accent4" w:themeFillTint="66"/>
            <w:tcMar>
              <w:top w:w="57" w:type="dxa"/>
            </w:tcMar>
          </w:tcPr>
          <w:p w14:paraId="7502B5B8" w14:textId="77777777" w:rsidR="00536997" w:rsidRPr="00D14D2A" w:rsidRDefault="00536997" w:rsidP="007A669A">
            <w:pPr>
              <w:rPr>
                <w:rFonts w:asciiTheme="minorHAnsi" w:hAnsiTheme="minorHAnsi"/>
                <w:sz w:val="18"/>
                <w:szCs w:val="18"/>
              </w:rPr>
            </w:pPr>
          </w:p>
        </w:tc>
        <w:tc>
          <w:tcPr>
            <w:tcW w:w="362" w:type="pct"/>
            <w:gridSpan w:val="3"/>
            <w:vMerge/>
            <w:tcBorders>
              <w:top w:val="single" w:sz="4" w:space="0" w:color="BFDEFD" w:themeColor="accent5" w:themeTint="66"/>
              <w:left w:val="single" w:sz="4" w:space="0" w:color="BFDEFD" w:themeColor="accent5" w:themeTint="66"/>
            </w:tcBorders>
            <w:shd w:val="clear" w:color="auto" w:fill="FFE599" w:themeFill="accent4" w:themeFillTint="66"/>
            <w:tcMar>
              <w:top w:w="57" w:type="dxa"/>
            </w:tcMar>
          </w:tcPr>
          <w:p w14:paraId="0402466A" w14:textId="77777777" w:rsidR="00536997" w:rsidRPr="00D14D2A" w:rsidRDefault="00536997" w:rsidP="007A669A">
            <w:pPr>
              <w:rPr>
                <w:rFonts w:asciiTheme="minorHAnsi" w:hAnsiTheme="minorHAnsi"/>
                <w:sz w:val="18"/>
                <w:szCs w:val="18"/>
              </w:rPr>
            </w:pPr>
          </w:p>
        </w:tc>
      </w:tr>
      <w:tr w:rsidR="0049339B" w:rsidRPr="00664A6C" w14:paraId="0F9C24B2" w14:textId="77777777" w:rsidTr="00AD1200">
        <w:tblPrEx>
          <w:tblCellMar>
            <w:top w:w="57" w:type="dxa"/>
          </w:tblCellMar>
        </w:tblPrEx>
        <w:trPr>
          <w:trHeight w:val="737"/>
        </w:trPr>
        <w:tc>
          <w:tcPr>
            <w:tcW w:w="808" w:type="pct"/>
            <w:gridSpan w:val="2"/>
            <w:vMerge/>
            <w:tcBorders>
              <w:top w:val="single" w:sz="4" w:space="0" w:color="auto"/>
              <w:right w:val="single" w:sz="4" w:space="0" w:color="auto"/>
            </w:tcBorders>
            <w:shd w:val="clear" w:color="auto" w:fill="FFD966" w:themeFill="accent4" w:themeFillTint="99"/>
            <w:tcMar>
              <w:top w:w="57" w:type="dxa"/>
            </w:tcMar>
          </w:tcPr>
          <w:p w14:paraId="3E9CFE11" w14:textId="77777777" w:rsidR="00536997" w:rsidRPr="00C274F5" w:rsidRDefault="00536997" w:rsidP="007A669A">
            <w:pPr>
              <w:rPr>
                <w:rFonts w:asciiTheme="minorHAnsi" w:hAnsiTheme="minorHAnsi"/>
                <w:b/>
                <w:bCs/>
                <w:sz w:val="18"/>
                <w:szCs w:val="18"/>
              </w:rPr>
            </w:pPr>
          </w:p>
        </w:tc>
        <w:tc>
          <w:tcPr>
            <w:tcW w:w="228" w:type="pct"/>
            <w:gridSpan w:val="2"/>
            <w:tcBorders>
              <w:top w:val="single" w:sz="4" w:space="0" w:color="auto"/>
              <w:left w:val="single" w:sz="4" w:space="0" w:color="auto"/>
              <w:right w:val="single" w:sz="4" w:space="0" w:color="auto"/>
            </w:tcBorders>
            <w:shd w:val="clear" w:color="auto" w:fill="DFEEFE" w:themeFill="accent5" w:themeFillTint="33"/>
            <w:tcMar>
              <w:top w:w="57" w:type="dxa"/>
            </w:tcMar>
          </w:tcPr>
          <w:p w14:paraId="27CBA4D3" w14:textId="77777777" w:rsidR="00536997" w:rsidRDefault="00536997" w:rsidP="007A669A">
            <w:pPr>
              <w:rPr>
                <w:rFonts w:asciiTheme="minorHAnsi" w:hAnsiTheme="minorHAnsi"/>
                <w:b/>
                <w:bCs/>
                <w:sz w:val="18"/>
                <w:szCs w:val="18"/>
              </w:rPr>
            </w:pPr>
            <w:r>
              <w:rPr>
                <w:rFonts w:asciiTheme="minorHAnsi" w:hAnsiTheme="minorHAnsi"/>
                <w:b/>
                <w:bCs/>
                <w:sz w:val="18"/>
                <w:szCs w:val="18"/>
              </w:rPr>
              <w:t>2</w:t>
            </w:r>
          </w:p>
        </w:tc>
        <w:tc>
          <w:tcPr>
            <w:tcW w:w="2273" w:type="pct"/>
            <w:tcBorders>
              <w:top w:val="single" w:sz="4" w:space="0" w:color="auto"/>
              <w:left w:val="single" w:sz="4" w:space="0" w:color="auto"/>
              <w:right w:val="single" w:sz="4" w:space="0" w:color="auto"/>
            </w:tcBorders>
            <w:shd w:val="clear" w:color="auto" w:fill="DFEEFE" w:themeFill="accent5" w:themeFillTint="33"/>
            <w:tcMar>
              <w:top w:w="57" w:type="dxa"/>
            </w:tcMar>
          </w:tcPr>
          <w:p w14:paraId="4A7EF38A" w14:textId="77777777" w:rsidR="00536997" w:rsidRPr="009D36B8" w:rsidRDefault="00536997" w:rsidP="007A669A">
            <w:pPr>
              <w:rPr>
                <w:rFonts w:asciiTheme="minorHAnsi" w:hAnsiTheme="minorHAnsi"/>
                <w:sz w:val="18"/>
                <w:szCs w:val="18"/>
              </w:rPr>
            </w:pPr>
            <w:r w:rsidRPr="009D36B8">
              <w:rPr>
                <w:rFonts w:asciiTheme="minorHAnsi" w:hAnsiTheme="minorHAnsi"/>
                <w:b/>
                <w:bCs/>
                <w:sz w:val="18"/>
                <w:szCs w:val="18"/>
              </w:rPr>
              <w:t>T</w:t>
            </w:r>
            <w:r>
              <w:rPr>
                <w:rFonts w:asciiTheme="minorHAnsi" w:hAnsiTheme="minorHAnsi"/>
                <w:b/>
                <w:bCs/>
                <w:sz w:val="18"/>
                <w:szCs w:val="18"/>
              </w:rPr>
              <w:t>S</w:t>
            </w:r>
            <w:r w:rsidRPr="009D36B8">
              <w:rPr>
                <w:rFonts w:asciiTheme="minorHAnsi" w:hAnsiTheme="minorHAnsi"/>
                <w:b/>
                <w:bCs/>
                <w:sz w:val="18"/>
                <w:szCs w:val="18"/>
              </w:rPr>
              <w:t>-1</w:t>
            </w:r>
            <w:r>
              <w:rPr>
                <w:rFonts w:asciiTheme="minorHAnsi" w:hAnsiTheme="minorHAnsi"/>
                <w:b/>
                <w:bCs/>
                <w:sz w:val="18"/>
                <w:szCs w:val="18"/>
              </w:rPr>
              <w:t>2</w:t>
            </w:r>
            <w:r w:rsidRPr="009D36B8">
              <w:rPr>
                <w:rFonts w:asciiTheme="minorHAnsi" w:hAnsiTheme="minorHAnsi"/>
                <w:b/>
                <w:bCs/>
                <w:sz w:val="18"/>
                <w:szCs w:val="18"/>
              </w:rPr>
              <w:t>-</w:t>
            </w:r>
            <w:r>
              <w:rPr>
                <w:rFonts w:asciiTheme="minorHAnsi" w:hAnsiTheme="minorHAnsi"/>
                <w:b/>
                <w:bCs/>
                <w:sz w:val="18"/>
                <w:szCs w:val="18"/>
              </w:rPr>
              <w:t>2</w:t>
            </w:r>
            <w:r w:rsidRPr="009D36B8">
              <w:rPr>
                <w:rFonts w:asciiTheme="minorHAnsi" w:hAnsiTheme="minorHAnsi"/>
                <w:b/>
                <w:bCs/>
                <w:sz w:val="18"/>
                <w:szCs w:val="18"/>
              </w:rPr>
              <w:t xml:space="preserve">: </w:t>
            </w:r>
            <w:r>
              <w:rPr>
                <w:rFonts w:asciiTheme="minorHAnsi" w:hAnsiTheme="minorHAnsi"/>
                <w:b/>
                <w:bCs/>
                <w:sz w:val="18"/>
                <w:szCs w:val="18"/>
              </w:rPr>
              <w:t>Montering av nytt formidlingsmateriell om kulturminner/kulturhistorie</w:t>
            </w:r>
            <w:r>
              <w:rPr>
                <w:rFonts w:asciiTheme="minorHAnsi" w:hAnsiTheme="minorHAnsi"/>
                <w:bCs/>
                <w:sz w:val="18"/>
                <w:szCs w:val="18"/>
              </w:rPr>
              <w:t xml:space="preserve"> (2030)</w:t>
            </w:r>
            <w:r>
              <w:rPr>
                <w:rFonts w:asciiTheme="minorHAnsi" w:hAnsiTheme="minorHAnsi"/>
                <w:b/>
                <w:bCs/>
                <w:sz w:val="18"/>
                <w:szCs w:val="18"/>
              </w:rPr>
              <w:t xml:space="preserve"> </w:t>
            </w:r>
            <w:r w:rsidRPr="007A7B2A">
              <w:rPr>
                <w:rFonts w:asciiTheme="minorHAnsi" w:hAnsiTheme="minorHAnsi"/>
                <w:sz w:val="18"/>
                <w:szCs w:val="18"/>
              </w:rPr>
              <w:t>ved bygninger, andre kulturspor og startsteder</w:t>
            </w:r>
            <w:r>
              <w:rPr>
                <w:rFonts w:asciiTheme="minorHAnsi" w:hAnsiTheme="minorHAnsi"/>
                <w:sz w:val="18"/>
                <w:szCs w:val="18"/>
              </w:rPr>
              <w:t>.</w:t>
            </w:r>
            <w:r>
              <w:rPr>
                <w:rFonts w:asciiTheme="minorHAnsi" w:hAnsiTheme="minorHAnsi"/>
                <w:bCs/>
                <w:sz w:val="18"/>
                <w:szCs w:val="18"/>
              </w:rPr>
              <w:t xml:space="preserve"> Baserer seg på materialet utviklet i TS-14 og TS 08-1,2,3). </w:t>
            </w:r>
          </w:p>
        </w:tc>
        <w:tc>
          <w:tcPr>
            <w:tcW w:w="681" w:type="pct"/>
            <w:gridSpan w:val="3"/>
            <w:tcBorders>
              <w:top w:val="single" w:sz="4" w:space="0" w:color="auto"/>
              <w:left w:val="single" w:sz="4" w:space="0" w:color="auto"/>
              <w:right w:val="single" w:sz="4" w:space="0" w:color="auto"/>
            </w:tcBorders>
            <w:shd w:val="clear" w:color="auto" w:fill="DFEEFE" w:themeFill="accent5" w:themeFillTint="33"/>
            <w:tcMar>
              <w:top w:w="57" w:type="dxa"/>
            </w:tcMar>
          </w:tcPr>
          <w:p w14:paraId="0351DA84" w14:textId="77777777" w:rsidR="00536997" w:rsidRPr="00D14D2A" w:rsidRDefault="00536997" w:rsidP="007A669A">
            <w:pPr>
              <w:rPr>
                <w:rFonts w:asciiTheme="minorHAnsi" w:hAnsiTheme="minorHAnsi"/>
                <w:b/>
                <w:bCs/>
                <w:sz w:val="18"/>
                <w:szCs w:val="18"/>
              </w:rPr>
            </w:pPr>
            <w:r>
              <w:rPr>
                <w:rFonts w:asciiTheme="minorHAnsi" w:hAnsiTheme="minorHAnsi"/>
                <w:b/>
                <w:bCs/>
                <w:sz w:val="18"/>
                <w:szCs w:val="18"/>
              </w:rPr>
              <w:t xml:space="preserve">Informasjon </w:t>
            </w:r>
            <w:r w:rsidRPr="00EE10D1">
              <w:rPr>
                <w:rFonts w:asciiTheme="minorHAnsi" w:hAnsiTheme="minorHAnsi"/>
                <w:sz w:val="18"/>
                <w:szCs w:val="18"/>
              </w:rPr>
              <w:t>(merking)</w:t>
            </w:r>
          </w:p>
        </w:tc>
        <w:tc>
          <w:tcPr>
            <w:tcW w:w="648" w:type="pct"/>
            <w:gridSpan w:val="6"/>
            <w:vMerge/>
            <w:tcBorders>
              <w:top w:val="single" w:sz="4" w:space="0" w:color="BFDEFD" w:themeColor="accent5" w:themeTint="66"/>
              <w:left w:val="single" w:sz="4" w:space="0" w:color="auto"/>
              <w:right w:val="single" w:sz="4" w:space="0" w:color="BFDEFD" w:themeColor="accent5" w:themeTint="66"/>
            </w:tcBorders>
            <w:shd w:val="clear" w:color="auto" w:fill="FFE599" w:themeFill="accent4" w:themeFillTint="66"/>
            <w:tcMar>
              <w:top w:w="57" w:type="dxa"/>
            </w:tcMar>
          </w:tcPr>
          <w:p w14:paraId="7638A436" w14:textId="77777777" w:rsidR="00536997" w:rsidRPr="00D14D2A" w:rsidRDefault="00536997" w:rsidP="007A669A">
            <w:pPr>
              <w:rPr>
                <w:rFonts w:asciiTheme="minorHAnsi" w:hAnsiTheme="minorHAnsi"/>
                <w:sz w:val="18"/>
                <w:szCs w:val="18"/>
              </w:rPr>
            </w:pPr>
          </w:p>
        </w:tc>
        <w:tc>
          <w:tcPr>
            <w:tcW w:w="362" w:type="pct"/>
            <w:gridSpan w:val="3"/>
            <w:vMerge/>
            <w:tcBorders>
              <w:top w:val="single" w:sz="4" w:space="0" w:color="BFDEFD" w:themeColor="accent5" w:themeTint="66"/>
              <w:left w:val="single" w:sz="4" w:space="0" w:color="BFDEFD" w:themeColor="accent5" w:themeTint="66"/>
            </w:tcBorders>
            <w:shd w:val="clear" w:color="auto" w:fill="FFE599" w:themeFill="accent4" w:themeFillTint="66"/>
            <w:tcMar>
              <w:top w:w="57" w:type="dxa"/>
            </w:tcMar>
          </w:tcPr>
          <w:p w14:paraId="7600968A" w14:textId="77777777" w:rsidR="00536997" w:rsidRPr="00D14D2A" w:rsidRDefault="00536997" w:rsidP="007A669A">
            <w:pPr>
              <w:rPr>
                <w:rFonts w:asciiTheme="minorHAnsi" w:hAnsiTheme="minorHAnsi"/>
                <w:sz w:val="18"/>
                <w:szCs w:val="18"/>
              </w:rPr>
            </w:pPr>
          </w:p>
        </w:tc>
      </w:tr>
      <w:tr w:rsidR="0049339B" w:rsidRPr="00664A6C" w14:paraId="57443475" w14:textId="77777777" w:rsidTr="00AD1200">
        <w:tblPrEx>
          <w:tblCellMar>
            <w:top w:w="57" w:type="dxa"/>
          </w:tblCellMar>
        </w:tblPrEx>
        <w:trPr>
          <w:trHeight w:val="628"/>
        </w:trPr>
        <w:tc>
          <w:tcPr>
            <w:tcW w:w="808" w:type="pct"/>
            <w:gridSpan w:val="2"/>
            <w:vMerge/>
            <w:tcBorders>
              <w:top w:val="single" w:sz="4" w:space="0" w:color="auto"/>
              <w:right w:val="single" w:sz="4" w:space="0" w:color="auto"/>
            </w:tcBorders>
            <w:shd w:val="clear" w:color="auto" w:fill="FFD966" w:themeFill="accent4" w:themeFillTint="99"/>
            <w:tcMar>
              <w:top w:w="57" w:type="dxa"/>
            </w:tcMar>
          </w:tcPr>
          <w:p w14:paraId="74387E2D" w14:textId="77777777" w:rsidR="00536997" w:rsidRPr="00C274F5" w:rsidRDefault="00536997" w:rsidP="007A669A">
            <w:pPr>
              <w:rPr>
                <w:rFonts w:asciiTheme="minorHAnsi" w:hAnsiTheme="minorHAnsi"/>
                <w:b/>
                <w:bCs/>
                <w:sz w:val="18"/>
                <w:szCs w:val="18"/>
              </w:rPr>
            </w:pPr>
          </w:p>
        </w:tc>
        <w:tc>
          <w:tcPr>
            <w:tcW w:w="228" w:type="pct"/>
            <w:gridSpan w:val="2"/>
            <w:tcBorders>
              <w:top w:val="single" w:sz="4" w:space="0" w:color="auto"/>
              <w:left w:val="single" w:sz="4" w:space="0" w:color="auto"/>
              <w:right w:val="single" w:sz="4" w:space="0" w:color="auto"/>
            </w:tcBorders>
            <w:shd w:val="clear" w:color="auto" w:fill="DFEEFE" w:themeFill="accent5" w:themeFillTint="33"/>
            <w:tcMar>
              <w:top w:w="57" w:type="dxa"/>
            </w:tcMar>
          </w:tcPr>
          <w:p w14:paraId="364D896C" w14:textId="77777777" w:rsidR="00536997" w:rsidRDefault="00536997" w:rsidP="007A669A">
            <w:pPr>
              <w:rPr>
                <w:rFonts w:asciiTheme="minorHAnsi" w:hAnsiTheme="minorHAnsi"/>
                <w:b/>
                <w:bCs/>
                <w:sz w:val="18"/>
                <w:szCs w:val="18"/>
              </w:rPr>
            </w:pPr>
            <w:r>
              <w:rPr>
                <w:rFonts w:asciiTheme="minorHAnsi" w:hAnsiTheme="minorHAnsi"/>
                <w:b/>
                <w:bCs/>
                <w:sz w:val="18"/>
                <w:szCs w:val="18"/>
              </w:rPr>
              <w:t>1</w:t>
            </w:r>
          </w:p>
        </w:tc>
        <w:tc>
          <w:tcPr>
            <w:tcW w:w="2273" w:type="pct"/>
            <w:tcBorders>
              <w:top w:val="single" w:sz="4" w:space="0" w:color="auto"/>
              <w:left w:val="single" w:sz="4" w:space="0" w:color="auto"/>
              <w:right w:val="single" w:sz="4" w:space="0" w:color="auto"/>
            </w:tcBorders>
            <w:shd w:val="clear" w:color="auto" w:fill="DFEEFE" w:themeFill="accent5" w:themeFillTint="33"/>
            <w:tcMar>
              <w:top w:w="57" w:type="dxa"/>
            </w:tcMar>
          </w:tcPr>
          <w:p w14:paraId="579DBE7D" w14:textId="45993A1A" w:rsidR="00536997" w:rsidRPr="008D3DF9" w:rsidRDefault="00536997" w:rsidP="007A669A">
            <w:pPr>
              <w:rPr>
                <w:rFonts w:asciiTheme="minorHAnsi" w:hAnsiTheme="minorHAnsi"/>
                <w:sz w:val="18"/>
                <w:szCs w:val="18"/>
              </w:rPr>
            </w:pPr>
            <w:r w:rsidRPr="009D36B8">
              <w:rPr>
                <w:rFonts w:asciiTheme="minorHAnsi" w:hAnsiTheme="minorHAnsi"/>
                <w:b/>
                <w:bCs/>
                <w:sz w:val="18"/>
                <w:szCs w:val="18"/>
              </w:rPr>
              <w:t>T</w:t>
            </w:r>
            <w:r>
              <w:rPr>
                <w:rFonts w:asciiTheme="minorHAnsi" w:hAnsiTheme="minorHAnsi"/>
                <w:b/>
                <w:bCs/>
                <w:sz w:val="18"/>
                <w:szCs w:val="18"/>
              </w:rPr>
              <w:t>S</w:t>
            </w:r>
            <w:r w:rsidRPr="009D36B8">
              <w:rPr>
                <w:rFonts w:asciiTheme="minorHAnsi" w:hAnsiTheme="minorHAnsi"/>
                <w:b/>
                <w:bCs/>
                <w:sz w:val="18"/>
                <w:szCs w:val="18"/>
              </w:rPr>
              <w:t>-1</w:t>
            </w:r>
            <w:r>
              <w:rPr>
                <w:rFonts w:asciiTheme="minorHAnsi" w:hAnsiTheme="minorHAnsi"/>
                <w:b/>
                <w:bCs/>
                <w:sz w:val="18"/>
                <w:szCs w:val="18"/>
              </w:rPr>
              <w:t>2</w:t>
            </w:r>
            <w:r w:rsidRPr="009D36B8">
              <w:rPr>
                <w:rFonts w:asciiTheme="minorHAnsi" w:hAnsiTheme="minorHAnsi"/>
                <w:b/>
                <w:bCs/>
                <w:sz w:val="18"/>
                <w:szCs w:val="18"/>
              </w:rPr>
              <w:t>-</w:t>
            </w:r>
            <w:r>
              <w:rPr>
                <w:rFonts w:asciiTheme="minorHAnsi" w:hAnsiTheme="minorHAnsi"/>
                <w:b/>
                <w:bCs/>
                <w:sz w:val="18"/>
                <w:szCs w:val="18"/>
              </w:rPr>
              <w:t>3</w:t>
            </w:r>
            <w:r w:rsidRPr="009D36B8">
              <w:rPr>
                <w:rFonts w:asciiTheme="minorHAnsi" w:hAnsiTheme="minorHAnsi"/>
                <w:b/>
                <w:bCs/>
                <w:sz w:val="18"/>
                <w:szCs w:val="18"/>
              </w:rPr>
              <w:t xml:space="preserve">: </w:t>
            </w:r>
            <w:r>
              <w:rPr>
                <w:rFonts w:asciiTheme="minorHAnsi" w:hAnsiTheme="minorHAnsi"/>
                <w:b/>
                <w:bCs/>
                <w:sz w:val="18"/>
                <w:szCs w:val="18"/>
              </w:rPr>
              <w:t>Montering av oppdatert helhetlig informasjonsmateriell om verneområdene</w:t>
            </w:r>
            <w:r>
              <w:rPr>
                <w:rFonts w:asciiTheme="minorHAnsi" w:hAnsiTheme="minorHAnsi"/>
                <w:bCs/>
                <w:sz w:val="18"/>
                <w:szCs w:val="18"/>
              </w:rPr>
              <w:t xml:space="preserve"> ved innfallsport, hurtigbåtanløp og startsteder (Forvik, Stokkasjøen, </w:t>
            </w:r>
            <w:proofErr w:type="spellStart"/>
            <w:r>
              <w:rPr>
                <w:rFonts w:asciiTheme="minorHAnsi" w:hAnsiTheme="minorHAnsi"/>
                <w:bCs/>
                <w:sz w:val="18"/>
                <w:szCs w:val="18"/>
              </w:rPr>
              <w:t>Auslia</w:t>
            </w:r>
            <w:proofErr w:type="spellEnd"/>
            <w:r>
              <w:rPr>
                <w:rFonts w:asciiTheme="minorHAnsi" w:hAnsiTheme="minorHAnsi"/>
                <w:bCs/>
                <w:sz w:val="18"/>
                <w:szCs w:val="18"/>
              </w:rPr>
              <w:t xml:space="preserve">, </w:t>
            </w:r>
            <w:proofErr w:type="spellStart"/>
            <w:r>
              <w:rPr>
                <w:rFonts w:asciiTheme="minorHAnsi" w:hAnsiTheme="minorHAnsi"/>
                <w:bCs/>
                <w:sz w:val="18"/>
                <w:szCs w:val="18"/>
              </w:rPr>
              <w:t>Bønå</w:t>
            </w:r>
            <w:proofErr w:type="spellEnd"/>
            <w:r>
              <w:rPr>
                <w:rFonts w:asciiTheme="minorHAnsi" w:hAnsiTheme="minorHAnsi"/>
                <w:bCs/>
                <w:sz w:val="18"/>
                <w:szCs w:val="18"/>
              </w:rPr>
              <w:t xml:space="preserve">, Aursletta, </w:t>
            </w:r>
            <w:r w:rsidR="00D35E26">
              <w:rPr>
                <w:rFonts w:asciiTheme="minorHAnsi" w:hAnsiTheme="minorHAnsi"/>
                <w:bCs/>
                <w:sz w:val="18"/>
                <w:szCs w:val="18"/>
              </w:rPr>
              <w:t>og Lakselvvatnet</w:t>
            </w:r>
            <w:r>
              <w:rPr>
                <w:rFonts w:asciiTheme="minorHAnsi" w:hAnsiTheme="minorHAnsi"/>
                <w:bCs/>
                <w:sz w:val="18"/>
                <w:szCs w:val="18"/>
              </w:rPr>
              <w:t xml:space="preserve">). </w:t>
            </w:r>
          </w:p>
        </w:tc>
        <w:tc>
          <w:tcPr>
            <w:tcW w:w="681" w:type="pct"/>
            <w:gridSpan w:val="3"/>
            <w:tcBorders>
              <w:top w:val="single" w:sz="4" w:space="0" w:color="auto"/>
              <w:left w:val="single" w:sz="4" w:space="0" w:color="auto"/>
              <w:right w:val="single" w:sz="4" w:space="0" w:color="auto"/>
            </w:tcBorders>
            <w:shd w:val="clear" w:color="auto" w:fill="DFEEFE" w:themeFill="accent5" w:themeFillTint="33"/>
            <w:tcMar>
              <w:top w:w="57" w:type="dxa"/>
            </w:tcMar>
          </w:tcPr>
          <w:p w14:paraId="59A19B79" w14:textId="77777777" w:rsidR="00536997" w:rsidRPr="00D14D2A" w:rsidRDefault="00536997" w:rsidP="007A669A">
            <w:pPr>
              <w:rPr>
                <w:rFonts w:asciiTheme="minorHAnsi" w:hAnsiTheme="minorHAnsi"/>
                <w:b/>
                <w:bCs/>
                <w:sz w:val="18"/>
                <w:szCs w:val="18"/>
              </w:rPr>
            </w:pPr>
            <w:r>
              <w:rPr>
                <w:rFonts w:asciiTheme="minorHAnsi" w:hAnsiTheme="minorHAnsi"/>
                <w:b/>
                <w:bCs/>
                <w:sz w:val="18"/>
                <w:szCs w:val="18"/>
              </w:rPr>
              <w:t>Informasjon</w:t>
            </w:r>
          </w:p>
        </w:tc>
        <w:tc>
          <w:tcPr>
            <w:tcW w:w="648" w:type="pct"/>
            <w:gridSpan w:val="6"/>
            <w:vMerge/>
            <w:tcBorders>
              <w:top w:val="single" w:sz="4" w:space="0" w:color="BFDEFD" w:themeColor="accent5" w:themeTint="66"/>
              <w:left w:val="single" w:sz="4" w:space="0" w:color="auto"/>
              <w:right w:val="single" w:sz="4" w:space="0" w:color="BFDEFD" w:themeColor="accent5" w:themeTint="66"/>
            </w:tcBorders>
            <w:shd w:val="clear" w:color="auto" w:fill="FFE599" w:themeFill="accent4" w:themeFillTint="66"/>
            <w:tcMar>
              <w:top w:w="57" w:type="dxa"/>
            </w:tcMar>
          </w:tcPr>
          <w:p w14:paraId="27D65789" w14:textId="77777777" w:rsidR="00536997" w:rsidRPr="00D14D2A" w:rsidRDefault="00536997" w:rsidP="007A669A">
            <w:pPr>
              <w:rPr>
                <w:rFonts w:asciiTheme="minorHAnsi" w:hAnsiTheme="minorHAnsi"/>
                <w:sz w:val="18"/>
                <w:szCs w:val="18"/>
              </w:rPr>
            </w:pPr>
          </w:p>
        </w:tc>
        <w:tc>
          <w:tcPr>
            <w:tcW w:w="362" w:type="pct"/>
            <w:gridSpan w:val="3"/>
            <w:vMerge/>
            <w:tcBorders>
              <w:top w:val="single" w:sz="4" w:space="0" w:color="BFDEFD" w:themeColor="accent5" w:themeTint="66"/>
              <w:left w:val="single" w:sz="4" w:space="0" w:color="BFDEFD" w:themeColor="accent5" w:themeTint="66"/>
            </w:tcBorders>
            <w:shd w:val="clear" w:color="auto" w:fill="FFE599" w:themeFill="accent4" w:themeFillTint="66"/>
            <w:tcMar>
              <w:top w:w="57" w:type="dxa"/>
            </w:tcMar>
          </w:tcPr>
          <w:p w14:paraId="64E8EFCB" w14:textId="77777777" w:rsidR="00536997" w:rsidRPr="00D14D2A" w:rsidRDefault="00536997" w:rsidP="007A669A">
            <w:pPr>
              <w:rPr>
                <w:rFonts w:asciiTheme="minorHAnsi" w:hAnsiTheme="minorHAnsi"/>
                <w:sz w:val="18"/>
                <w:szCs w:val="18"/>
              </w:rPr>
            </w:pPr>
          </w:p>
        </w:tc>
      </w:tr>
      <w:tr w:rsidR="00625E0C" w:rsidRPr="007B03DA" w14:paraId="4684DB45" w14:textId="77777777" w:rsidTr="0020544F">
        <w:trPr>
          <w:trHeight w:val="17"/>
        </w:trPr>
        <w:tc>
          <w:tcPr>
            <w:tcW w:w="808" w:type="pct"/>
            <w:gridSpan w:val="2"/>
            <w:tcBorders>
              <w:left w:val="nil"/>
              <w:bottom w:val="single" w:sz="4" w:space="0" w:color="auto"/>
              <w:right w:val="nil"/>
            </w:tcBorders>
            <w:tcMar>
              <w:top w:w="0" w:type="dxa"/>
            </w:tcMar>
          </w:tcPr>
          <w:p w14:paraId="2A26FA76" w14:textId="77777777" w:rsidR="00536997" w:rsidRPr="007B03DA" w:rsidRDefault="00536997" w:rsidP="007A669A">
            <w:pPr>
              <w:rPr>
                <w:sz w:val="2"/>
                <w:szCs w:val="2"/>
              </w:rPr>
            </w:pPr>
          </w:p>
        </w:tc>
        <w:tc>
          <w:tcPr>
            <w:tcW w:w="228" w:type="pct"/>
            <w:gridSpan w:val="2"/>
            <w:tcBorders>
              <w:left w:val="nil"/>
              <w:bottom w:val="single" w:sz="4" w:space="0" w:color="auto"/>
              <w:right w:val="nil"/>
            </w:tcBorders>
            <w:tcMar>
              <w:top w:w="0" w:type="dxa"/>
            </w:tcMar>
          </w:tcPr>
          <w:p w14:paraId="346346ED" w14:textId="77777777" w:rsidR="00536997" w:rsidRPr="007B03DA" w:rsidRDefault="00536997" w:rsidP="007A669A">
            <w:pPr>
              <w:rPr>
                <w:sz w:val="2"/>
                <w:szCs w:val="2"/>
              </w:rPr>
            </w:pPr>
          </w:p>
        </w:tc>
        <w:tc>
          <w:tcPr>
            <w:tcW w:w="2273" w:type="pct"/>
            <w:tcBorders>
              <w:left w:val="nil"/>
              <w:bottom w:val="single" w:sz="4" w:space="0" w:color="auto"/>
              <w:right w:val="nil"/>
            </w:tcBorders>
            <w:tcMar>
              <w:top w:w="0" w:type="dxa"/>
            </w:tcMar>
          </w:tcPr>
          <w:p w14:paraId="5FA4C591" w14:textId="77777777" w:rsidR="00536997" w:rsidRPr="007B03DA" w:rsidRDefault="00536997" w:rsidP="007A669A">
            <w:pPr>
              <w:pStyle w:val="Punktlisteitabell"/>
              <w:rPr>
                <w:b/>
                <w:bCs/>
                <w:sz w:val="2"/>
                <w:szCs w:val="2"/>
              </w:rPr>
            </w:pPr>
          </w:p>
        </w:tc>
        <w:tc>
          <w:tcPr>
            <w:tcW w:w="689" w:type="pct"/>
            <w:gridSpan w:val="4"/>
            <w:tcBorders>
              <w:left w:val="nil"/>
              <w:bottom w:val="single" w:sz="4" w:space="0" w:color="auto"/>
              <w:right w:val="nil"/>
            </w:tcBorders>
            <w:tcMar>
              <w:top w:w="0" w:type="dxa"/>
            </w:tcMar>
          </w:tcPr>
          <w:p w14:paraId="4F3C32DA" w14:textId="77777777" w:rsidR="00536997" w:rsidRPr="007B03DA" w:rsidRDefault="00536997" w:rsidP="007A669A">
            <w:pPr>
              <w:rPr>
                <w:sz w:val="2"/>
                <w:szCs w:val="2"/>
              </w:rPr>
            </w:pPr>
          </w:p>
        </w:tc>
        <w:tc>
          <w:tcPr>
            <w:tcW w:w="666" w:type="pct"/>
            <w:gridSpan w:val="7"/>
            <w:tcBorders>
              <w:left w:val="nil"/>
              <w:bottom w:val="single" w:sz="4" w:space="0" w:color="auto"/>
              <w:right w:val="nil"/>
            </w:tcBorders>
            <w:tcMar>
              <w:top w:w="0" w:type="dxa"/>
            </w:tcMar>
          </w:tcPr>
          <w:p w14:paraId="5377B39B" w14:textId="77777777" w:rsidR="00536997" w:rsidRPr="007B03DA" w:rsidRDefault="00536997" w:rsidP="007A669A">
            <w:pPr>
              <w:rPr>
                <w:b/>
                <w:bCs/>
                <w:sz w:val="2"/>
                <w:szCs w:val="2"/>
              </w:rPr>
            </w:pPr>
          </w:p>
        </w:tc>
        <w:tc>
          <w:tcPr>
            <w:tcW w:w="336" w:type="pct"/>
            <w:tcBorders>
              <w:left w:val="nil"/>
              <w:bottom w:val="single" w:sz="4" w:space="0" w:color="auto"/>
              <w:right w:val="nil"/>
            </w:tcBorders>
            <w:tcMar>
              <w:top w:w="0" w:type="dxa"/>
            </w:tcMar>
          </w:tcPr>
          <w:p w14:paraId="3232160E" w14:textId="77777777" w:rsidR="00536997" w:rsidRPr="007B03DA" w:rsidRDefault="00536997" w:rsidP="007A669A">
            <w:pPr>
              <w:rPr>
                <w:sz w:val="2"/>
                <w:szCs w:val="2"/>
              </w:rPr>
            </w:pPr>
          </w:p>
        </w:tc>
      </w:tr>
      <w:tr w:rsidR="0049339B" w:rsidRPr="007B03DA" w14:paraId="57FEEB75" w14:textId="77777777" w:rsidTr="0020544F">
        <w:trPr>
          <w:trHeight w:val="1026"/>
        </w:trPr>
        <w:tc>
          <w:tcPr>
            <w:tcW w:w="808" w:type="pct"/>
            <w:gridSpan w:val="2"/>
            <w:vMerge w:val="restart"/>
            <w:tcBorders>
              <w:right w:val="single" w:sz="4" w:space="0" w:color="E7B4A4" w:themeColor="accent3" w:themeTint="66"/>
            </w:tcBorders>
            <w:shd w:val="clear" w:color="auto" w:fill="E7B4A4" w:themeFill="accent3" w:themeFillTint="66"/>
            <w:tcMar>
              <w:top w:w="113" w:type="dxa"/>
            </w:tcMar>
          </w:tcPr>
          <w:p w14:paraId="71DCCB24" w14:textId="77777777" w:rsidR="00536997" w:rsidRPr="007B03DA" w:rsidRDefault="00536997" w:rsidP="007A669A">
            <w:pPr>
              <w:rPr>
                <w:sz w:val="18"/>
                <w:szCs w:val="18"/>
              </w:rPr>
            </w:pPr>
            <w:r w:rsidRPr="006621A9">
              <w:rPr>
                <w:b/>
                <w:sz w:val="18"/>
                <w:szCs w:val="18"/>
              </w:rPr>
              <w:t>TS-1</w:t>
            </w:r>
            <w:r>
              <w:rPr>
                <w:b/>
                <w:sz w:val="18"/>
                <w:szCs w:val="18"/>
              </w:rPr>
              <w:t>2</w:t>
            </w:r>
            <w:r w:rsidRPr="007B03DA">
              <w:rPr>
                <w:sz w:val="18"/>
                <w:szCs w:val="18"/>
              </w:rPr>
              <w:br/>
            </w:r>
            <w:r w:rsidRPr="00893DAA">
              <w:rPr>
                <w:bCs/>
                <w:sz w:val="18"/>
                <w:szCs w:val="18"/>
              </w:rPr>
              <w:t>FORPROSJEKT</w:t>
            </w:r>
            <w:r>
              <w:rPr>
                <w:b/>
                <w:bCs/>
                <w:sz w:val="18"/>
                <w:szCs w:val="18"/>
              </w:rPr>
              <w:br/>
            </w:r>
            <w:r w:rsidRPr="007B03DA">
              <w:rPr>
                <w:b/>
                <w:bCs/>
                <w:sz w:val="18"/>
                <w:szCs w:val="18"/>
              </w:rPr>
              <w:t>Gapahuk og ilandstigning v/ Lakselvvatnet</w:t>
            </w:r>
          </w:p>
        </w:tc>
        <w:tc>
          <w:tcPr>
            <w:tcW w:w="228" w:type="pct"/>
            <w:gridSpan w:val="2"/>
            <w:tcBorders>
              <w:left w:val="single" w:sz="4" w:space="0" w:color="E7B4A4" w:themeColor="accent3" w:themeTint="66"/>
              <w:bottom w:val="single" w:sz="4" w:space="0" w:color="auto"/>
              <w:right w:val="nil"/>
            </w:tcBorders>
            <w:shd w:val="clear" w:color="auto" w:fill="E7B4A4" w:themeFill="accent3" w:themeFillTint="66"/>
            <w:tcMar>
              <w:top w:w="113" w:type="dxa"/>
            </w:tcMar>
          </w:tcPr>
          <w:p w14:paraId="3E6A258E" w14:textId="77777777" w:rsidR="00536997" w:rsidRPr="007B03DA" w:rsidRDefault="00536997" w:rsidP="007A669A">
            <w:pPr>
              <w:rPr>
                <w:sz w:val="18"/>
                <w:szCs w:val="18"/>
              </w:rPr>
            </w:pPr>
          </w:p>
        </w:tc>
        <w:tc>
          <w:tcPr>
            <w:tcW w:w="2273" w:type="pct"/>
            <w:tcBorders>
              <w:left w:val="nil"/>
              <w:bottom w:val="single" w:sz="4" w:space="0" w:color="auto"/>
              <w:right w:val="nil"/>
            </w:tcBorders>
            <w:shd w:val="clear" w:color="auto" w:fill="E7B4A4" w:themeFill="accent3" w:themeFillTint="66"/>
            <w:tcMar>
              <w:top w:w="113" w:type="dxa"/>
            </w:tcMar>
          </w:tcPr>
          <w:p w14:paraId="092F8DA2" w14:textId="77777777" w:rsidR="00536997" w:rsidRPr="007B03DA" w:rsidRDefault="00536997" w:rsidP="007A669A">
            <w:pPr>
              <w:rPr>
                <w:bCs/>
                <w:sz w:val="18"/>
                <w:szCs w:val="18"/>
              </w:rPr>
            </w:pPr>
            <w:r w:rsidRPr="007B03DA">
              <w:rPr>
                <w:b/>
                <w:bCs/>
                <w:sz w:val="18"/>
                <w:szCs w:val="18"/>
              </w:rPr>
              <w:t xml:space="preserve">Ny(e) gapahuk(er) ved ilandstigning/venteplass </w:t>
            </w:r>
            <w:r w:rsidRPr="007B03DA">
              <w:rPr>
                <w:bCs/>
                <w:sz w:val="18"/>
                <w:szCs w:val="18"/>
              </w:rPr>
              <w:t xml:space="preserve">ved Lakselvvatnet. Både som ly for fiskere, venteplass ved avtalt transport ved ilandstigningssted, mulighet for hengekøyer og etter styrets standard utforming. </w:t>
            </w:r>
            <w:r>
              <w:rPr>
                <w:bCs/>
                <w:sz w:val="18"/>
                <w:szCs w:val="18"/>
              </w:rPr>
              <w:t>Forprosjektet skal avklare en p</w:t>
            </w:r>
            <w:r w:rsidRPr="007B03DA">
              <w:rPr>
                <w:bCs/>
                <w:sz w:val="18"/>
                <w:szCs w:val="18"/>
              </w:rPr>
              <w:t>lan for</w:t>
            </w:r>
            <w:r w:rsidRPr="007B03DA">
              <w:rPr>
                <w:b/>
                <w:bCs/>
                <w:sz w:val="18"/>
                <w:szCs w:val="18"/>
              </w:rPr>
              <w:t xml:space="preserve"> </w:t>
            </w:r>
            <w:r w:rsidRPr="007B03DA">
              <w:rPr>
                <w:bCs/>
                <w:sz w:val="18"/>
                <w:szCs w:val="18"/>
              </w:rPr>
              <w:t>lokalisering og funksjon/form, finansiering og gjennomføring</w:t>
            </w:r>
            <w:r>
              <w:rPr>
                <w:bCs/>
                <w:sz w:val="18"/>
                <w:szCs w:val="18"/>
              </w:rPr>
              <w:t xml:space="preserve">, samt eierskap og drift. </w:t>
            </w:r>
          </w:p>
        </w:tc>
        <w:tc>
          <w:tcPr>
            <w:tcW w:w="681" w:type="pct"/>
            <w:gridSpan w:val="3"/>
            <w:vMerge w:val="restart"/>
            <w:tcBorders>
              <w:left w:val="nil"/>
              <w:right w:val="nil"/>
            </w:tcBorders>
            <w:shd w:val="clear" w:color="auto" w:fill="E7B4A4" w:themeFill="accent3" w:themeFillTint="66"/>
            <w:tcMar>
              <w:top w:w="113" w:type="dxa"/>
            </w:tcMar>
          </w:tcPr>
          <w:p w14:paraId="0059398D" w14:textId="77777777" w:rsidR="00536997" w:rsidRPr="007B03DA" w:rsidRDefault="00536997" w:rsidP="007A669A">
            <w:pPr>
              <w:rPr>
                <w:b/>
                <w:bCs/>
                <w:sz w:val="18"/>
                <w:szCs w:val="18"/>
              </w:rPr>
            </w:pPr>
            <w:r w:rsidRPr="007B03DA">
              <w:rPr>
                <w:b/>
                <w:bCs/>
                <w:sz w:val="18"/>
                <w:szCs w:val="18"/>
              </w:rPr>
              <w:t>Tilrettelegge for friluftsliv og transport</w:t>
            </w:r>
          </w:p>
        </w:tc>
        <w:tc>
          <w:tcPr>
            <w:tcW w:w="561" w:type="pct"/>
            <w:gridSpan w:val="4"/>
            <w:vMerge w:val="restart"/>
            <w:tcBorders>
              <w:left w:val="nil"/>
              <w:right w:val="nil"/>
            </w:tcBorders>
            <w:shd w:val="clear" w:color="auto" w:fill="E7B4A4" w:themeFill="accent3" w:themeFillTint="66"/>
            <w:tcMar>
              <w:top w:w="113" w:type="dxa"/>
            </w:tcMar>
          </w:tcPr>
          <w:p w14:paraId="7A018473" w14:textId="77777777" w:rsidR="00536997" w:rsidRPr="00AE0DE6" w:rsidRDefault="00536997" w:rsidP="007A669A">
            <w:pPr>
              <w:rPr>
                <w:b/>
                <w:bCs/>
                <w:sz w:val="18"/>
                <w:szCs w:val="18"/>
              </w:rPr>
            </w:pPr>
            <w:r w:rsidRPr="00AE0DE6">
              <w:rPr>
                <w:b/>
                <w:bCs/>
                <w:sz w:val="18"/>
                <w:szCs w:val="18"/>
              </w:rPr>
              <w:t>BS-08</w:t>
            </w:r>
          </w:p>
        </w:tc>
        <w:tc>
          <w:tcPr>
            <w:tcW w:w="449" w:type="pct"/>
            <w:gridSpan w:val="5"/>
            <w:vMerge w:val="restart"/>
            <w:tcBorders>
              <w:left w:val="nil"/>
            </w:tcBorders>
            <w:shd w:val="clear" w:color="auto" w:fill="E7B4A4" w:themeFill="accent3" w:themeFillTint="66"/>
            <w:tcMar>
              <w:top w:w="113" w:type="dxa"/>
            </w:tcMar>
          </w:tcPr>
          <w:p w14:paraId="274332C1" w14:textId="77777777" w:rsidR="00536997" w:rsidRPr="007B03DA" w:rsidRDefault="00536997" w:rsidP="007A669A">
            <w:pPr>
              <w:rPr>
                <w:sz w:val="18"/>
                <w:szCs w:val="18"/>
              </w:rPr>
            </w:pPr>
            <w:r w:rsidRPr="007B03DA">
              <w:rPr>
                <w:sz w:val="18"/>
                <w:szCs w:val="18"/>
              </w:rPr>
              <w:t>MC</w:t>
            </w:r>
          </w:p>
        </w:tc>
      </w:tr>
      <w:tr w:rsidR="0049339B" w:rsidRPr="007B03DA" w14:paraId="3439A109" w14:textId="77777777" w:rsidTr="0020544F">
        <w:trPr>
          <w:trHeight w:val="442"/>
        </w:trPr>
        <w:tc>
          <w:tcPr>
            <w:tcW w:w="808" w:type="pct"/>
            <w:gridSpan w:val="2"/>
            <w:vMerge/>
            <w:tcBorders>
              <w:right w:val="single" w:sz="4" w:space="0" w:color="auto"/>
            </w:tcBorders>
            <w:shd w:val="clear" w:color="auto" w:fill="DB8F77" w:themeFill="accent3" w:themeFillTint="99"/>
            <w:tcMar>
              <w:top w:w="113" w:type="dxa"/>
            </w:tcMar>
          </w:tcPr>
          <w:p w14:paraId="699BBD12" w14:textId="77777777" w:rsidR="00536997" w:rsidRPr="007B03DA" w:rsidRDefault="00536997" w:rsidP="007A669A">
            <w:pPr>
              <w:rPr>
                <w:sz w:val="18"/>
                <w:szCs w:val="18"/>
              </w:rPr>
            </w:pPr>
          </w:p>
        </w:tc>
        <w:tc>
          <w:tcPr>
            <w:tcW w:w="228" w:type="pct"/>
            <w:gridSpan w:val="2"/>
            <w:tcBorders>
              <w:left w:val="single" w:sz="4" w:space="0" w:color="auto"/>
              <w:right w:val="single" w:sz="4" w:space="0" w:color="auto"/>
            </w:tcBorders>
            <w:shd w:val="clear" w:color="auto" w:fill="F3D9D1" w:themeFill="accent3" w:themeFillTint="33"/>
            <w:tcMar>
              <w:top w:w="113" w:type="dxa"/>
            </w:tcMar>
          </w:tcPr>
          <w:p w14:paraId="16B14604" w14:textId="77777777" w:rsidR="00536997" w:rsidRPr="007B03DA" w:rsidRDefault="00536997" w:rsidP="007A669A">
            <w:pPr>
              <w:rPr>
                <w:sz w:val="18"/>
                <w:szCs w:val="18"/>
              </w:rPr>
            </w:pPr>
            <w:r w:rsidRPr="007B03DA">
              <w:rPr>
                <w:sz w:val="18"/>
                <w:szCs w:val="18"/>
              </w:rPr>
              <w:t>1</w:t>
            </w:r>
          </w:p>
        </w:tc>
        <w:tc>
          <w:tcPr>
            <w:tcW w:w="2273" w:type="pct"/>
            <w:tcBorders>
              <w:left w:val="single" w:sz="4" w:space="0" w:color="auto"/>
              <w:bottom w:val="single" w:sz="4" w:space="0" w:color="auto"/>
              <w:right w:val="single" w:sz="4" w:space="0" w:color="auto"/>
            </w:tcBorders>
            <w:shd w:val="clear" w:color="auto" w:fill="F3D9D1" w:themeFill="accent3" w:themeFillTint="33"/>
            <w:tcMar>
              <w:top w:w="113" w:type="dxa"/>
            </w:tcMar>
          </w:tcPr>
          <w:p w14:paraId="29D7BF34" w14:textId="77777777" w:rsidR="00536997" w:rsidRPr="007B03DA" w:rsidRDefault="00536997" w:rsidP="007A669A">
            <w:pPr>
              <w:rPr>
                <w:b/>
                <w:bCs/>
                <w:sz w:val="18"/>
                <w:szCs w:val="18"/>
              </w:rPr>
            </w:pPr>
            <w:r w:rsidRPr="007B03DA">
              <w:rPr>
                <w:b/>
                <w:bCs/>
                <w:sz w:val="18"/>
                <w:szCs w:val="18"/>
              </w:rPr>
              <w:t>TS-1</w:t>
            </w:r>
            <w:r>
              <w:rPr>
                <w:b/>
                <w:bCs/>
                <w:sz w:val="18"/>
                <w:szCs w:val="18"/>
              </w:rPr>
              <w:t>2-</w:t>
            </w:r>
            <w:r w:rsidRPr="007B03DA">
              <w:rPr>
                <w:b/>
                <w:bCs/>
                <w:sz w:val="18"/>
                <w:szCs w:val="18"/>
              </w:rPr>
              <w:t>1 FORPROSJEKT</w:t>
            </w:r>
            <w:r>
              <w:rPr>
                <w:b/>
                <w:bCs/>
                <w:sz w:val="18"/>
                <w:szCs w:val="18"/>
              </w:rPr>
              <w:t xml:space="preserve"> </w:t>
            </w:r>
            <w:r w:rsidRPr="002F189C">
              <w:rPr>
                <w:bCs/>
                <w:sz w:val="18"/>
                <w:szCs w:val="18"/>
              </w:rPr>
              <w:t>(2027)</w:t>
            </w:r>
            <w:r>
              <w:rPr>
                <w:bCs/>
                <w:sz w:val="18"/>
                <w:szCs w:val="18"/>
              </w:rPr>
              <w:t xml:space="preserve">. </w:t>
            </w:r>
            <w:r>
              <w:rPr>
                <w:bCs/>
                <w:sz w:val="18"/>
                <w:szCs w:val="18"/>
              </w:rPr>
              <w:br/>
              <w:t xml:space="preserve">Gjennomføring: se TL-12-1. </w:t>
            </w:r>
          </w:p>
        </w:tc>
        <w:tc>
          <w:tcPr>
            <w:tcW w:w="681" w:type="pct"/>
            <w:gridSpan w:val="3"/>
            <w:vMerge/>
            <w:tcBorders>
              <w:left w:val="single" w:sz="4" w:space="0" w:color="auto"/>
              <w:bottom w:val="single" w:sz="4" w:space="0" w:color="auto"/>
              <w:right w:val="nil"/>
            </w:tcBorders>
            <w:shd w:val="clear" w:color="auto" w:fill="DB8F77" w:themeFill="accent3" w:themeFillTint="99"/>
            <w:tcMar>
              <w:top w:w="113" w:type="dxa"/>
            </w:tcMar>
          </w:tcPr>
          <w:p w14:paraId="54CEE6C3" w14:textId="77777777" w:rsidR="00536997" w:rsidRPr="007B03DA" w:rsidRDefault="00536997" w:rsidP="007A669A">
            <w:pPr>
              <w:rPr>
                <w:b/>
                <w:bCs/>
                <w:sz w:val="18"/>
                <w:szCs w:val="18"/>
              </w:rPr>
            </w:pPr>
          </w:p>
        </w:tc>
        <w:tc>
          <w:tcPr>
            <w:tcW w:w="561" w:type="pct"/>
            <w:gridSpan w:val="4"/>
            <w:vMerge/>
            <w:tcBorders>
              <w:left w:val="nil"/>
              <w:bottom w:val="single" w:sz="4" w:space="0" w:color="auto"/>
              <w:right w:val="nil"/>
            </w:tcBorders>
            <w:shd w:val="clear" w:color="auto" w:fill="DB8F77" w:themeFill="accent3" w:themeFillTint="99"/>
            <w:tcMar>
              <w:top w:w="113" w:type="dxa"/>
            </w:tcMar>
          </w:tcPr>
          <w:p w14:paraId="20779B83" w14:textId="77777777" w:rsidR="00536997" w:rsidRPr="007B03DA" w:rsidRDefault="00536997" w:rsidP="007A669A">
            <w:pPr>
              <w:rPr>
                <w:sz w:val="18"/>
                <w:szCs w:val="18"/>
              </w:rPr>
            </w:pPr>
          </w:p>
        </w:tc>
        <w:tc>
          <w:tcPr>
            <w:tcW w:w="449" w:type="pct"/>
            <w:gridSpan w:val="5"/>
            <w:vMerge/>
            <w:tcBorders>
              <w:left w:val="nil"/>
              <w:bottom w:val="single" w:sz="4" w:space="0" w:color="auto"/>
            </w:tcBorders>
            <w:shd w:val="clear" w:color="auto" w:fill="DB8F77" w:themeFill="accent3" w:themeFillTint="99"/>
            <w:tcMar>
              <w:top w:w="113" w:type="dxa"/>
            </w:tcMar>
          </w:tcPr>
          <w:p w14:paraId="2795ADCF" w14:textId="77777777" w:rsidR="00536997" w:rsidRPr="007B03DA" w:rsidRDefault="00536997" w:rsidP="007A669A">
            <w:pPr>
              <w:rPr>
                <w:sz w:val="18"/>
                <w:szCs w:val="18"/>
              </w:rPr>
            </w:pPr>
          </w:p>
        </w:tc>
      </w:tr>
      <w:tr w:rsidR="0049339B" w:rsidRPr="007B03DA" w14:paraId="20373BD0" w14:textId="77777777" w:rsidTr="0020544F">
        <w:tc>
          <w:tcPr>
            <w:tcW w:w="808" w:type="pct"/>
            <w:gridSpan w:val="2"/>
            <w:tcBorders>
              <w:bottom w:val="single" w:sz="4" w:space="0" w:color="1E1E1E" w:themeColor="text1"/>
              <w:right w:val="single" w:sz="4" w:space="0" w:color="auto"/>
            </w:tcBorders>
            <w:shd w:val="clear" w:color="auto" w:fill="E7B4A4" w:themeFill="accent3" w:themeFillTint="66"/>
            <w:tcMar>
              <w:top w:w="113" w:type="dxa"/>
            </w:tcMar>
          </w:tcPr>
          <w:p w14:paraId="21E3B103" w14:textId="77777777" w:rsidR="00536997" w:rsidRPr="007B03DA" w:rsidRDefault="00536997" w:rsidP="007A669A">
            <w:pPr>
              <w:rPr>
                <w:b/>
                <w:bCs/>
                <w:sz w:val="18"/>
                <w:szCs w:val="18"/>
              </w:rPr>
            </w:pPr>
            <w:r w:rsidRPr="00611178">
              <w:rPr>
                <w:b/>
                <w:sz w:val="18"/>
                <w:szCs w:val="18"/>
              </w:rPr>
              <w:t>TS-1</w:t>
            </w:r>
            <w:r>
              <w:rPr>
                <w:b/>
                <w:sz w:val="18"/>
                <w:szCs w:val="18"/>
              </w:rPr>
              <w:t>3</w:t>
            </w:r>
            <w:r w:rsidRPr="007B03DA">
              <w:rPr>
                <w:b/>
                <w:bCs/>
                <w:sz w:val="18"/>
                <w:szCs w:val="18"/>
              </w:rPr>
              <w:br/>
            </w:r>
            <w:r w:rsidRPr="007B03DA">
              <w:rPr>
                <w:bCs/>
                <w:sz w:val="18"/>
                <w:szCs w:val="18"/>
              </w:rPr>
              <w:t>FORPROSJEKT</w:t>
            </w:r>
            <w:r w:rsidRPr="007B03DA">
              <w:rPr>
                <w:b/>
                <w:bCs/>
                <w:sz w:val="18"/>
                <w:szCs w:val="18"/>
              </w:rPr>
              <w:br/>
              <w:t>Nasjonalpark-arvinger</w:t>
            </w:r>
          </w:p>
        </w:tc>
        <w:tc>
          <w:tcPr>
            <w:tcW w:w="228" w:type="pct"/>
            <w:gridSpan w:val="2"/>
            <w:tcBorders>
              <w:left w:val="single" w:sz="4" w:space="0" w:color="auto"/>
              <w:bottom w:val="single" w:sz="4" w:space="0" w:color="auto"/>
              <w:right w:val="single" w:sz="4" w:space="0" w:color="auto"/>
            </w:tcBorders>
            <w:shd w:val="clear" w:color="auto" w:fill="F3D9D1" w:themeFill="accent3" w:themeFillTint="33"/>
            <w:tcMar>
              <w:top w:w="113" w:type="dxa"/>
            </w:tcMar>
          </w:tcPr>
          <w:p w14:paraId="370A724B" w14:textId="77777777" w:rsidR="00536997" w:rsidRPr="007B03DA" w:rsidRDefault="00536997" w:rsidP="007A669A">
            <w:pPr>
              <w:rPr>
                <w:sz w:val="18"/>
                <w:szCs w:val="18"/>
              </w:rPr>
            </w:pPr>
            <w:r w:rsidRPr="007B03DA">
              <w:rPr>
                <w:sz w:val="18"/>
                <w:szCs w:val="18"/>
              </w:rPr>
              <w:t>1</w:t>
            </w:r>
          </w:p>
        </w:tc>
        <w:tc>
          <w:tcPr>
            <w:tcW w:w="2273" w:type="pct"/>
            <w:tcBorders>
              <w:left w:val="single" w:sz="4" w:space="0" w:color="auto"/>
              <w:bottom w:val="single" w:sz="4" w:space="0" w:color="1E1E1E" w:themeColor="text1"/>
              <w:right w:val="nil"/>
            </w:tcBorders>
            <w:shd w:val="clear" w:color="auto" w:fill="F3D9D1" w:themeFill="accent3" w:themeFillTint="33"/>
            <w:tcMar>
              <w:top w:w="113" w:type="dxa"/>
            </w:tcMar>
          </w:tcPr>
          <w:p w14:paraId="26CF758C" w14:textId="77777777" w:rsidR="00536997" w:rsidRPr="007B03DA" w:rsidRDefault="00536997" w:rsidP="007A669A">
            <w:pPr>
              <w:rPr>
                <w:b/>
                <w:bCs/>
                <w:sz w:val="18"/>
                <w:szCs w:val="18"/>
              </w:rPr>
            </w:pPr>
            <w:r w:rsidRPr="007B03DA">
              <w:rPr>
                <w:b/>
                <w:bCs/>
                <w:sz w:val="18"/>
                <w:szCs w:val="18"/>
              </w:rPr>
              <w:t>Nasjonalparkarvinger i Lomsdal-Visten</w:t>
            </w:r>
          </w:p>
          <w:p w14:paraId="7FDD4E94" w14:textId="77777777" w:rsidR="00536997" w:rsidRPr="007B03DA" w:rsidRDefault="00536997" w:rsidP="007A669A">
            <w:pPr>
              <w:rPr>
                <w:rFonts w:asciiTheme="minorHAnsi" w:hAnsiTheme="minorHAnsi"/>
                <w:sz w:val="18"/>
                <w:szCs w:val="18"/>
              </w:rPr>
            </w:pPr>
            <w:r w:rsidRPr="007B03DA">
              <w:rPr>
                <w:rFonts w:asciiTheme="minorHAnsi" w:hAnsiTheme="minorHAnsi"/>
                <w:sz w:val="18"/>
                <w:szCs w:val="18"/>
              </w:rPr>
              <w:t xml:space="preserve">Satsing på unge i nasjonalpark-bygdene, i samspill med prosjektet </w:t>
            </w:r>
            <w:r w:rsidRPr="007B03DA">
              <w:rPr>
                <w:rFonts w:asciiTheme="minorHAnsi" w:hAnsiTheme="minorHAnsi"/>
                <w:i/>
                <w:sz w:val="18"/>
                <w:szCs w:val="18"/>
              </w:rPr>
              <w:t>Verdensarvinger på Vega</w:t>
            </w:r>
            <w:r w:rsidRPr="007B03DA">
              <w:rPr>
                <w:rFonts w:asciiTheme="minorHAnsi" w:hAnsiTheme="minorHAnsi"/>
                <w:sz w:val="18"/>
                <w:szCs w:val="18"/>
              </w:rPr>
              <w:t>. Styret vil utrede muligheter for</w:t>
            </w:r>
            <w:r w:rsidRPr="007B03DA">
              <w:rPr>
                <w:rFonts w:asciiTheme="minorHAnsi" w:hAnsiTheme="minorHAnsi"/>
                <w:i/>
                <w:sz w:val="18"/>
                <w:szCs w:val="18"/>
              </w:rPr>
              <w:t xml:space="preserve"> nasjonalparkarvinger i Lomsdal-Visten</w:t>
            </w:r>
            <w:r w:rsidRPr="007B03DA">
              <w:rPr>
                <w:rFonts w:asciiTheme="minorHAnsi" w:hAnsiTheme="minorHAnsi"/>
                <w:sz w:val="18"/>
                <w:szCs w:val="18"/>
              </w:rPr>
              <w:t xml:space="preserve">, kanskje også med andre </w:t>
            </w:r>
            <w:proofErr w:type="spellStart"/>
            <w:r w:rsidRPr="007B03DA">
              <w:rPr>
                <w:rFonts w:asciiTheme="minorHAnsi" w:hAnsiTheme="minorHAnsi"/>
                <w:sz w:val="18"/>
                <w:szCs w:val="18"/>
              </w:rPr>
              <w:t>nasjonalparkstyrer</w:t>
            </w:r>
            <w:proofErr w:type="spellEnd"/>
            <w:r w:rsidRPr="007B03DA">
              <w:rPr>
                <w:rFonts w:asciiTheme="minorHAnsi" w:hAnsiTheme="minorHAnsi"/>
                <w:sz w:val="18"/>
                <w:szCs w:val="18"/>
              </w:rPr>
              <w:t xml:space="preserve"> på rundgang i Nordland. Kunnskap og eierskap til landskap, natur, historie og drift skal øke blant unge.</w:t>
            </w:r>
          </w:p>
          <w:p w14:paraId="681C71FC" w14:textId="49DDFC35" w:rsidR="00536997" w:rsidRPr="007B03DA" w:rsidRDefault="00536997" w:rsidP="007A669A">
            <w:pPr>
              <w:rPr>
                <w:sz w:val="18"/>
                <w:szCs w:val="18"/>
              </w:rPr>
            </w:pPr>
            <w:r w:rsidRPr="007B03DA">
              <w:rPr>
                <w:b/>
                <w:bCs/>
                <w:sz w:val="18"/>
                <w:szCs w:val="18"/>
              </w:rPr>
              <w:t>Indre Visten</w:t>
            </w:r>
            <w:r w:rsidRPr="007B03DA">
              <w:rPr>
                <w:sz w:val="18"/>
                <w:szCs w:val="18"/>
              </w:rPr>
              <w:t xml:space="preserve"> er viktig for utvikling av prosjektet. Her er fast bosetning, barn og unge voksne, overnatting</w:t>
            </w:r>
            <w:r w:rsidR="00F5611C">
              <w:rPr>
                <w:sz w:val="18"/>
                <w:szCs w:val="18"/>
              </w:rPr>
              <w:t>s</w:t>
            </w:r>
            <w:r w:rsidRPr="007B03DA">
              <w:rPr>
                <w:sz w:val="18"/>
                <w:szCs w:val="18"/>
              </w:rPr>
              <w:t xml:space="preserve">-tilbud, naturbasert reiseliv, steder for start/stopp av prioriterte gjennomgående ruter, rik kulturhistorie, fast rutebåt og portal inn til </w:t>
            </w:r>
            <w:r w:rsidRPr="007B03DA">
              <w:rPr>
                <w:i/>
                <w:sz w:val="18"/>
                <w:szCs w:val="18"/>
              </w:rPr>
              <w:t>Det gjemte landet</w:t>
            </w:r>
            <w:r w:rsidRPr="007B03DA">
              <w:rPr>
                <w:sz w:val="18"/>
                <w:szCs w:val="18"/>
              </w:rPr>
              <w:t xml:space="preserve">. </w:t>
            </w:r>
          </w:p>
        </w:tc>
        <w:tc>
          <w:tcPr>
            <w:tcW w:w="689" w:type="pct"/>
            <w:gridSpan w:val="4"/>
            <w:tcBorders>
              <w:left w:val="nil"/>
              <w:bottom w:val="single" w:sz="4" w:space="0" w:color="1E1E1E" w:themeColor="text1"/>
              <w:right w:val="nil"/>
            </w:tcBorders>
            <w:shd w:val="clear" w:color="auto" w:fill="F3D9D1" w:themeFill="accent3" w:themeFillTint="33"/>
            <w:tcMar>
              <w:top w:w="113" w:type="dxa"/>
            </w:tcMar>
          </w:tcPr>
          <w:p w14:paraId="264DB1E1" w14:textId="77777777" w:rsidR="00536997" w:rsidRPr="007B03DA" w:rsidRDefault="00536997" w:rsidP="007A669A">
            <w:pPr>
              <w:rPr>
                <w:sz w:val="18"/>
                <w:szCs w:val="18"/>
              </w:rPr>
            </w:pPr>
            <w:r w:rsidRPr="007B03DA">
              <w:rPr>
                <w:b/>
                <w:bCs/>
                <w:sz w:val="18"/>
                <w:szCs w:val="18"/>
              </w:rPr>
              <w:t xml:space="preserve">Nærings-utvikling, tilhørighet, naturbasert reiseliv og giv/liv i bygdene. </w:t>
            </w:r>
          </w:p>
        </w:tc>
        <w:tc>
          <w:tcPr>
            <w:tcW w:w="666" w:type="pct"/>
            <w:gridSpan w:val="7"/>
            <w:tcBorders>
              <w:left w:val="nil"/>
              <w:bottom w:val="single" w:sz="4" w:space="0" w:color="1E1E1E" w:themeColor="text1"/>
              <w:right w:val="nil"/>
            </w:tcBorders>
            <w:shd w:val="clear" w:color="auto" w:fill="F3D9D1" w:themeFill="accent3" w:themeFillTint="33"/>
            <w:tcMar>
              <w:top w:w="113" w:type="dxa"/>
            </w:tcMar>
          </w:tcPr>
          <w:p w14:paraId="0DADDCB5" w14:textId="77777777" w:rsidR="00536997" w:rsidRPr="007B03DA" w:rsidRDefault="00536997" w:rsidP="007A669A">
            <w:pPr>
              <w:rPr>
                <w:b/>
                <w:bCs/>
                <w:sz w:val="18"/>
                <w:szCs w:val="18"/>
              </w:rPr>
            </w:pPr>
            <w:r w:rsidRPr="007B03DA">
              <w:rPr>
                <w:b/>
                <w:bCs/>
                <w:sz w:val="18"/>
                <w:szCs w:val="18"/>
              </w:rPr>
              <w:t>Flere</w:t>
            </w:r>
          </w:p>
        </w:tc>
        <w:tc>
          <w:tcPr>
            <w:tcW w:w="336" w:type="pct"/>
            <w:tcBorders>
              <w:left w:val="nil"/>
              <w:bottom w:val="single" w:sz="4" w:space="0" w:color="1E1E1E" w:themeColor="text1"/>
            </w:tcBorders>
            <w:shd w:val="clear" w:color="auto" w:fill="F3D9D1" w:themeFill="accent3" w:themeFillTint="33"/>
            <w:tcMar>
              <w:top w:w="113" w:type="dxa"/>
            </w:tcMar>
          </w:tcPr>
          <w:p w14:paraId="61F8C8AB" w14:textId="77777777" w:rsidR="00536997" w:rsidRPr="007B03DA" w:rsidRDefault="00536997" w:rsidP="007A669A">
            <w:pPr>
              <w:rPr>
                <w:sz w:val="18"/>
                <w:szCs w:val="18"/>
              </w:rPr>
            </w:pPr>
            <w:r w:rsidRPr="007B03DA">
              <w:rPr>
                <w:sz w:val="18"/>
                <w:szCs w:val="18"/>
              </w:rPr>
              <w:t>MC</w:t>
            </w:r>
          </w:p>
        </w:tc>
      </w:tr>
      <w:tr w:rsidR="0049339B" w:rsidRPr="00664A6C" w14:paraId="50C2E057" w14:textId="77777777" w:rsidTr="0020544F">
        <w:tblPrEx>
          <w:tblCellMar>
            <w:top w:w="57" w:type="dxa"/>
          </w:tblCellMar>
        </w:tblPrEx>
        <w:tc>
          <w:tcPr>
            <w:tcW w:w="808" w:type="pct"/>
            <w:gridSpan w:val="2"/>
            <w:tcBorders>
              <w:bottom w:val="single" w:sz="4" w:space="0" w:color="auto"/>
              <w:right w:val="single" w:sz="4" w:space="0" w:color="auto"/>
            </w:tcBorders>
            <w:shd w:val="clear" w:color="auto" w:fill="E7B4A4" w:themeFill="accent3" w:themeFillTint="66"/>
            <w:tcMar>
              <w:top w:w="113" w:type="dxa"/>
            </w:tcMar>
          </w:tcPr>
          <w:p w14:paraId="01FE5F6D" w14:textId="41B531F9" w:rsidR="00536997" w:rsidRPr="00D14D2A" w:rsidRDefault="00536997" w:rsidP="007A669A">
            <w:pPr>
              <w:rPr>
                <w:rFonts w:asciiTheme="minorHAnsi" w:hAnsiTheme="minorHAnsi"/>
                <w:b/>
                <w:bCs/>
                <w:i/>
                <w:iCs/>
                <w:sz w:val="18"/>
                <w:szCs w:val="18"/>
              </w:rPr>
            </w:pPr>
            <w:r w:rsidRPr="00A7299F">
              <w:rPr>
                <w:rFonts w:asciiTheme="minorHAnsi" w:hAnsiTheme="minorHAnsi"/>
                <w:b/>
                <w:bCs/>
                <w:sz w:val="18"/>
                <w:szCs w:val="18"/>
              </w:rPr>
              <w:t>T</w:t>
            </w:r>
            <w:r w:rsidR="00E2350C">
              <w:rPr>
                <w:rFonts w:asciiTheme="minorHAnsi" w:hAnsiTheme="minorHAnsi"/>
                <w:b/>
                <w:bCs/>
                <w:sz w:val="18"/>
                <w:szCs w:val="18"/>
              </w:rPr>
              <w:t>S</w:t>
            </w:r>
            <w:r w:rsidRPr="00A7299F">
              <w:rPr>
                <w:rFonts w:asciiTheme="minorHAnsi" w:hAnsiTheme="minorHAnsi"/>
                <w:b/>
                <w:bCs/>
                <w:sz w:val="18"/>
                <w:szCs w:val="18"/>
              </w:rPr>
              <w:t>-14</w:t>
            </w:r>
            <w:r w:rsidRPr="00D14D2A">
              <w:rPr>
                <w:rFonts w:asciiTheme="minorHAnsi" w:hAnsiTheme="minorHAnsi"/>
                <w:b/>
                <w:sz w:val="18"/>
                <w:szCs w:val="18"/>
              </w:rPr>
              <w:t xml:space="preserve"> </w:t>
            </w:r>
            <w:r w:rsidRPr="00D14D2A">
              <w:rPr>
                <w:rFonts w:asciiTheme="minorHAnsi" w:hAnsiTheme="minorHAnsi"/>
                <w:sz w:val="18"/>
                <w:szCs w:val="18"/>
              </w:rPr>
              <w:t>UTVIKLING:</w:t>
            </w:r>
            <w:r w:rsidRPr="00D14D2A">
              <w:rPr>
                <w:rFonts w:asciiTheme="minorHAnsi" w:hAnsiTheme="minorHAnsi"/>
                <w:sz w:val="18"/>
                <w:szCs w:val="18"/>
              </w:rPr>
              <w:br/>
            </w:r>
            <w:r w:rsidRPr="00D14D2A">
              <w:rPr>
                <w:rFonts w:asciiTheme="minorHAnsi" w:hAnsiTheme="minorHAnsi"/>
                <w:b/>
                <w:bCs/>
                <w:i/>
                <w:iCs/>
                <w:sz w:val="18"/>
                <w:szCs w:val="18"/>
              </w:rPr>
              <w:t>Formidling av kulturminner</w:t>
            </w:r>
          </w:p>
        </w:tc>
        <w:tc>
          <w:tcPr>
            <w:tcW w:w="228" w:type="pct"/>
            <w:gridSpan w:val="2"/>
            <w:tcBorders>
              <w:left w:val="single" w:sz="4" w:space="0" w:color="auto"/>
              <w:bottom w:val="single" w:sz="4" w:space="0" w:color="auto"/>
              <w:right w:val="single" w:sz="4" w:space="0" w:color="auto"/>
            </w:tcBorders>
            <w:shd w:val="clear" w:color="auto" w:fill="F3D9D1" w:themeFill="accent3" w:themeFillTint="33"/>
            <w:tcMar>
              <w:top w:w="113" w:type="dxa"/>
            </w:tcMar>
          </w:tcPr>
          <w:p w14:paraId="169F894E" w14:textId="77777777" w:rsidR="00536997" w:rsidRPr="00D14D2A" w:rsidRDefault="00536997" w:rsidP="007A669A">
            <w:pPr>
              <w:rPr>
                <w:rFonts w:asciiTheme="minorHAnsi" w:hAnsiTheme="minorHAnsi"/>
                <w:sz w:val="18"/>
                <w:szCs w:val="18"/>
              </w:rPr>
            </w:pPr>
            <w:r w:rsidRPr="00D14D2A">
              <w:rPr>
                <w:rFonts w:asciiTheme="minorHAnsi" w:hAnsiTheme="minorHAnsi"/>
                <w:sz w:val="18"/>
                <w:szCs w:val="18"/>
              </w:rPr>
              <w:t>2</w:t>
            </w:r>
          </w:p>
        </w:tc>
        <w:tc>
          <w:tcPr>
            <w:tcW w:w="2273" w:type="pct"/>
            <w:tcBorders>
              <w:left w:val="single" w:sz="4" w:space="0" w:color="auto"/>
              <w:bottom w:val="single" w:sz="4" w:space="0" w:color="1E1E1E" w:themeColor="text1"/>
              <w:right w:val="nil"/>
            </w:tcBorders>
            <w:shd w:val="clear" w:color="auto" w:fill="F3D9D1" w:themeFill="accent3" w:themeFillTint="33"/>
            <w:tcMar>
              <w:top w:w="113" w:type="dxa"/>
            </w:tcMar>
          </w:tcPr>
          <w:p w14:paraId="01632B5E" w14:textId="77777777" w:rsidR="00536997" w:rsidRPr="00D14D2A" w:rsidRDefault="00536997" w:rsidP="007A669A">
            <w:pPr>
              <w:rPr>
                <w:rFonts w:asciiTheme="minorHAnsi" w:hAnsiTheme="minorHAnsi"/>
                <w:sz w:val="18"/>
                <w:szCs w:val="18"/>
              </w:rPr>
            </w:pPr>
            <w:r>
              <w:rPr>
                <w:rFonts w:asciiTheme="minorHAnsi" w:hAnsiTheme="minorHAnsi"/>
                <w:b/>
                <w:bCs/>
                <w:sz w:val="18"/>
                <w:szCs w:val="18"/>
              </w:rPr>
              <w:t xml:space="preserve">Formidlingspakke for historiefortelling </w:t>
            </w:r>
            <w:r>
              <w:rPr>
                <w:rFonts w:asciiTheme="minorHAnsi" w:hAnsiTheme="minorHAnsi"/>
                <w:bCs/>
                <w:sz w:val="18"/>
                <w:szCs w:val="18"/>
              </w:rPr>
              <w:t xml:space="preserve">(2029) </w:t>
            </w:r>
            <w:r>
              <w:rPr>
                <w:rFonts w:asciiTheme="minorHAnsi" w:hAnsiTheme="minorHAnsi"/>
                <w:sz w:val="18"/>
                <w:szCs w:val="18"/>
              </w:rPr>
              <w:t xml:space="preserve">ved </w:t>
            </w:r>
            <w:r w:rsidRPr="00D14D2A">
              <w:rPr>
                <w:rFonts w:asciiTheme="minorHAnsi" w:hAnsiTheme="minorHAnsi"/>
                <w:sz w:val="18"/>
                <w:szCs w:val="18"/>
              </w:rPr>
              <w:t>bygninger</w:t>
            </w:r>
            <w:r>
              <w:rPr>
                <w:rFonts w:asciiTheme="minorHAnsi" w:hAnsiTheme="minorHAnsi"/>
                <w:sz w:val="18"/>
                <w:szCs w:val="18"/>
              </w:rPr>
              <w:t>, andre kulturspor og startsteder, utformes som del av en helhetlig formidlingsstrategi for hele Lomsdal-Visten</w:t>
            </w:r>
            <w:r w:rsidRPr="00D14D2A">
              <w:rPr>
                <w:rFonts w:asciiTheme="minorHAnsi" w:hAnsiTheme="minorHAnsi"/>
                <w:sz w:val="18"/>
                <w:szCs w:val="18"/>
              </w:rPr>
              <w:t>:</w:t>
            </w:r>
          </w:p>
          <w:p w14:paraId="548357D7" w14:textId="77777777" w:rsidR="00536997" w:rsidRPr="00D14D2A" w:rsidRDefault="00536997" w:rsidP="00715D6C">
            <w:pPr>
              <w:pStyle w:val="Listeavsnitt"/>
              <w:numPr>
                <w:ilvl w:val="0"/>
                <w:numId w:val="58"/>
              </w:numPr>
              <w:spacing w:line="240" w:lineRule="auto"/>
              <w:ind w:left="172" w:hanging="172"/>
              <w:rPr>
                <w:rFonts w:asciiTheme="minorHAnsi" w:hAnsiTheme="minorHAnsi"/>
                <w:sz w:val="18"/>
                <w:szCs w:val="18"/>
              </w:rPr>
            </w:pPr>
            <w:r w:rsidRPr="00D14D2A">
              <w:rPr>
                <w:rFonts w:asciiTheme="minorHAnsi" w:hAnsiTheme="minorHAnsi"/>
                <w:sz w:val="18"/>
                <w:szCs w:val="18"/>
              </w:rPr>
              <w:t xml:space="preserve">Sætra i </w:t>
            </w:r>
            <w:proofErr w:type="spellStart"/>
            <w:r w:rsidRPr="00D14D2A">
              <w:rPr>
                <w:rFonts w:asciiTheme="minorHAnsi" w:hAnsiTheme="minorHAnsi"/>
                <w:sz w:val="18"/>
                <w:szCs w:val="18"/>
              </w:rPr>
              <w:t>Sæterdalen</w:t>
            </w:r>
            <w:proofErr w:type="spellEnd"/>
            <w:r w:rsidRPr="00D14D2A">
              <w:rPr>
                <w:rFonts w:asciiTheme="minorHAnsi" w:hAnsiTheme="minorHAnsi"/>
                <w:sz w:val="18"/>
                <w:szCs w:val="18"/>
              </w:rPr>
              <w:t>,</w:t>
            </w:r>
            <w:r>
              <w:rPr>
                <w:rFonts w:asciiTheme="minorHAnsi" w:hAnsiTheme="minorHAnsi"/>
                <w:sz w:val="18"/>
                <w:szCs w:val="18"/>
              </w:rPr>
              <w:t xml:space="preserve"> Lakselva/Lakselvvatnet, </w:t>
            </w:r>
            <w:proofErr w:type="spellStart"/>
            <w:r>
              <w:rPr>
                <w:rFonts w:asciiTheme="minorHAnsi" w:hAnsiTheme="minorHAnsi"/>
                <w:sz w:val="18"/>
                <w:szCs w:val="18"/>
              </w:rPr>
              <w:t>Sandan</w:t>
            </w:r>
            <w:proofErr w:type="spellEnd"/>
            <w:r>
              <w:rPr>
                <w:rFonts w:asciiTheme="minorHAnsi" w:hAnsiTheme="minorHAnsi"/>
                <w:sz w:val="18"/>
                <w:szCs w:val="18"/>
              </w:rPr>
              <w:t xml:space="preserve">, </w:t>
            </w:r>
            <w:proofErr w:type="spellStart"/>
            <w:r>
              <w:rPr>
                <w:rFonts w:asciiTheme="minorHAnsi" w:hAnsiTheme="minorHAnsi"/>
                <w:sz w:val="18"/>
                <w:szCs w:val="18"/>
              </w:rPr>
              <w:t>Storstraumen</w:t>
            </w:r>
            <w:proofErr w:type="spellEnd"/>
            <w:r>
              <w:rPr>
                <w:rFonts w:asciiTheme="minorHAnsi" w:hAnsiTheme="minorHAnsi"/>
                <w:sz w:val="18"/>
                <w:szCs w:val="18"/>
              </w:rPr>
              <w:t xml:space="preserve"> (langs gangbane)</w:t>
            </w:r>
          </w:p>
          <w:p w14:paraId="4DCDB0C4" w14:textId="77777777" w:rsidR="00536997" w:rsidRPr="00D14D2A" w:rsidRDefault="00536997" w:rsidP="00715D6C">
            <w:pPr>
              <w:pStyle w:val="Listeavsnitt"/>
              <w:numPr>
                <w:ilvl w:val="0"/>
                <w:numId w:val="58"/>
              </w:numPr>
              <w:spacing w:line="240" w:lineRule="auto"/>
              <w:ind w:left="172" w:hanging="172"/>
              <w:rPr>
                <w:rFonts w:asciiTheme="minorHAnsi" w:hAnsiTheme="minorHAnsi"/>
                <w:sz w:val="18"/>
                <w:szCs w:val="18"/>
              </w:rPr>
            </w:pPr>
            <w:r>
              <w:rPr>
                <w:rFonts w:asciiTheme="minorHAnsi" w:hAnsiTheme="minorHAnsi"/>
                <w:sz w:val="18"/>
                <w:szCs w:val="18"/>
              </w:rPr>
              <w:t xml:space="preserve">I vernegrensa ved </w:t>
            </w:r>
            <w:proofErr w:type="spellStart"/>
            <w:r>
              <w:rPr>
                <w:rFonts w:asciiTheme="minorHAnsi" w:hAnsiTheme="minorHAnsi"/>
                <w:sz w:val="18"/>
                <w:szCs w:val="18"/>
              </w:rPr>
              <w:t>Storstraumen</w:t>
            </w:r>
            <w:proofErr w:type="spellEnd"/>
            <w:r>
              <w:rPr>
                <w:rFonts w:asciiTheme="minorHAnsi" w:hAnsiTheme="minorHAnsi"/>
                <w:sz w:val="18"/>
                <w:szCs w:val="18"/>
              </w:rPr>
              <w:t xml:space="preserve">. langs turruten fra Aursletta, alt. direkte på loddrett fjellvegg ved gangbanen der Lakselvvatnet vider seg ut. </w:t>
            </w:r>
            <w:r>
              <w:rPr>
                <w:rFonts w:asciiTheme="minorHAnsi" w:hAnsiTheme="minorHAnsi"/>
                <w:sz w:val="18"/>
                <w:szCs w:val="18"/>
              </w:rPr>
              <w:br/>
            </w:r>
          </w:p>
        </w:tc>
        <w:tc>
          <w:tcPr>
            <w:tcW w:w="724" w:type="pct"/>
            <w:gridSpan w:val="5"/>
            <w:tcBorders>
              <w:left w:val="nil"/>
              <w:bottom w:val="single" w:sz="4" w:space="0" w:color="1E1E1E" w:themeColor="text1"/>
              <w:right w:val="nil"/>
            </w:tcBorders>
            <w:shd w:val="clear" w:color="auto" w:fill="F3D9D1" w:themeFill="accent3" w:themeFillTint="33"/>
            <w:tcMar>
              <w:top w:w="113" w:type="dxa"/>
            </w:tcMar>
          </w:tcPr>
          <w:p w14:paraId="67033674" w14:textId="77777777" w:rsidR="00536997" w:rsidRPr="00D14D2A" w:rsidRDefault="00536997" w:rsidP="007A669A">
            <w:pPr>
              <w:rPr>
                <w:rFonts w:asciiTheme="minorHAnsi" w:hAnsiTheme="minorHAnsi"/>
                <w:b/>
                <w:bCs/>
                <w:sz w:val="18"/>
                <w:szCs w:val="18"/>
              </w:rPr>
            </w:pPr>
            <w:r w:rsidRPr="00D14D2A">
              <w:rPr>
                <w:rFonts w:asciiTheme="minorHAnsi" w:hAnsiTheme="minorHAnsi"/>
                <w:b/>
                <w:bCs/>
                <w:sz w:val="18"/>
                <w:szCs w:val="18"/>
              </w:rPr>
              <w:t>Formidling av kulturhistorie</w:t>
            </w:r>
          </w:p>
          <w:p w14:paraId="014CE586" w14:textId="77777777" w:rsidR="00536997" w:rsidRPr="00D14D2A" w:rsidRDefault="00536997" w:rsidP="007A669A">
            <w:pPr>
              <w:rPr>
                <w:rFonts w:asciiTheme="minorHAnsi" w:hAnsiTheme="minorHAnsi"/>
                <w:b/>
                <w:bCs/>
                <w:sz w:val="18"/>
                <w:szCs w:val="18"/>
              </w:rPr>
            </w:pPr>
            <w:r>
              <w:rPr>
                <w:rFonts w:asciiTheme="minorHAnsi" w:hAnsiTheme="minorHAnsi"/>
                <w:b/>
                <w:bCs/>
                <w:sz w:val="18"/>
                <w:szCs w:val="18"/>
              </w:rPr>
              <w:t>S</w:t>
            </w:r>
            <w:r w:rsidRPr="00D14D2A">
              <w:rPr>
                <w:rFonts w:asciiTheme="minorHAnsi" w:hAnsiTheme="minorHAnsi"/>
                <w:b/>
                <w:bCs/>
                <w:sz w:val="18"/>
                <w:szCs w:val="18"/>
              </w:rPr>
              <w:t xml:space="preserve">amspill </w:t>
            </w:r>
            <w:r>
              <w:rPr>
                <w:rFonts w:asciiTheme="minorHAnsi" w:hAnsiTheme="minorHAnsi"/>
                <w:b/>
                <w:bCs/>
                <w:sz w:val="18"/>
                <w:szCs w:val="18"/>
              </w:rPr>
              <w:t>med reindrifta</w:t>
            </w:r>
            <w:r w:rsidRPr="00D14D2A">
              <w:rPr>
                <w:rFonts w:asciiTheme="minorHAnsi" w:hAnsiTheme="minorHAnsi"/>
                <w:b/>
                <w:bCs/>
                <w:sz w:val="18"/>
                <w:szCs w:val="18"/>
              </w:rPr>
              <w:t xml:space="preserve"> </w:t>
            </w:r>
          </w:p>
        </w:tc>
        <w:tc>
          <w:tcPr>
            <w:tcW w:w="507" w:type="pct"/>
            <w:tcBorders>
              <w:left w:val="nil"/>
              <w:bottom w:val="single" w:sz="4" w:space="0" w:color="1E1E1E" w:themeColor="text1"/>
              <w:right w:val="nil"/>
            </w:tcBorders>
            <w:shd w:val="clear" w:color="auto" w:fill="F3D9D1" w:themeFill="accent3" w:themeFillTint="33"/>
            <w:tcMar>
              <w:top w:w="113" w:type="dxa"/>
            </w:tcMar>
          </w:tcPr>
          <w:p w14:paraId="7E0DEFF0" w14:textId="77777777" w:rsidR="00536997" w:rsidRPr="002B32DA" w:rsidRDefault="00536997" w:rsidP="007A669A">
            <w:pPr>
              <w:rPr>
                <w:rFonts w:asciiTheme="minorHAnsi" w:hAnsiTheme="minorHAnsi"/>
                <w:b/>
                <w:bCs/>
                <w:sz w:val="18"/>
                <w:szCs w:val="18"/>
              </w:rPr>
            </w:pPr>
            <w:r>
              <w:rPr>
                <w:rFonts w:asciiTheme="minorHAnsi" w:hAnsiTheme="minorHAnsi"/>
                <w:b/>
                <w:bCs/>
                <w:sz w:val="18"/>
                <w:szCs w:val="18"/>
              </w:rPr>
              <w:t>BS-09</w:t>
            </w:r>
          </w:p>
        </w:tc>
        <w:tc>
          <w:tcPr>
            <w:tcW w:w="460" w:type="pct"/>
            <w:gridSpan w:val="6"/>
            <w:tcBorders>
              <w:left w:val="nil"/>
              <w:bottom w:val="single" w:sz="4" w:space="0" w:color="1E1E1E" w:themeColor="text1"/>
            </w:tcBorders>
            <w:shd w:val="clear" w:color="auto" w:fill="F3D9D1" w:themeFill="accent3" w:themeFillTint="33"/>
            <w:tcMar>
              <w:top w:w="113" w:type="dxa"/>
            </w:tcMar>
          </w:tcPr>
          <w:p w14:paraId="77BAB51C" w14:textId="77777777" w:rsidR="00536997" w:rsidRPr="00D14D2A" w:rsidRDefault="00536997" w:rsidP="007A669A">
            <w:pPr>
              <w:rPr>
                <w:rFonts w:asciiTheme="minorHAnsi" w:hAnsiTheme="minorHAnsi"/>
                <w:sz w:val="18"/>
                <w:szCs w:val="18"/>
              </w:rPr>
            </w:pPr>
            <w:r w:rsidRPr="00D14D2A">
              <w:rPr>
                <w:rFonts w:asciiTheme="minorHAnsi" w:hAnsiTheme="minorHAnsi"/>
                <w:sz w:val="18"/>
                <w:szCs w:val="18"/>
              </w:rPr>
              <w:t>MC</w:t>
            </w:r>
          </w:p>
        </w:tc>
      </w:tr>
      <w:tr w:rsidR="0049339B" w:rsidRPr="007B03DA" w14:paraId="111CC5C0" w14:textId="77777777" w:rsidTr="0020544F">
        <w:trPr>
          <w:trHeight w:val="1026"/>
        </w:trPr>
        <w:tc>
          <w:tcPr>
            <w:tcW w:w="808" w:type="pct"/>
            <w:gridSpan w:val="2"/>
            <w:tcBorders>
              <w:top w:val="single" w:sz="4" w:space="0" w:color="1E1E1E" w:themeColor="text1"/>
              <w:bottom w:val="single" w:sz="4" w:space="0" w:color="auto"/>
              <w:right w:val="single" w:sz="4" w:space="0" w:color="auto"/>
            </w:tcBorders>
            <w:shd w:val="clear" w:color="auto" w:fill="E7B4A4" w:themeFill="accent3" w:themeFillTint="66"/>
            <w:tcMar>
              <w:top w:w="113" w:type="dxa"/>
            </w:tcMar>
          </w:tcPr>
          <w:p w14:paraId="5F255C78" w14:textId="77777777" w:rsidR="00536997" w:rsidRPr="007B03DA" w:rsidRDefault="00536997" w:rsidP="007A669A">
            <w:pPr>
              <w:rPr>
                <w:sz w:val="18"/>
                <w:szCs w:val="18"/>
              </w:rPr>
            </w:pPr>
            <w:r w:rsidRPr="00611178">
              <w:rPr>
                <w:b/>
                <w:sz w:val="18"/>
                <w:szCs w:val="18"/>
              </w:rPr>
              <w:t>TS-1</w:t>
            </w:r>
            <w:r>
              <w:rPr>
                <w:b/>
                <w:sz w:val="18"/>
                <w:szCs w:val="18"/>
              </w:rPr>
              <w:t>5</w:t>
            </w:r>
            <w:r w:rsidRPr="007B03DA">
              <w:rPr>
                <w:sz w:val="18"/>
                <w:szCs w:val="18"/>
              </w:rPr>
              <w:br/>
              <w:t>KARTLEGGE</w:t>
            </w:r>
            <w:r w:rsidRPr="007B03DA">
              <w:rPr>
                <w:sz w:val="18"/>
                <w:szCs w:val="18"/>
              </w:rPr>
              <w:br/>
            </w:r>
            <w:r w:rsidRPr="007B03DA">
              <w:rPr>
                <w:b/>
                <w:sz w:val="18"/>
                <w:szCs w:val="18"/>
              </w:rPr>
              <w:t>Bygg og anlegg</w:t>
            </w:r>
          </w:p>
        </w:tc>
        <w:tc>
          <w:tcPr>
            <w:tcW w:w="228" w:type="pct"/>
            <w:gridSpan w:val="2"/>
            <w:tcBorders>
              <w:top w:val="single" w:sz="4" w:space="0" w:color="auto"/>
              <w:left w:val="single" w:sz="4" w:space="0" w:color="auto"/>
              <w:bottom w:val="single" w:sz="4" w:space="0" w:color="auto"/>
              <w:right w:val="single" w:sz="4" w:space="0" w:color="auto"/>
            </w:tcBorders>
            <w:shd w:val="clear" w:color="auto" w:fill="F3D9D1" w:themeFill="accent3" w:themeFillTint="33"/>
            <w:tcMar>
              <w:top w:w="113" w:type="dxa"/>
            </w:tcMar>
          </w:tcPr>
          <w:p w14:paraId="375952E4" w14:textId="77777777" w:rsidR="00536997" w:rsidRPr="007B03DA" w:rsidRDefault="00536997" w:rsidP="007A669A">
            <w:pPr>
              <w:rPr>
                <w:sz w:val="18"/>
                <w:szCs w:val="18"/>
              </w:rPr>
            </w:pPr>
            <w:r w:rsidRPr="007B03DA">
              <w:rPr>
                <w:sz w:val="18"/>
                <w:szCs w:val="18"/>
              </w:rPr>
              <w:t>1</w:t>
            </w:r>
          </w:p>
        </w:tc>
        <w:tc>
          <w:tcPr>
            <w:tcW w:w="2273" w:type="pct"/>
            <w:tcBorders>
              <w:top w:val="single" w:sz="4" w:space="0" w:color="1E1E1E" w:themeColor="text1"/>
              <w:left w:val="single" w:sz="4" w:space="0" w:color="auto"/>
              <w:right w:val="nil"/>
            </w:tcBorders>
            <w:shd w:val="clear" w:color="auto" w:fill="F3D9D1" w:themeFill="accent3" w:themeFillTint="33"/>
            <w:tcMar>
              <w:top w:w="113" w:type="dxa"/>
            </w:tcMar>
          </w:tcPr>
          <w:p w14:paraId="78CDD2DC" w14:textId="77777777" w:rsidR="00536997" w:rsidRPr="007B03DA" w:rsidRDefault="00536997" w:rsidP="007A669A">
            <w:pPr>
              <w:rPr>
                <w:sz w:val="18"/>
                <w:szCs w:val="18"/>
              </w:rPr>
            </w:pPr>
            <w:r w:rsidRPr="007B03DA">
              <w:rPr>
                <w:b/>
                <w:bCs/>
                <w:sz w:val="18"/>
                <w:szCs w:val="18"/>
              </w:rPr>
              <w:t>Kartlegge bygninger og anlegg</w:t>
            </w:r>
            <w:r w:rsidRPr="007B03DA">
              <w:rPr>
                <w:sz w:val="18"/>
                <w:szCs w:val="18"/>
              </w:rPr>
              <w:t xml:space="preserve"> og angi status for eierskap/ansvar, vedlikehold/stand og om de er åpne for allmenheten. Styret bestiller av SNO/eksterne, alle objekter registreres i Naturoppdrag med bilder fra 8 himmelretninger (sider og hjørner). </w:t>
            </w:r>
            <w:r>
              <w:rPr>
                <w:sz w:val="18"/>
                <w:szCs w:val="18"/>
              </w:rPr>
              <w:t xml:space="preserve">Samkjøres med Lomsdal-Visten. </w:t>
            </w:r>
          </w:p>
        </w:tc>
        <w:tc>
          <w:tcPr>
            <w:tcW w:w="689" w:type="pct"/>
            <w:gridSpan w:val="4"/>
            <w:tcBorders>
              <w:top w:val="single" w:sz="4" w:space="0" w:color="1E1E1E" w:themeColor="text1"/>
              <w:left w:val="nil"/>
              <w:right w:val="nil"/>
            </w:tcBorders>
            <w:shd w:val="clear" w:color="auto" w:fill="F3D9D1" w:themeFill="accent3" w:themeFillTint="33"/>
            <w:tcMar>
              <w:top w:w="113" w:type="dxa"/>
            </w:tcMar>
          </w:tcPr>
          <w:p w14:paraId="0B1F408E" w14:textId="77777777" w:rsidR="00536997" w:rsidRPr="007B03DA" w:rsidRDefault="00536997" w:rsidP="007A669A">
            <w:pPr>
              <w:rPr>
                <w:b/>
                <w:bCs/>
                <w:sz w:val="18"/>
                <w:szCs w:val="18"/>
              </w:rPr>
            </w:pPr>
            <w:r w:rsidRPr="007B03DA">
              <w:rPr>
                <w:b/>
                <w:bCs/>
                <w:sz w:val="18"/>
                <w:szCs w:val="18"/>
              </w:rPr>
              <w:t>Kunnskap om inngrep</w:t>
            </w:r>
          </w:p>
        </w:tc>
        <w:tc>
          <w:tcPr>
            <w:tcW w:w="666" w:type="pct"/>
            <w:gridSpan w:val="7"/>
            <w:tcBorders>
              <w:top w:val="single" w:sz="4" w:space="0" w:color="1E1E1E" w:themeColor="text1"/>
              <w:left w:val="nil"/>
              <w:right w:val="nil"/>
            </w:tcBorders>
            <w:shd w:val="clear" w:color="auto" w:fill="F3D9D1" w:themeFill="accent3" w:themeFillTint="33"/>
            <w:tcMar>
              <w:top w:w="113" w:type="dxa"/>
            </w:tcMar>
          </w:tcPr>
          <w:p w14:paraId="48FC3A2A" w14:textId="77777777" w:rsidR="00536997" w:rsidRPr="00AE0DE6" w:rsidRDefault="00536997" w:rsidP="007A669A">
            <w:pPr>
              <w:rPr>
                <w:b/>
                <w:bCs/>
                <w:sz w:val="18"/>
                <w:szCs w:val="18"/>
              </w:rPr>
            </w:pPr>
            <w:r w:rsidRPr="00AE0DE6">
              <w:rPr>
                <w:b/>
                <w:bCs/>
                <w:sz w:val="18"/>
                <w:szCs w:val="18"/>
              </w:rPr>
              <w:t>BS-01</w:t>
            </w:r>
          </w:p>
        </w:tc>
        <w:tc>
          <w:tcPr>
            <w:tcW w:w="336" w:type="pct"/>
            <w:tcBorders>
              <w:top w:val="single" w:sz="4" w:space="0" w:color="1E1E1E" w:themeColor="text1"/>
              <w:left w:val="nil"/>
            </w:tcBorders>
            <w:shd w:val="clear" w:color="auto" w:fill="F3D9D1" w:themeFill="accent3" w:themeFillTint="33"/>
            <w:tcMar>
              <w:top w:w="113" w:type="dxa"/>
            </w:tcMar>
          </w:tcPr>
          <w:p w14:paraId="0F50280A" w14:textId="77777777" w:rsidR="00536997" w:rsidRPr="007B03DA" w:rsidRDefault="00536997" w:rsidP="007A669A">
            <w:pPr>
              <w:rPr>
                <w:sz w:val="18"/>
                <w:szCs w:val="18"/>
              </w:rPr>
            </w:pPr>
            <w:r w:rsidRPr="007B03DA">
              <w:rPr>
                <w:sz w:val="18"/>
                <w:szCs w:val="18"/>
              </w:rPr>
              <w:t>MC</w:t>
            </w:r>
          </w:p>
        </w:tc>
      </w:tr>
      <w:tr w:rsidR="0049339B" w:rsidRPr="007B03DA" w14:paraId="668BD89A" w14:textId="77777777" w:rsidTr="0020544F">
        <w:trPr>
          <w:trHeight w:val="1026"/>
        </w:trPr>
        <w:tc>
          <w:tcPr>
            <w:tcW w:w="808" w:type="pct"/>
            <w:gridSpan w:val="2"/>
            <w:tcBorders>
              <w:top w:val="single" w:sz="4" w:space="0" w:color="1E1E1E" w:themeColor="text1"/>
              <w:bottom w:val="single" w:sz="4" w:space="0" w:color="auto"/>
              <w:right w:val="single" w:sz="4" w:space="0" w:color="auto"/>
            </w:tcBorders>
            <w:shd w:val="clear" w:color="auto" w:fill="E7B4A4" w:themeFill="accent3" w:themeFillTint="66"/>
            <w:tcMar>
              <w:top w:w="113" w:type="dxa"/>
            </w:tcMar>
          </w:tcPr>
          <w:p w14:paraId="17DB207B" w14:textId="77777777" w:rsidR="00536997" w:rsidRPr="00EC79C0" w:rsidRDefault="00536997" w:rsidP="007A669A">
            <w:pPr>
              <w:rPr>
                <w:b/>
                <w:i/>
                <w:sz w:val="18"/>
                <w:szCs w:val="18"/>
              </w:rPr>
            </w:pPr>
            <w:r>
              <w:rPr>
                <w:b/>
                <w:sz w:val="18"/>
                <w:szCs w:val="18"/>
              </w:rPr>
              <w:lastRenderedPageBreak/>
              <w:t>TS-16</w:t>
            </w:r>
            <w:r>
              <w:rPr>
                <w:b/>
                <w:sz w:val="18"/>
                <w:szCs w:val="18"/>
              </w:rPr>
              <w:br/>
            </w:r>
            <w:r w:rsidRPr="00EC79C0">
              <w:rPr>
                <w:sz w:val="18"/>
                <w:szCs w:val="18"/>
              </w:rPr>
              <w:t>UTVIKLING</w:t>
            </w:r>
            <w:r w:rsidRPr="00EC79C0">
              <w:rPr>
                <w:sz w:val="18"/>
                <w:szCs w:val="18"/>
              </w:rPr>
              <w:br/>
            </w:r>
            <w:r>
              <w:rPr>
                <w:b/>
                <w:i/>
                <w:sz w:val="18"/>
                <w:szCs w:val="18"/>
              </w:rPr>
              <w:t>Nasjonalpark-Camp</w:t>
            </w:r>
          </w:p>
        </w:tc>
        <w:tc>
          <w:tcPr>
            <w:tcW w:w="228" w:type="pct"/>
            <w:gridSpan w:val="2"/>
            <w:tcBorders>
              <w:top w:val="single" w:sz="4" w:space="0" w:color="auto"/>
              <w:left w:val="single" w:sz="4" w:space="0" w:color="auto"/>
              <w:bottom w:val="single" w:sz="4" w:space="0" w:color="auto"/>
              <w:right w:val="single" w:sz="4" w:space="0" w:color="auto"/>
            </w:tcBorders>
            <w:shd w:val="clear" w:color="auto" w:fill="F3D9D1" w:themeFill="accent3" w:themeFillTint="33"/>
            <w:tcMar>
              <w:top w:w="113" w:type="dxa"/>
            </w:tcMar>
          </w:tcPr>
          <w:p w14:paraId="4C79DE55" w14:textId="77777777" w:rsidR="00536997" w:rsidRPr="007B03DA" w:rsidRDefault="00536997" w:rsidP="007A669A">
            <w:pPr>
              <w:rPr>
                <w:sz w:val="18"/>
                <w:szCs w:val="18"/>
              </w:rPr>
            </w:pPr>
            <w:r>
              <w:rPr>
                <w:sz w:val="18"/>
                <w:szCs w:val="18"/>
              </w:rPr>
              <w:t>1</w:t>
            </w:r>
          </w:p>
        </w:tc>
        <w:tc>
          <w:tcPr>
            <w:tcW w:w="2273" w:type="pct"/>
            <w:tcBorders>
              <w:top w:val="single" w:sz="4" w:space="0" w:color="1E1E1E" w:themeColor="text1"/>
              <w:left w:val="single" w:sz="4" w:space="0" w:color="auto"/>
              <w:right w:val="nil"/>
            </w:tcBorders>
            <w:shd w:val="clear" w:color="auto" w:fill="F3D9D1" w:themeFill="accent3" w:themeFillTint="33"/>
            <w:tcMar>
              <w:top w:w="113" w:type="dxa"/>
            </w:tcMar>
          </w:tcPr>
          <w:p w14:paraId="7A533FF0" w14:textId="77777777" w:rsidR="00536997" w:rsidRPr="000B47C9" w:rsidRDefault="00536997" w:rsidP="007A669A">
            <w:pPr>
              <w:rPr>
                <w:rFonts w:asciiTheme="minorHAnsi" w:hAnsiTheme="minorHAnsi"/>
                <w:b/>
                <w:bCs/>
                <w:sz w:val="18"/>
                <w:szCs w:val="18"/>
              </w:rPr>
            </w:pPr>
            <w:r>
              <w:rPr>
                <w:rFonts w:asciiTheme="minorHAnsi" w:hAnsiTheme="minorHAnsi"/>
                <w:b/>
                <w:bCs/>
                <w:sz w:val="18"/>
                <w:szCs w:val="18"/>
              </w:rPr>
              <w:t>N</w:t>
            </w:r>
            <w:r w:rsidRPr="000B47C9">
              <w:rPr>
                <w:rFonts w:asciiTheme="minorHAnsi" w:hAnsiTheme="minorHAnsi"/>
                <w:b/>
                <w:bCs/>
                <w:sz w:val="18"/>
                <w:szCs w:val="18"/>
              </w:rPr>
              <w:t>aturveiledningspakke for skole</w:t>
            </w:r>
            <w:r>
              <w:rPr>
                <w:rFonts w:asciiTheme="minorHAnsi" w:hAnsiTheme="minorHAnsi"/>
                <w:b/>
                <w:bCs/>
                <w:sz w:val="18"/>
                <w:szCs w:val="18"/>
              </w:rPr>
              <w:t>klasser/lag</w:t>
            </w:r>
            <w:r w:rsidRPr="000B47C9">
              <w:rPr>
                <w:rFonts w:asciiTheme="minorHAnsi" w:hAnsiTheme="minorHAnsi"/>
                <w:b/>
                <w:bCs/>
                <w:sz w:val="18"/>
                <w:szCs w:val="18"/>
              </w:rPr>
              <w:t>:</w:t>
            </w:r>
          </w:p>
          <w:p w14:paraId="66C8CAF4" w14:textId="77777777" w:rsidR="00536997" w:rsidRPr="007B03DA" w:rsidRDefault="00536997" w:rsidP="007A669A">
            <w:pPr>
              <w:rPr>
                <w:b/>
                <w:bCs/>
                <w:sz w:val="18"/>
                <w:szCs w:val="18"/>
              </w:rPr>
            </w:pPr>
            <w:r>
              <w:rPr>
                <w:rFonts w:asciiTheme="minorHAnsi" w:hAnsiTheme="minorHAnsi"/>
                <w:sz w:val="18"/>
                <w:szCs w:val="18"/>
              </w:rPr>
              <w:t xml:space="preserve">Lage </w:t>
            </w:r>
            <w:r w:rsidRPr="00D14D2A">
              <w:rPr>
                <w:rFonts w:asciiTheme="minorHAnsi" w:hAnsiTheme="minorHAnsi"/>
                <w:sz w:val="18"/>
                <w:szCs w:val="18"/>
              </w:rPr>
              <w:t xml:space="preserve">undervisningsopplegg </w:t>
            </w:r>
            <w:r>
              <w:rPr>
                <w:rFonts w:asciiTheme="minorHAnsi" w:hAnsiTheme="minorHAnsi"/>
                <w:sz w:val="18"/>
                <w:szCs w:val="18"/>
              </w:rPr>
              <w:t xml:space="preserve">klasse-sett) </w:t>
            </w:r>
            <w:r w:rsidRPr="00D14D2A">
              <w:rPr>
                <w:rFonts w:asciiTheme="minorHAnsi" w:hAnsiTheme="minorHAnsi"/>
                <w:sz w:val="18"/>
                <w:szCs w:val="18"/>
              </w:rPr>
              <w:t>og bist</w:t>
            </w:r>
            <w:r>
              <w:rPr>
                <w:rFonts w:asciiTheme="minorHAnsi" w:hAnsiTheme="minorHAnsi"/>
                <w:sz w:val="18"/>
                <w:szCs w:val="18"/>
              </w:rPr>
              <w:t>å med transport for at skoleklasser og lag/foreninger har et lett tilgjengelig opplegg</w:t>
            </w:r>
            <w:r w:rsidRPr="00D14D2A">
              <w:rPr>
                <w:rFonts w:asciiTheme="minorHAnsi" w:hAnsiTheme="minorHAnsi"/>
                <w:sz w:val="18"/>
                <w:szCs w:val="18"/>
              </w:rPr>
              <w:t xml:space="preserve"> for ei natt ute i </w:t>
            </w:r>
            <w:r>
              <w:rPr>
                <w:rFonts w:asciiTheme="minorHAnsi" w:hAnsiTheme="minorHAnsi"/>
                <w:sz w:val="18"/>
                <w:szCs w:val="18"/>
              </w:rPr>
              <w:t xml:space="preserve">Lomsdal-Visten nasjonalpark eller Strauman landskapsvernområde. Innholdet skal </w:t>
            </w:r>
            <w:r w:rsidRPr="00D14D2A">
              <w:rPr>
                <w:rFonts w:asciiTheme="minorHAnsi" w:hAnsiTheme="minorHAnsi"/>
                <w:sz w:val="18"/>
                <w:szCs w:val="18"/>
              </w:rPr>
              <w:t>gjør</w:t>
            </w:r>
            <w:r>
              <w:rPr>
                <w:rFonts w:asciiTheme="minorHAnsi" w:hAnsiTheme="minorHAnsi"/>
                <w:sz w:val="18"/>
                <w:szCs w:val="18"/>
              </w:rPr>
              <w:t>e</w:t>
            </w:r>
            <w:r w:rsidRPr="00D14D2A">
              <w:rPr>
                <w:rFonts w:asciiTheme="minorHAnsi" w:hAnsiTheme="minorHAnsi"/>
                <w:sz w:val="18"/>
                <w:szCs w:val="18"/>
              </w:rPr>
              <w:t xml:space="preserve"> det spennende å se og lære, forestille seg livet i området før i tida, og høre historier fra livet i deres del av nasjonalparken. </w:t>
            </w:r>
            <w:r>
              <w:rPr>
                <w:rFonts w:asciiTheme="minorHAnsi" w:hAnsiTheme="minorHAnsi"/>
                <w:sz w:val="18"/>
                <w:szCs w:val="18"/>
              </w:rPr>
              <w:t xml:space="preserve">(Se TL-16). </w:t>
            </w:r>
          </w:p>
        </w:tc>
        <w:tc>
          <w:tcPr>
            <w:tcW w:w="689" w:type="pct"/>
            <w:gridSpan w:val="4"/>
            <w:tcBorders>
              <w:top w:val="single" w:sz="4" w:space="0" w:color="1E1E1E" w:themeColor="text1"/>
              <w:left w:val="nil"/>
              <w:right w:val="nil"/>
            </w:tcBorders>
            <w:shd w:val="clear" w:color="auto" w:fill="F3D9D1" w:themeFill="accent3" w:themeFillTint="33"/>
            <w:tcMar>
              <w:top w:w="113" w:type="dxa"/>
            </w:tcMar>
          </w:tcPr>
          <w:p w14:paraId="401EDAB7" w14:textId="77777777" w:rsidR="00536997" w:rsidRPr="007B03DA" w:rsidRDefault="00536997" w:rsidP="007A669A">
            <w:pPr>
              <w:rPr>
                <w:b/>
                <w:bCs/>
                <w:sz w:val="18"/>
                <w:szCs w:val="18"/>
              </w:rPr>
            </w:pPr>
            <w:r w:rsidRPr="00D14D2A">
              <w:rPr>
                <w:rFonts w:asciiTheme="minorHAnsi" w:hAnsiTheme="minorHAnsi"/>
                <w:b/>
                <w:bCs/>
                <w:sz w:val="18"/>
                <w:szCs w:val="18"/>
              </w:rPr>
              <w:t>Formidling av natur og kultur lokalt</w:t>
            </w:r>
          </w:p>
        </w:tc>
        <w:tc>
          <w:tcPr>
            <w:tcW w:w="666" w:type="pct"/>
            <w:gridSpan w:val="7"/>
            <w:tcBorders>
              <w:top w:val="single" w:sz="4" w:space="0" w:color="1E1E1E" w:themeColor="text1"/>
              <w:left w:val="nil"/>
              <w:right w:val="nil"/>
            </w:tcBorders>
            <w:shd w:val="clear" w:color="auto" w:fill="F3D9D1" w:themeFill="accent3" w:themeFillTint="33"/>
            <w:tcMar>
              <w:top w:w="113" w:type="dxa"/>
            </w:tcMar>
          </w:tcPr>
          <w:p w14:paraId="7AB983C8" w14:textId="77777777" w:rsidR="00536997" w:rsidRPr="005B4CB1" w:rsidRDefault="00536997" w:rsidP="007A669A">
            <w:pPr>
              <w:rPr>
                <w:b/>
                <w:sz w:val="18"/>
                <w:szCs w:val="18"/>
              </w:rPr>
            </w:pPr>
            <w:r>
              <w:rPr>
                <w:b/>
                <w:sz w:val="18"/>
                <w:szCs w:val="18"/>
              </w:rPr>
              <w:t>BS-08</w:t>
            </w:r>
          </w:p>
        </w:tc>
        <w:tc>
          <w:tcPr>
            <w:tcW w:w="336" w:type="pct"/>
            <w:tcBorders>
              <w:top w:val="single" w:sz="4" w:space="0" w:color="1E1E1E" w:themeColor="text1"/>
              <w:left w:val="nil"/>
            </w:tcBorders>
            <w:shd w:val="clear" w:color="auto" w:fill="F3D9D1" w:themeFill="accent3" w:themeFillTint="33"/>
            <w:tcMar>
              <w:top w:w="113" w:type="dxa"/>
            </w:tcMar>
          </w:tcPr>
          <w:p w14:paraId="3A017FAD" w14:textId="77777777" w:rsidR="00536997" w:rsidRPr="007B03DA" w:rsidRDefault="00536997" w:rsidP="007A669A">
            <w:pPr>
              <w:rPr>
                <w:sz w:val="18"/>
                <w:szCs w:val="18"/>
              </w:rPr>
            </w:pPr>
            <w:r>
              <w:rPr>
                <w:sz w:val="18"/>
                <w:szCs w:val="18"/>
              </w:rPr>
              <w:t>MC</w:t>
            </w:r>
          </w:p>
        </w:tc>
      </w:tr>
      <w:tr w:rsidR="00C23C4C" w:rsidRPr="00DB455B" w14:paraId="1E91A661" w14:textId="77777777" w:rsidTr="0020544F">
        <w:tc>
          <w:tcPr>
            <w:tcW w:w="808" w:type="pct"/>
            <w:gridSpan w:val="2"/>
            <w:vMerge w:val="restart"/>
            <w:tcBorders>
              <w:right w:val="single" w:sz="4" w:space="0" w:color="E7B4A4" w:themeColor="accent3" w:themeTint="66"/>
            </w:tcBorders>
            <w:shd w:val="clear" w:color="auto" w:fill="E7B4A4" w:themeFill="accent3" w:themeFillTint="66"/>
            <w:tcMar>
              <w:top w:w="113" w:type="dxa"/>
            </w:tcMar>
          </w:tcPr>
          <w:p w14:paraId="1E017419" w14:textId="77777777" w:rsidR="00536997" w:rsidRPr="00DB455B" w:rsidRDefault="00536997" w:rsidP="007A669A">
            <w:pPr>
              <w:rPr>
                <w:b/>
                <w:bCs/>
                <w:sz w:val="18"/>
                <w:szCs w:val="18"/>
                <w:highlight w:val="yellow"/>
              </w:rPr>
            </w:pPr>
            <w:r w:rsidRPr="005C0D0E">
              <w:rPr>
                <w:b/>
                <w:bCs/>
                <w:sz w:val="18"/>
                <w:szCs w:val="18"/>
              </w:rPr>
              <w:t>TS-1</w:t>
            </w:r>
            <w:r>
              <w:rPr>
                <w:b/>
                <w:bCs/>
                <w:sz w:val="18"/>
                <w:szCs w:val="18"/>
              </w:rPr>
              <w:t>7</w:t>
            </w:r>
            <w:r w:rsidRPr="005C0D0E">
              <w:rPr>
                <w:b/>
                <w:bCs/>
                <w:sz w:val="18"/>
                <w:szCs w:val="18"/>
              </w:rPr>
              <w:br/>
              <w:t>Øke bruken av merkevaren til Norges nasjonalparker</w:t>
            </w:r>
          </w:p>
        </w:tc>
        <w:tc>
          <w:tcPr>
            <w:tcW w:w="228" w:type="pct"/>
            <w:gridSpan w:val="2"/>
            <w:tcBorders>
              <w:left w:val="single" w:sz="4" w:space="0" w:color="E7B4A4" w:themeColor="accent3" w:themeTint="66"/>
              <w:right w:val="nil"/>
            </w:tcBorders>
            <w:shd w:val="clear" w:color="auto" w:fill="E7B4A4" w:themeFill="accent3" w:themeFillTint="66"/>
            <w:tcMar>
              <w:top w:w="113" w:type="dxa"/>
            </w:tcMar>
          </w:tcPr>
          <w:p w14:paraId="38CFA8FE" w14:textId="77777777" w:rsidR="00536997" w:rsidRPr="005C0D0E" w:rsidRDefault="00536997" w:rsidP="007A669A">
            <w:pPr>
              <w:rPr>
                <w:b/>
                <w:bCs/>
                <w:sz w:val="18"/>
                <w:szCs w:val="18"/>
              </w:rPr>
            </w:pPr>
          </w:p>
        </w:tc>
        <w:tc>
          <w:tcPr>
            <w:tcW w:w="2273" w:type="pct"/>
            <w:tcBorders>
              <w:left w:val="nil"/>
              <w:right w:val="nil"/>
            </w:tcBorders>
            <w:shd w:val="clear" w:color="auto" w:fill="E7B4A4" w:themeFill="accent3" w:themeFillTint="66"/>
            <w:tcMar>
              <w:top w:w="113" w:type="dxa"/>
            </w:tcMar>
          </w:tcPr>
          <w:p w14:paraId="1192DDCF" w14:textId="77777777" w:rsidR="00536997" w:rsidRPr="005C0D0E" w:rsidRDefault="00536997" w:rsidP="007A669A">
            <w:pPr>
              <w:rPr>
                <w:b/>
                <w:bCs/>
                <w:sz w:val="18"/>
                <w:szCs w:val="18"/>
              </w:rPr>
            </w:pPr>
            <w:r w:rsidRPr="005C0D0E">
              <w:rPr>
                <w:b/>
                <w:bCs/>
                <w:sz w:val="18"/>
                <w:szCs w:val="18"/>
              </w:rPr>
              <w:t xml:space="preserve">Merkevaren og portalen tas i bruk </w:t>
            </w:r>
            <w:r w:rsidRPr="005C0D0E">
              <w:rPr>
                <w:sz w:val="18"/>
                <w:szCs w:val="18"/>
              </w:rPr>
              <w:t xml:space="preserve">både i profilering av samarbeidspartnere, aktiviteter og produkter og tydelig i terrenget ved utvalgte steder (innfallsporter, startsteder og ev. utvalgte punkt inne i verneområdet). </w:t>
            </w:r>
          </w:p>
        </w:tc>
        <w:tc>
          <w:tcPr>
            <w:tcW w:w="689" w:type="pct"/>
            <w:gridSpan w:val="4"/>
            <w:tcBorders>
              <w:left w:val="nil"/>
              <w:bottom w:val="single" w:sz="4" w:space="0" w:color="auto"/>
              <w:right w:val="single" w:sz="4" w:space="0" w:color="E7B4A4" w:themeColor="accent3" w:themeTint="66"/>
            </w:tcBorders>
            <w:shd w:val="clear" w:color="auto" w:fill="E7B4A4" w:themeFill="accent3" w:themeFillTint="66"/>
            <w:tcMar>
              <w:top w:w="113" w:type="dxa"/>
            </w:tcMar>
          </w:tcPr>
          <w:p w14:paraId="4A541741" w14:textId="77777777" w:rsidR="00536997" w:rsidRPr="005C0D0E" w:rsidRDefault="00536997" w:rsidP="007A669A">
            <w:pPr>
              <w:rPr>
                <w:b/>
                <w:bCs/>
                <w:sz w:val="18"/>
                <w:szCs w:val="18"/>
              </w:rPr>
            </w:pPr>
            <w:r w:rsidRPr="005C0D0E">
              <w:rPr>
                <w:b/>
                <w:bCs/>
                <w:sz w:val="18"/>
                <w:szCs w:val="18"/>
              </w:rPr>
              <w:t>Tilrettelegge, informere og profilere</w:t>
            </w:r>
          </w:p>
        </w:tc>
        <w:tc>
          <w:tcPr>
            <w:tcW w:w="666" w:type="pct"/>
            <w:gridSpan w:val="7"/>
            <w:tcBorders>
              <w:left w:val="single" w:sz="4" w:space="0" w:color="E7B4A4" w:themeColor="accent3" w:themeTint="66"/>
              <w:bottom w:val="single" w:sz="4" w:space="0" w:color="auto"/>
              <w:right w:val="single" w:sz="4" w:space="0" w:color="E7B4A4" w:themeColor="accent3" w:themeTint="66"/>
            </w:tcBorders>
            <w:shd w:val="clear" w:color="auto" w:fill="E7B4A4" w:themeFill="accent3" w:themeFillTint="66"/>
            <w:tcMar>
              <w:top w:w="113" w:type="dxa"/>
            </w:tcMar>
          </w:tcPr>
          <w:p w14:paraId="170CF647" w14:textId="77777777" w:rsidR="00536997" w:rsidRPr="005C0D0E" w:rsidRDefault="00536997" w:rsidP="007A669A">
            <w:pPr>
              <w:rPr>
                <w:b/>
                <w:bCs/>
                <w:sz w:val="18"/>
                <w:szCs w:val="18"/>
              </w:rPr>
            </w:pPr>
          </w:p>
        </w:tc>
        <w:tc>
          <w:tcPr>
            <w:tcW w:w="336" w:type="pct"/>
            <w:vMerge w:val="restart"/>
            <w:tcBorders>
              <w:left w:val="single" w:sz="4" w:space="0" w:color="E7B4A4" w:themeColor="accent3" w:themeTint="66"/>
              <w:right w:val="single" w:sz="4" w:space="0" w:color="auto"/>
            </w:tcBorders>
            <w:shd w:val="clear" w:color="auto" w:fill="E7B4A4" w:themeFill="accent3" w:themeFillTint="66"/>
            <w:tcMar>
              <w:top w:w="113" w:type="dxa"/>
            </w:tcMar>
          </w:tcPr>
          <w:p w14:paraId="6750B737" w14:textId="77777777" w:rsidR="00536997" w:rsidRPr="005C0D0E" w:rsidRDefault="00536997" w:rsidP="007A669A">
            <w:pPr>
              <w:rPr>
                <w:b/>
                <w:bCs/>
                <w:sz w:val="18"/>
                <w:szCs w:val="18"/>
              </w:rPr>
            </w:pPr>
            <w:r w:rsidRPr="005C0D0E">
              <w:rPr>
                <w:b/>
                <w:bCs/>
                <w:sz w:val="18"/>
                <w:szCs w:val="18"/>
              </w:rPr>
              <w:t>MC</w:t>
            </w:r>
          </w:p>
        </w:tc>
      </w:tr>
      <w:tr w:rsidR="006320B9" w:rsidRPr="00DB455B" w14:paraId="5A2B53B6" w14:textId="77777777" w:rsidTr="0020544F">
        <w:tc>
          <w:tcPr>
            <w:tcW w:w="808" w:type="pct"/>
            <w:gridSpan w:val="2"/>
            <w:vMerge/>
            <w:tcMar>
              <w:top w:w="113" w:type="dxa"/>
            </w:tcMar>
          </w:tcPr>
          <w:p w14:paraId="54A89235" w14:textId="77777777" w:rsidR="00536997" w:rsidRPr="00DB455B" w:rsidRDefault="00536997" w:rsidP="007A669A">
            <w:pPr>
              <w:rPr>
                <w:sz w:val="18"/>
                <w:szCs w:val="18"/>
                <w:highlight w:val="yellow"/>
              </w:rPr>
            </w:pPr>
          </w:p>
        </w:tc>
        <w:tc>
          <w:tcPr>
            <w:tcW w:w="228" w:type="pct"/>
            <w:gridSpan w:val="2"/>
            <w:shd w:val="clear" w:color="auto" w:fill="F3D9D1" w:themeFill="accent3" w:themeFillTint="33"/>
            <w:tcMar>
              <w:top w:w="113" w:type="dxa"/>
            </w:tcMar>
          </w:tcPr>
          <w:p w14:paraId="61FDD338" w14:textId="77777777" w:rsidR="00536997" w:rsidRPr="005C0D0E" w:rsidRDefault="00536997" w:rsidP="007A669A">
            <w:pPr>
              <w:rPr>
                <w:sz w:val="18"/>
                <w:szCs w:val="18"/>
              </w:rPr>
            </w:pPr>
            <w:r w:rsidRPr="005C0D0E">
              <w:rPr>
                <w:sz w:val="18"/>
                <w:szCs w:val="18"/>
              </w:rPr>
              <w:t>1</w:t>
            </w:r>
          </w:p>
        </w:tc>
        <w:tc>
          <w:tcPr>
            <w:tcW w:w="2273" w:type="pct"/>
            <w:shd w:val="clear" w:color="auto" w:fill="F3D9D1" w:themeFill="accent3" w:themeFillTint="33"/>
            <w:tcMar>
              <w:top w:w="113" w:type="dxa"/>
            </w:tcMar>
          </w:tcPr>
          <w:p w14:paraId="619CEE9F" w14:textId="77777777" w:rsidR="00536997" w:rsidRPr="005C0D0E" w:rsidRDefault="00536997" w:rsidP="007A669A">
            <w:pPr>
              <w:rPr>
                <w:sz w:val="18"/>
                <w:szCs w:val="18"/>
              </w:rPr>
            </w:pPr>
            <w:r w:rsidRPr="005C0D0E">
              <w:rPr>
                <w:b/>
                <w:bCs/>
                <w:sz w:val="18"/>
                <w:szCs w:val="18"/>
              </w:rPr>
              <w:t>TS-1</w:t>
            </w:r>
            <w:r>
              <w:rPr>
                <w:b/>
                <w:bCs/>
                <w:sz w:val="18"/>
                <w:szCs w:val="18"/>
              </w:rPr>
              <w:t>7</w:t>
            </w:r>
            <w:r w:rsidRPr="005C0D0E">
              <w:rPr>
                <w:b/>
                <w:bCs/>
                <w:sz w:val="18"/>
                <w:szCs w:val="18"/>
              </w:rPr>
              <w:t>-1:</w:t>
            </w:r>
            <w:r w:rsidRPr="005C0D0E">
              <w:rPr>
                <w:sz w:val="18"/>
                <w:szCs w:val="18"/>
              </w:rPr>
              <w:t xml:space="preserve"> </w:t>
            </w:r>
            <w:r w:rsidRPr="005C0D0E">
              <w:rPr>
                <w:b/>
                <w:sz w:val="18"/>
                <w:szCs w:val="18"/>
              </w:rPr>
              <w:t>Profilere merkevaren ved ilandstigning</w:t>
            </w:r>
            <w:r w:rsidRPr="005C0D0E">
              <w:rPr>
                <w:sz w:val="18"/>
                <w:szCs w:val="18"/>
              </w:rPr>
              <w:t xml:space="preserve">. Tydelig merkevare og informasjon om verneområdene, herunder oppsett av portal i </w:t>
            </w:r>
            <w:proofErr w:type="spellStart"/>
            <w:r w:rsidRPr="005C0D0E">
              <w:rPr>
                <w:sz w:val="18"/>
                <w:szCs w:val="18"/>
              </w:rPr>
              <w:t>cortens</w:t>
            </w:r>
            <w:proofErr w:type="spellEnd"/>
            <w:r w:rsidRPr="005C0D0E">
              <w:rPr>
                <w:sz w:val="18"/>
                <w:szCs w:val="18"/>
              </w:rPr>
              <w:t xml:space="preserve">-stål eller lokalt produsert i tre – for innsyn/utsyn ved kai på Aursletta og </w:t>
            </w:r>
            <w:proofErr w:type="spellStart"/>
            <w:r w:rsidRPr="005C0D0E">
              <w:rPr>
                <w:sz w:val="18"/>
                <w:szCs w:val="18"/>
              </w:rPr>
              <w:t>Bønå</w:t>
            </w:r>
            <w:proofErr w:type="spellEnd"/>
            <w:r w:rsidRPr="005C0D0E">
              <w:rPr>
                <w:sz w:val="18"/>
                <w:szCs w:val="18"/>
              </w:rPr>
              <w:t xml:space="preserve">, og ev. ved Lakselvvatnet. </w:t>
            </w:r>
          </w:p>
        </w:tc>
        <w:tc>
          <w:tcPr>
            <w:tcW w:w="689" w:type="pct"/>
            <w:gridSpan w:val="4"/>
            <w:tcBorders>
              <w:top w:val="single" w:sz="4" w:space="0" w:color="auto"/>
              <w:right w:val="single" w:sz="4" w:space="0" w:color="auto"/>
            </w:tcBorders>
            <w:shd w:val="clear" w:color="auto" w:fill="F3D9D1" w:themeFill="accent3" w:themeFillTint="33"/>
            <w:tcMar>
              <w:top w:w="113" w:type="dxa"/>
            </w:tcMar>
          </w:tcPr>
          <w:p w14:paraId="5C7B3D73" w14:textId="77777777" w:rsidR="00536997" w:rsidRPr="005C0D0E" w:rsidRDefault="00536997" w:rsidP="007A669A">
            <w:pPr>
              <w:rPr>
                <w:sz w:val="18"/>
                <w:szCs w:val="18"/>
              </w:rPr>
            </w:pPr>
            <w:r w:rsidRPr="005C0D0E">
              <w:rPr>
                <w:sz w:val="18"/>
                <w:szCs w:val="18"/>
              </w:rPr>
              <w:t>Informasjon</w:t>
            </w:r>
          </w:p>
        </w:tc>
        <w:tc>
          <w:tcPr>
            <w:tcW w:w="666" w:type="pct"/>
            <w:gridSpan w:val="7"/>
            <w:tcBorders>
              <w:top w:val="single" w:sz="4" w:space="0" w:color="auto"/>
              <w:left w:val="single" w:sz="4" w:space="0" w:color="auto"/>
              <w:right w:val="single" w:sz="4" w:space="0" w:color="auto"/>
            </w:tcBorders>
            <w:shd w:val="clear" w:color="auto" w:fill="F3D9D1" w:themeFill="accent3" w:themeFillTint="33"/>
            <w:tcMar>
              <w:top w:w="113" w:type="dxa"/>
            </w:tcMar>
          </w:tcPr>
          <w:p w14:paraId="7EF14FFF" w14:textId="77777777" w:rsidR="00536997" w:rsidRPr="005C0D0E" w:rsidRDefault="00536997" w:rsidP="007A669A">
            <w:pPr>
              <w:rPr>
                <w:sz w:val="18"/>
                <w:szCs w:val="18"/>
              </w:rPr>
            </w:pPr>
            <w:r w:rsidRPr="005C0D0E">
              <w:rPr>
                <w:sz w:val="18"/>
                <w:szCs w:val="18"/>
              </w:rPr>
              <w:t>BS-09</w:t>
            </w:r>
          </w:p>
        </w:tc>
        <w:tc>
          <w:tcPr>
            <w:tcW w:w="336" w:type="pct"/>
            <w:vMerge/>
            <w:tcBorders>
              <w:top w:val="nil"/>
              <w:left w:val="single" w:sz="4" w:space="0" w:color="auto"/>
              <w:right w:val="single" w:sz="4" w:space="0" w:color="auto"/>
            </w:tcBorders>
            <w:tcMar>
              <w:top w:w="113" w:type="dxa"/>
            </w:tcMar>
          </w:tcPr>
          <w:p w14:paraId="0A96E712" w14:textId="77777777" w:rsidR="00536997" w:rsidRPr="005C0D0E" w:rsidRDefault="00536997" w:rsidP="007A669A">
            <w:pPr>
              <w:rPr>
                <w:sz w:val="18"/>
                <w:szCs w:val="18"/>
              </w:rPr>
            </w:pPr>
          </w:p>
        </w:tc>
      </w:tr>
      <w:tr w:rsidR="006320B9" w:rsidRPr="00DB455B" w14:paraId="51B25FF7" w14:textId="77777777" w:rsidTr="0020544F">
        <w:tc>
          <w:tcPr>
            <w:tcW w:w="808" w:type="pct"/>
            <w:gridSpan w:val="2"/>
            <w:vMerge/>
            <w:tcMar>
              <w:top w:w="113" w:type="dxa"/>
            </w:tcMar>
          </w:tcPr>
          <w:p w14:paraId="4B375378" w14:textId="77777777" w:rsidR="00536997" w:rsidRPr="00DB455B" w:rsidRDefault="00536997" w:rsidP="007A669A">
            <w:pPr>
              <w:rPr>
                <w:sz w:val="18"/>
                <w:szCs w:val="18"/>
                <w:highlight w:val="yellow"/>
              </w:rPr>
            </w:pPr>
          </w:p>
        </w:tc>
        <w:tc>
          <w:tcPr>
            <w:tcW w:w="228" w:type="pct"/>
            <w:gridSpan w:val="2"/>
            <w:shd w:val="clear" w:color="auto" w:fill="F3D9D1" w:themeFill="accent3" w:themeFillTint="33"/>
            <w:tcMar>
              <w:top w:w="113" w:type="dxa"/>
            </w:tcMar>
          </w:tcPr>
          <w:p w14:paraId="248A0115" w14:textId="77777777" w:rsidR="00536997" w:rsidRPr="005C0D0E" w:rsidRDefault="00536997" w:rsidP="007A669A">
            <w:pPr>
              <w:rPr>
                <w:sz w:val="18"/>
                <w:szCs w:val="18"/>
              </w:rPr>
            </w:pPr>
            <w:r w:rsidRPr="005C0D0E">
              <w:rPr>
                <w:sz w:val="18"/>
                <w:szCs w:val="18"/>
              </w:rPr>
              <w:t>1</w:t>
            </w:r>
          </w:p>
        </w:tc>
        <w:tc>
          <w:tcPr>
            <w:tcW w:w="2273" w:type="pct"/>
            <w:shd w:val="clear" w:color="auto" w:fill="F3D9D1" w:themeFill="accent3" w:themeFillTint="33"/>
            <w:tcMar>
              <w:top w:w="113" w:type="dxa"/>
            </w:tcMar>
          </w:tcPr>
          <w:p w14:paraId="5D5837FA" w14:textId="77777777" w:rsidR="00536997" w:rsidRPr="005C0D0E" w:rsidRDefault="00536997" w:rsidP="007A669A">
            <w:pPr>
              <w:rPr>
                <w:sz w:val="18"/>
                <w:szCs w:val="18"/>
              </w:rPr>
            </w:pPr>
            <w:r w:rsidRPr="005C0D0E">
              <w:rPr>
                <w:b/>
                <w:bCs/>
                <w:sz w:val="18"/>
                <w:szCs w:val="18"/>
              </w:rPr>
              <w:t>TS-1</w:t>
            </w:r>
            <w:r>
              <w:rPr>
                <w:b/>
                <w:bCs/>
                <w:sz w:val="18"/>
                <w:szCs w:val="18"/>
              </w:rPr>
              <w:t>7</w:t>
            </w:r>
            <w:r w:rsidRPr="005C0D0E">
              <w:rPr>
                <w:b/>
                <w:bCs/>
                <w:sz w:val="18"/>
                <w:szCs w:val="18"/>
              </w:rPr>
              <w:t>-2: Ta i bruk merkevaren sammen med næringslivet:</w:t>
            </w:r>
            <w:r w:rsidRPr="005C0D0E">
              <w:rPr>
                <w:sz w:val="18"/>
                <w:szCs w:val="18"/>
              </w:rPr>
              <w:t xml:space="preserve"> Avtaler med reiselivsoperatører og lokale produsenter om profilering som </w:t>
            </w:r>
            <w:r w:rsidRPr="005C0D0E">
              <w:rPr>
                <w:b/>
                <w:sz w:val="18"/>
                <w:szCs w:val="18"/>
              </w:rPr>
              <w:t>nasjonalpark-partner</w:t>
            </w:r>
            <w:r w:rsidRPr="005C0D0E">
              <w:rPr>
                <w:sz w:val="18"/>
                <w:szCs w:val="18"/>
              </w:rPr>
              <w:t xml:space="preserve"> og for </w:t>
            </w:r>
            <w:r w:rsidRPr="005C0D0E">
              <w:rPr>
                <w:b/>
                <w:sz w:val="18"/>
                <w:szCs w:val="18"/>
              </w:rPr>
              <w:t>merking av aktiviteter og produkter</w:t>
            </w:r>
            <w:r w:rsidRPr="005C0D0E">
              <w:rPr>
                <w:sz w:val="18"/>
                <w:szCs w:val="18"/>
              </w:rPr>
              <w:t>.</w:t>
            </w:r>
          </w:p>
        </w:tc>
        <w:tc>
          <w:tcPr>
            <w:tcW w:w="689" w:type="pct"/>
            <w:gridSpan w:val="4"/>
            <w:tcBorders>
              <w:top w:val="single" w:sz="4" w:space="0" w:color="auto"/>
              <w:right w:val="single" w:sz="4" w:space="0" w:color="auto"/>
            </w:tcBorders>
            <w:shd w:val="clear" w:color="auto" w:fill="F3D9D1" w:themeFill="accent3" w:themeFillTint="33"/>
            <w:tcMar>
              <w:top w:w="113" w:type="dxa"/>
            </w:tcMar>
          </w:tcPr>
          <w:p w14:paraId="1C685840" w14:textId="77777777" w:rsidR="00536997" w:rsidRPr="005C0D0E" w:rsidRDefault="00536997" w:rsidP="007A669A">
            <w:pPr>
              <w:rPr>
                <w:sz w:val="18"/>
                <w:szCs w:val="18"/>
              </w:rPr>
            </w:pPr>
            <w:r w:rsidRPr="005C0D0E">
              <w:rPr>
                <w:sz w:val="18"/>
                <w:szCs w:val="18"/>
              </w:rPr>
              <w:t>Profilering</w:t>
            </w:r>
          </w:p>
        </w:tc>
        <w:tc>
          <w:tcPr>
            <w:tcW w:w="666" w:type="pct"/>
            <w:gridSpan w:val="7"/>
            <w:tcBorders>
              <w:top w:val="single" w:sz="4" w:space="0" w:color="auto"/>
              <w:left w:val="single" w:sz="4" w:space="0" w:color="auto"/>
              <w:right w:val="single" w:sz="4" w:space="0" w:color="auto"/>
            </w:tcBorders>
            <w:shd w:val="clear" w:color="auto" w:fill="F3D9D1" w:themeFill="accent3" w:themeFillTint="33"/>
            <w:tcMar>
              <w:top w:w="113" w:type="dxa"/>
            </w:tcMar>
          </w:tcPr>
          <w:p w14:paraId="6A0E4E56" w14:textId="77777777" w:rsidR="00536997" w:rsidRPr="005C0D0E" w:rsidRDefault="00536997" w:rsidP="007A669A">
            <w:pPr>
              <w:rPr>
                <w:sz w:val="18"/>
                <w:szCs w:val="18"/>
              </w:rPr>
            </w:pPr>
            <w:r w:rsidRPr="005C0D0E">
              <w:rPr>
                <w:sz w:val="18"/>
                <w:szCs w:val="18"/>
              </w:rPr>
              <w:t>BS-08</w:t>
            </w:r>
          </w:p>
        </w:tc>
        <w:tc>
          <w:tcPr>
            <w:tcW w:w="336" w:type="pct"/>
            <w:vMerge/>
            <w:tcBorders>
              <w:top w:val="nil"/>
              <w:left w:val="single" w:sz="4" w:space="0" w:color="auto"/>
              <w:right w:val="single" w:sz="4" w:space="0" w:color="auto"/>
            </w:tcBorders>
            <w:tcMar>
              <w:top w:w="113" w:type="dxa"/>
            </w:tcMar>
          </w:tcPr>
          <w:p w14:paraId="41E03732" w14:textId="77777777" w:rsidR="00536997" w:rsidRPr="005C0D0E" w:rsidRDefault="00536997" w:rsidP="007A669A">
            <w:pPr>
              <w:rPr>
                <w:sz w:val="18"/>
                <w:szCs w:val="18"/>
              </w:rPr>
            </w:pPr>
          </w:p>
        </w:tc>
      </w:tr>
      <w:tr w:rsidR="006320B9" w:rsidRPr="007B03DA" w14:paraId="7846272E" w14:textId="77777777" w:rsidTr="0020544F">
        <w:tc>
          <w:tcPr>
            <w:tcW w:w="808" w:type="pct"/>
            <w:gridSpan w:val="2"/>
            <w:vMerge w:val="restart"/>
            <w:tcBorders>
              <w:right w:val="single" w:sz="4" w:space="0" w:color="E7B4A4" w:themeColor="accent3" w:themeTint="66"/>
            </w:tcBorders>
            <w:shd w:val="clear" w:color="auto" w:fill="E7B4A4" w:themeFill="accent3" w:themeFillTint="66"/>
            <w:tcMar>
              <w:top w:w="113" w:type="dxa"/>
            </w:tcMar>
          </w:tcPr>
          <w:p w14:paraId="431868A9" w14:textId="77777777" w:rsidR="00536997" w:rsidRPr="007B03DA" w:rsidRDefault="00536997" w:rsidP="007A669A">
            <w:pPr>
              <w:rPr>
                <w:b/>
                <w:bCs/>
                <w:sz w:val="18"/>
                <w:szCs w:val="18"/>
              </w:rPr>
            </w:pPr>
            <w:r w:rsidRPr="00611178">
              <w:rPr>
                <w:b/>
                <w:bCs/>
                <w:sz w:val="18"/>
                <w:szCs w:val="18"/>
              </w:rPr>
              <w:t>TS-1</w:t>
            </w:r>
            <w:r>
              <w:rPr>
                <w:b/>
                <w:bCs/>
                <w:sz w:val="18"/>
                <w:szCs w:val="18"/>
              </w:rPr>
              <w:t>8</w:t>
            </w:r>
            <w:r w:rsidRPr="007B03DA">
              <w:rPr>
                <w:b/>
                <w:bCs/>
                <w:sz w:val="18"/>
                <w:szCs w:val="18"/>
              </w:rPr>
              <w:br/>
              <w:t>Samordning mellom myndigheter</w:t>
            </w:r>
          </w:p>
        </w:tc>
        <w:tc>
          <w:tcPr>
            <w:tcW w:w="228" w:type="pct"/>
            <w:gridSpan w:val="2"/>
            <w:vMerge w:val="restart"/>
            <w:tcBorders>
              <w:left w:val="single" w:sz="4" w:space="0" w:color="E7B4A4" w:themeColor="accent3" w:themeTint="66"/>
              <w:right w:val="single" w:sz="4" w:space="0" w:color="E7B4A4" w:themeColor="accent3" w:themeTint="66"/>
            </w:tcBorders>
            <w:shd w:val="clear" w:color="auto" w:fill="E7B4A4" w:themeFill="accent3" w:themeFillTint="66"/>
            <w:tcMar>
              <w:top w:w="113" w:type="dxa"/>
            </w:tcMar>
          </w:tcPr>
          <w:p w14:paraId="1A7404BF" w14:textId="77777777" w:rsidR="00536997" w:rsidRPr="007B03DA" w:rsidRDefault="00536997" w:rsidP="007A669A">
            <w:pPr>
              <w:rPr>
                <w:sz w:val="18"/>
                <w:szCs w:val="18"/>
              </w:rPr>
            </w:pPr>
            <w:r w:rsidRPr="007B03DA">
              <w:rPr>
                <w:sz w:val="18"/>
                <w:szCs w:val="18"/>
              </w:rPr>
              <w:t>1</w:t>
            </w:r>
          </w:p>
        </w:tc>
        <w:tc>
          <w:tcPr>
            <w:tcW w:w="2273" w:type="pct"/>
            <w:tcBorders>
              <w:left w:val="single" w:sz="4" w:space="0" w:color="E7B4A4" w:themeColor="accent3" w:themeTint="66"/>
              <w:bottom w:val="single" w:sz="4" w:space="0" w:color="auto"/>
              <w:right w:val="single" w:sz="4" w:space="0" w:color="E7B4A4" w:themeColor="accent3" w:themeTint="66"/>
            </w:tcBorders>
            <w:shd w:val="clear" w:color="auto" w:fill="E7B4A4" w:themeFill="accent3" w:themeFillTint="66"/>
            <w:tcMar>
              <w:top w:w="113" w:type="dxa"/>
            </w:tcMar>
          </w:tcPr>
          <w:p w14:paraId="6FE6D5B2" w14:textId="77777777" w:rsidR="00536997" w:rsidRPr="007B03DA" w:rsidRDefault="00536997" w:rsidP="007A669A">
            <w:pPr>
              <w:rPr>
                <w:sz w:val="18"/>
                <w:szCs w:val="18"/>
              </w:rPr>
            </w:pPr>
            <w:r w:rsidRPr="007B03DA">
              <w:rPr>
                <w:b/>
                <w:sz w:val="18"/>
                <w:szCs w:val="18"/>
              </w:rPr>
              <w:t>Utvikle rutiner for saker med flere myndigheter</w:t>
            </w:r>
            <w:r w:rsidRPr="007B03DA">
              <w:rPr>
                <w:b/>
                <w:sz w:val="18"/>
                <w:szCs w:val="18"/>
              </w:rPr>
              <w:br/>
            </w:r>
            <w:r w:rsidRPr="007B03DA">
              <w:rPr>
                <w:sz w:val="18"/>
                <w:szCs w:val="18"/>
              </w:rPr>
              <w:t xml:space="preserve">Det skal lages rutiner i samråd med sektor-myndigheter, som sikrer at styrets vedtak også får blir behandlet etter annet regelverk og av riktig myndighet. </w:t>
            </w:r>
          </w:p>
        </w:tc>
        <w:tc>
          <w:tcPr>
            <w:tcW w:w="689" w:type="pct"/>
            <w:gridSpan w:val="4"/>
            <w:vMerge w:val="restart"/>
            <w:tcBorders>
              <w:left w:val="single" w:sz="4" w:space="0" w:color="E7B4A4" w:themeColor="accent3" w:themeTint="66"/>
              <w:right w:val="single" w:sz="4" w:space="0" w:color="E7B4A4" w:themeColor="accent3" w:themeTint="66"/>
            </w:tcBorders>
            <w:shd w:val="clear" w:color="auto" w:fill="E7B4A4" w:themeFill="accent3" w:themeFillTint="66"/>
            <w:tcMar>
              <w:top w:w="113" w:type="dxa"/>
            </w:tcMar>
          </w:tcPr>
          <w:p w14:paraId="05A1045B" w14:textId="77777777" w:rsidR="00536997" w:rsidRPr="007B03DA" w:rsidRDefault="00536997" w:rsidP="007A669A">
            <w:pPr>
              <w:rPr>
                <w:sz w:val="18"/>
                <w:szCs w:val="18"/>
              </w:rPr>
            </w:pPr>
            <w:r w:rsidRPr="007B03DA">
              <w:rPr>
                <w:b/>
                <w:bCs/>
                <w:sz w:val="18"/>
                <w:szCs w:val="18"/>
              </w:rPr>
              <w:t>Riktig saks-behandling,</w:t>
            </w:r>
            <w:r w:rsidRPr="007B03DA">
              <w:rPr>
                <w:sz w:val="18"/>
                <w:szCs w:val="18"/>
              </w:rPr>
              <w:t xml:space="preserve"> relevant lovverk</w:t>
            </w:r>
          </w:p>
        </w:tc>
        <w:tc>
          <w:tcPr>
            <w:tcW w:w="666" w:type="pct"/>
            <w:gridSpan w:val="7"/>
            <w:vMerge w:val="restart"/>
            <w:tcBorders>
              <w:left w:val="single" w:sz="4" w:space="0" w:color="E7B4A4" w:themeColor="accent3" w:themeTint="66"/>
              <w:right w:val="single" w:sz="4" w:space="0" w:color="E7B4A4" w:themeColor="accent3" w:themeTint="66"/>
            </w:tcBorders>
            <w:shd w:val="clear" w:color="auto" w:fill="E7B4A4" w:themeFill="accent3" w:themeFillTint="66"/>
            <w:tcMar>
              <w:top w:w="113" w:type="dxa"/>
            </w:tcMar>
          </w:tcPr>
          <w:p w14:paraId="0D30BFC0" w14:textId="77777777" w:rsidR="00536997" w:rsidRPr="007B03DA" w:rsidRDefault="00536997" w:rsidP="007A669A">
            <w:pPr>
              <w:rPr>
                <w:sz w:val="18"/>
                <w:szCs w:val="18"/>
              </w:rPr>
            </w:pPr>
          </w:p>
        </w:tc>
        <w:tc>
          <w:tcPr>
            <w:tcW w:w="336" w:type="pct"/>
            <w:vMerge w:val="restart"/>
            <w:tcBorders>
              <w:left w:val="single" w:sz="4" w:space="0" w:color="E7B4A4" w:themeColor="accent3" w:themeTint="66"/>
            </w:tcBorders>
            <w:shd w:val="clear" w:color="auto" w:fill="E7B4A4" w:themeFill="accent3" w:themeFillTint="66"/>
            <w:tcMar>
              <w:top w:w="113" w:type="dxa"/>
            </w:tcMar>
          </w:tcPr>
          <w:p w14:paraId="2238CE11" w14:textId="77777777" w:rsidR="00536997" w:rsidRPr="007B03DA" w:rsidRDefault="00536997" w:rsidP="007A669A">
            <w:pPr>
              <w:rPr>
                <w:sz w:val="18"/>
                <w:szCs w:val="18"/>
              </w:rPr>
            </w:pPr>
          </w:p>
        </w:tc>
      </w:tr>
      <w:tr w:rsidR="0049339B" w:rsidRPr="007B03DA" w14:paraId="07328D31" w14:textId="77777777" w:rsidTr="0020544F">
        <w:tc>
          <w:tcPr>
            <w:tcW w:w="808" w:type="pct"/>
            <w:gridSpan w:val="2"/>
            <w:vMerge/>
            <w:tcBorders>
              <w:top w:val="single" w:sz="4" w:space="0" w:color="E7B4A4" w:themeColor="accent3" w:themeTint="66"/>
              <w:right w:val="single" w:sz="4" w:space="0" w:color="E7B4A4" w:themeColor="accent3" w:themeTint="66"/>
            </w:tcBorders>
            <w:tcMar>
              <w:top w:w="57" w:type="dxa"/>
            </w:tcMar>
          </w:tcPr>
          <w:p w14:paraId="365A1B14" w14:textId="77777777" w:rsidR="00536997" w:rsidRPr="007B03DA" w:rsidRDefault="00536997" w:rsidP="007A669A">
            <w:pPr>
              <w:rPr>
                <w:bCs/>
                <w:sz w:val="18"/>
                <w:szCs w:val="18"/>
              </w:rPr>
            </w:pPr>
          </w:p>
        </w:tc>
        <w:tc>
          <w:tcPr>
            <w:tcW w:w="228" w:type="pct"/>
            <w:gridSpan w:val="2"/>
            <w:vMerge/>
            <w:tcBorders>
              <w:top w:val="single" w:sz="4" w:space="0" w:color="E7B4A4" w:themeColor="accent3" w:themeTint="66"/>
              <w:left w:val="single" w:sz="4" w:space="0" w:color="E7B4A4" w:themeColor="accent3" w:themeTint="66"/>
              <w:right w:val="single" w:sz="4" w:space="0" w:color="auto"/>
            </w:tcBorders>
            <w:tcMar>
              <w:top w:w="57" w:type="dxa"/>
            </w:tcMar>
          </w:tcPr>
          <w:p w14:paraId="39CDA269" w14:textId="77777777" w:rsidR="00536997" w:rsidRPr="007B03DA" w:rsidRDefault="00536997" w:rsidP="007A669A">
            <w:pPr>
              <w:rPr>
                <w:sz w:val="18"/>
                <w:szCs w:val="18"/>
              </w:rPr>
            </w:pPr>
          </w:p>
        </w:tc>
        <w:tc>
          <w:tcPr>
            <w:tcW w:w="2273" w:type="pct"/>
            <w:tcBorders>
              <w:left w:val="single" w:sz="4" w:space="0" w:color="auto"/>
              <w:right w:val="single" w:sz="4" w:space="0" w:color="auto"/>
            </w:tcBorders>
            <w:shd w:val="clear" w:color="auto" w:fill="F3D9D1" w:themeFill="accent3" w:themeFillTint="33"/>
            <w:tcMar>
              <w:top w:w="57" w:type="dxa"/>
            </w:tcMar>
          </w:tcPr>
          <w:p w14:paraId="20DC6F50" w14:textId="77777777" w:rsidR="00536997" w:rsidRPr="007B03DA" w:rsidRDefault="00536997" w:rsidP="007A669A">
            <w:pPr>
              <w:rPr>
                <w:b/>
                <w:sz w:val="18"/>
                <w:szCs w:val="18"/>
              </w:rPr>
            </w:pPr>
            <w:r w:rsidRPr="007B03DA">
              <w:rPr>
                <w:b/>
                <w:sz w:val="18"/>
                <w:szCs w:val="18"/>
              </w:rPr>
              <w:t>TS-1</w:t>
            </w:r>
            <w:r>
              <w:rPr>
                <w:b/>
                <w:sz w:val="18"/>
                <w:szCs w:val="18"/>
              </w:rPr>
              <w:t>8</w:t>
            </w:r>
            <w:r w:rsidRPr="007B03DA">
              <w:rPr>
                <w:b/>
                <w:sz w:val="18"/>
                <w:szCs w:val="18"/>
              </w:rPr>
              <w:t>-1: Norske og samiske kulturminner:</w:t>
            </w:r>
            <w:r w:rsidRPr="007B03DA">
              <w:rPr>
                <w:sz w:val="18"/>
                <w:szCs w:val="18"/>
              </w:rPr>
              <w:t xml:space="preserve"> Etablere en rutine med </w:t>
            </w:r>
            <w:r w:rsidRPr="007B03DA">
              <w:rPr>
                <w:sz w:val="18"/>
                <w:szCs w:val="18"/>
                <w:u w:val="single"/>
              </w:rPr>
              <w:t>Nordland fylkeskommune, Sjøfarts-museet og Sametinget</w:t>
            </w:r>
            <w:r w:rsidRPr="007B03DA">
              <w:rPr>
                <w:sz w:val="18"/>
                <w:szCs w:val="18"/>
              </w:rPr>
              <w:t xml:space="preserve"> for at saker som kan berøre kulturminner også behandles etter kulturminneloven.</w:t>
            </w:r>
          </w:p>
        </w:tc>
        <w:tc>
          <w:tcPr>
            <w:tcW w:w="689" w:type="pct"/>
            <w:gridSpan w:val="4"/>
            <w:vMerge/>
            <w:tcBorders>
              <w:top w:val="single" w:sz="4" w:space="0" w:color="E7B4A4" w:themeColor="accent3" w:themeTint="66"/>
              <w:left w:val="single" w:sz="4" w:space="0" w:color="auto"/>
              <w:right w:val="single" w:sz="4" w:space="0" w:color="E7B4A4" w:themeColor="accent3" w:themeTint="66"/>
            </w:tcBorders>
            <w:tcMar>
              <w:top w:w="57" w:type="dxa"/>
            </w:tcMar>
          </w:tcPr>
          <w:p w14:paraId="43A70962" w14:textId="77777777" w:rsidR="00536997" w:rsidRPr="007B03DA" w:rsidRDefault="00536997" w:rsidP="007A669A">
            <w:pPr>
              <w:rPr>
                <w:sz w:val="18"/>
                <w:szCs w:val="18"/>
              </w:rPr>
            </w:pPr>
          </w:p>
        </w:tc>
        <w:tc>
          <w:tcPr>
            <w:tcW w:w="666" w:type="pct"/>
            <w:gridSpan w:val="7"/>
            <w:vMerge/>
            <w:tcBorders>
              <w:top w:val="single" w:sz="4" w:space="0" w:color="E7B4A4" w:themeColor="accent3" w:themeTint="66"/>
              <w:left w:val="single" w:sz="4" w:space="0" w:color="E7B4A4" w:themeColor="accent3" w:themeTint="66"/>
              <w:right w:val="single" w:sz="4" w:space="0" w:color="E7B4A4" w:themeColor="accent3" w:themeTint="66"/>
            </w:tcBorders>
            <w:tcMar>
              <w:top w:w="57" w:type="dxa"/>
            </w:tcMar>
          </w:tcPr>
          <w:p w14:paraId="7A1FCCB7" w14:textId="77777777" w:rsidR="00536997" w:rsidRPr="007B03DA" w:rsidRDefault="00536997" w:rsidP="007A669A">
            <w:pPr>
              <w:rPr>
                <w:sz w:val="18"/>
                <w:szCs w:val="18"/>
              </w:rPr>
            </w:pPr>
          </w:p>
        </w:tc>
        <w:tc>
          <w:tcPr>
            <w:tcW w:w="336" w:type="pct"/>
            <w:vMerge/>
            <w:tcBorders>
              <w:top w:val="single" w:sz="4" w:space="0" w:color="E7B4A4" w:themeColor="accent3" w:themeTint="66"/>
              <w:left w:val="single" w:sz="4" w:space="0" w:color="E7B4A4" w:themeColor="accent3" w:themeTint="66"/>
            </w:tcBorders>
            <w:tcMar>
              <w:top w:w="57" w:type="dxa"/>
            </w:tcMar>
          </w:tcPr>
          <w:p w14:paraId="30FD79B3" w14:textId="77777777" w:rsidR="00536997" w:rsidRPr="007B03DA" w:rsidRDefault="00536997" w:rsidP="007A669A">
            <w:pPr>
              <w:rPr>
                <w:sz w:val="18"/>
                <w:szCs w:val="18"/>
              </w:rPr>
            </w:pPr>
          </w:p>
        </w:tc>
      </w:tr>
      <w:tr w:rsidR="0049339B" w:rsidRPr="007B03DA" w14:paraId="212487D8" w14:textId="77777777" w:rsidTr="0020544F">
        <w:tc>
          <w:tcPr>
            <w:tcW w:w="808" w:type="pct"/>
            <w:gridSpan w:val="2"/>
            <w:vMerge/>
            <w:tcBorders>
              <w:top w:val="single" w:sz="4" w:space="0" w:color="E7B4A4" w:themeColor="accent3" w:themeTint="66"/>
              <w:bottom w:val="single" w:sz="4" w:space="0" w:color="E7B4A4" w:themeColor="accent3" w:themeTint="66"/>
              <w:right w:val="single" w:sz="4" w:space="0" w:color="E7B4A4" w:themeColor="accent3" w:themeTint="66"/>
            </w:tcBorders>
            <w:tcMar>
              <w:top w:w="57" w:type="dxa"/>
            </w:tcMar>
          </w:tcPr>
          <w:p w14:paraId="395F3704" w14:textId="77777777" w:rsidR="00536997" w:rsidRPr="007B03DA" w:rsidRDefault="00536997" w:rsidP="007A669A">
            <w:pPr>
              <w:rPr>
                <w:sz w:val="18"/>
                <w:szCs w:val="18"/>
              </w:rPr>
            </w:pPr>
          </w:p>
        </w:tc>
        <w:tc>
          <w:tcPr>
            <w:tcW w:w="228" w:type="pct"/>
            <w:gridSpan w:val="2"/>
            <w:vMerge/>
            <w:tcBorders>
              <w:top w:val="single" w:sz="4" w:space="0" w:color="E7B4A4" w:themeColor="accent3" w:themeTint="66"/>
              <w:left w:val="single" w:sz="4" w:space="0" w:color="E7B4A4" w:themeColor="accent3" w:themeTint="66"/>
              <w:bottom w:val="single" w:sz="4" w:space="0" w:color="E7B4A4" w:themeColor="accent3" w:themeTint="66"/>
              <w:right w:val="single" w:sz="4" w:space="0" w:color="auto"/>
            </w:tcBorders>
            <w:tcMar>
              <w:top w:w="57" w:type="dxa"/>
            </w:tcMar>
          </w:tcPr>
          <w:p w14:paraId="14CE605C" w14:textId="77777777" w:rsidR="00536997" w:rsidRPr="007B03DA" w:rsidRDefault="00536997" w:rsidP="007A669A">
            <w:pPr>
              <w:rPr>
                <w:sz w:val="18"/>
                <w:szCs w:val="18"/>
              </w:rPr>
            </w:pPr>
          </w:p>
        </w:tc>
        <w:tc>
          <w:tcPr>
            <w:tcW w:w="2273" w:type="pct"/>
            <w:tcBorders>
              <w:left w:val="single" w:sz="4" w:space="0" w:color="auto"/>
              <w:right w:val="single" w:sz="4" w:space="0" w:color="auto"/>
            </w:tcBorders>
            <w:shd w:val="clear" w:color="auto" w:fill="F3D9D1" w:themeFill="accent3" w:themeFillTint="33"/>
            <w:tcMar>
              <w:top w:w="57" w:type="dxa"/>
            </w:tcMar>
          </w:tcPr>
          <w:p w14:paraId="4C535CF9" w14:textId="77777777" w:rsidR="00536997" w:rsidRPr="007B03DA" w:rsidRDefault="00536997" w:rsidP="007A669A">
            <w:pPr>
              <w:rPr>
                <w:b/>
                <w:sz w:val="18"/>
                <w:szCs w:val="18"/>
              </w:rPr>
            </w:pPr>
            <w:r w:rsidRPr="007B03DA">
              <w:rPr>
                <w:b/>
                <w:sz w:val="18"/>
                <w:szCs w:val="18"/>
              </w:rPr>
              <w:t>TS-1</w:t>
            </w:r>
            <w:r>
              <w:rPr>
                <w:b/>
                <w:sz w:val="18"/>
                <w:szCs w:val="18"/>
              </w:rPr>
              <w:t>8</w:t>
            </w:r>
            <w:r w:rsidRPr="007B03DA">
              <w:rPr>
                <w:b/>
                <w:sz w:val="18"/>
                <w:szCs w:val="18"/>
              </w:rPr>
              <w:t xml:space="preserve">-2: Reindrift: </w:t>
            </w:r>
            <w:r w:rsidRPr="007B03DA">
              <w:rPr>
                <w:sz w:val="18"/>
                <w:szCs w:val="18"/>
              </w:rPr>
              <w:t xml:space="preserve">Etablere rutine i samråd med </w:t>
            </w:r>
            <w:r w:rsidRPr="007B03DA">
              <w:rPr>
                <w:i/>
                <w:sz w:val="18"/>
                <w:szCs w:val="18"/>
                <w:u w:val="single"/>
              </w:rPr>
              <w:t>Statsforvalteren i Nordland - reindriftsavdelinga, reinbeitedistriktene, Nordland fylkeskommune og Sametinget</w:t>
            </w:r>
            <w:r w:rsidRPr="007B03DA">
              <w:rPr>
                <w:sz w:val="18"/>
                <w:szCs w:val="18"/>
              </w:rPr>
              <w:t xml:space="preserve"> som sikrer at tiltak som kan berøre norske eller samiske kulturminner, også </w:t>
            </w:r>
            <w:r w:rsidRPr="007B03DA">
              <w:rPr>
                <w:i/>
                <w:sz w:val="18"/>
                <w:szCs w:val="18"/>
              </w:rPr>
              <w:t>blir behandlet av riktig myndighet etter reindriftslovgivningen</w:t>
            </w:r>
            <w:r w:rsidRPr="007B03DA">
              <w:rPr>
                <w:sz w:val="18"/>
                <w:szCs w:val="18"/>
              </w:rPr>
              <w:t xml:space="preserve">. </w:t>
            </w:r>
          </w:p>
        </w:tc>
        <w:tc>
          <w:tcPr>
            <w:tcW w:w="689" w:type="pct"/>
            <w:gridSpan w:val="4"/>
            <w:vMerge/>
            <w:tcBorders>
              <w:top w:val="single" w:sz="4" w:space="0" w:color="E7B4A4" w:themeColor="accent3" w:themeTint="66"/>
              <w:left w:val="single" w:sz="4" w:space="0" w:color="auto"/>
              <w:bottom w:val="single" w:sz="4" w:space="0" w:color="auto"/>
              <w:right w:val="single" w:sz="4" w:space="0" w:color="E7B4A4" w:themeColor="accent3" w:themeTint="66"/>
            </w:tcBorders>
            <w:tcMar>
              <w:top w:w="57" w:type="dxa"/>
            </w:tcMar>
          </w:tcPr>
          <w:p w14:paraId="35229519" w14:textId="77777777" w:rsidR="00536997" w:rsidRPr="007B03DA" w:rsidRDefault="00536997" w:rsidP="007A669A">
            <w:pPr>
              <w:rPr>
                <w:sz w:val="18"/>
                <w:szCs w:val="18"/>
              </w:rPr>
            </w:pPr>
          </w:p>
        </w:tc>
        <w:tc>
          <w:tcPr>
            <w:tcW w:w="666" w:type="pct"/>
            <w:gridSpan w:val="7"/>
            <w:vMerge/>
            <w:tcBorders>
              <w:top w:val="single" w:sz="4" w:space="0" w:color="E7B4A4" w:themeColor="accent3" w:themeTint="66"/>
              <w:left w:val="single" w:sz="4" w:space="0" w:color="E7B4A4" w:themeColor="accent3" w:themeTint="66"/>
              <w:bottom w:val="single" w:sz="4" w:space="0" w:color="auto"/>
              <w:right w:val="single" w:sz="4" w:space="0" w:color="E7B4A4" w:themeColor="accent3" w:themeTint="66"/>
            </w:tcBorders>
            <w:tcMar>
              <w:top w:w="57" w:type="dxa"/>
            </w:tcMar>
          </w:tcPr>
          <w:p w14:paraId="0ABEB55B" w14:textId="77777777" w:rsidR="00536997" w:rsidRPr="007B03DA" w:rsidRDefault="00536997" w:rsidP="007A669A">
            <w:pPr>
              <w:rPr>
                <w:sz w:val="18"/>
                <w:szCs w:val="18"/>
              </w:rPr>
            </w:pPr>
          </w:p>
        </w:tc>
        <w:tc>
          <w:tcPr>
            <w:tcW w:w="336" w:type="pct"/>
            <w:vMerge/>
            <w:tcBorders>
              <w:top w:val="single" w:sz="4" w:space="0" w:color="E7B4A4" w:themeColor="accent3" w:themeTint="66"/>
              <w:left w:val="single" w:sz="4" w:space="0" w:color="E7B4A4" w:themeColor="accent3" w:themeTint="66"/>
              <w:bottom w:val="single" w:sz="4" w:space="0" w:color="auto"/>
            </w:tcBorders>
            <w:tcMar>
              <w:top w:w="57" w:type="dxa"/>
            </w:tcMar>
          </w:tcPr>
          <w:p w14:paraId="51400C4B" w14:textId="77777777" w:rsidR="00536997" w:rsidRPr="007B03DA" w:rsidRDefault="00536997" w:rsidP="007A669A">
            <w:pPr>
              <w:rPr>
                <w:sz w:val="18"/>
                <w:szCs w:val="18"/>
              </w:rPr>
            </w:pPr>
          </w:p>
        </w:tc>
      </w:tr>
      <w:tr w:rsidR="0049339B" w:rsidRPr="007B03DA" w14:paraId="1A679AFE" w14:textId="77777777" w:rsidTr="0020544F">
        <w:tc>
          <w:tcPr>
            <w:tcW w:w="808" w:type="pct"/>
            <w:gridSpan w:val="2"/>
            <w:vMerge w:val="restart"/>
            <w:tcBorders>
              <w:right w:val="single" w:sz="4" w:space="0" w:color="E7B4A4" w:themeColor="accent3" w:themeTint="66"/>
            </w:tcBorders>
            <w:shd w:val="clear" w:color="auto" w:fill="E7B4A4" w:themeFill="accent3" w:themeFillTint="66"/>
            <w:tcMar>
              <w:top w:w="113" w:type="dxa"/>
            </w:tcMar>
          </w:tcPr>
          <w:p w14:paraId="117C20D8" w14:textId="77777777" w:rsidR="00536997" w:rsidRPr="007B03DA" w:rsidRDefault="00536997" w:rsidP="007A669A">
            <w:pPr>
              <w:rPr>
                <w:b/>
                <w:bCs/>
                <w:sz w:val="18"/>
                <w:szCs w:val="18"/>
              </w:rPr>
            </w:pPr>
            <w:r w:rsidRPr="00611178">
              <w:rPr>
                <w:b/>
                <w:bCs/>
                <w:sz w:val="18"/>
                <w:szCs w:val="18"/>
              </w:rPr>
              <w:t>TS-1</w:t>
            </w:r>
            <w:r>
              <w:rPr>
                <w:b/>
                <w:bCs/>
                <w:sz w:val="18"/>
                <w:szCs w:val="18"/>
              </w:rPr>
              <w:t>9</w:t>
            </w:r>
            <w:r w:rsidRPr="007B03DA">
              <w:rPr>
                <w:b/>
                <w:bCs/>
                <w:sz w:val="18"/>
                <w:szCs w:val="18"/>
              </w:rPr>
              <w:br/>
            </w:r>
            <w:r w:rsidRPr="004B3BAA">
              <w:rPr>
                <w:bCs/>
                <w:sz w:val="18"/>
                <w:szCs w:val="18"/>
              </w:rPr>
              <w:t>KARTLEGGE</w:t>
            </w:r>
            <w:r>
              <w:rPr>
                <w:b/>
                <w:bCs/>
                <w:sz w:val="18"/>
                <w:szCs w:val="18"/>
              </w:rPr>
              <w:t xml:space="preserve"> kulturminner</w:t>
            </w:r>
          </w:p>
        </w:tc>
        <w:tc>
          <w:tcPr>
            <w:tcW w:w="220" w:type="pct"/>
            <w:tcBorders>
              <w:left w:val="single" w:sz="4" w:space="0" w:color="E7B4A4" w:themeColor="accent3" w:themeTint="66"/>
              <w:bottom w:val="nil"/>
              <w:right w:val="single" w:sz="4" w:space="0" w:color="E7B4A4" w:themeColor="accent3" w:themeTint="66"/>
            </w:tcBorders>
            <w:shd w:val="clear" w:color="auto" w:fill="E7B4A4" w:themeFill="accent3" w:themeFillTint="66"/>
            <w:tcMar>
              <w:top w:w="113" w:type="dxa"/>
            </w:tcMar>
          </w:tcPr>
          <w:p w14:paraId="6204BADC" w14:textId="77777777" w:rsidR="00536997" w:rsidRPr="007B03DA" w:rsidRDefault="00536997" w:rsidP="007A669A">
            <w:pPr>
              <w:rPr>
                <w:sz w:val="18"/>
                <w:szCs w:val="18"/>
              </w:rPr>
            </w:pPr>
            <w:r w:rsidRPr="007B03DA">
              <w:rPr>
                <w:sz w:val="18"/>
                <w:szCs w:val="18"/>
              </w:rPr>
              <w:t>1</w:t>
            </w:r>
          </w:p>
        </w:tc>
        <w:tc>
          <w:tcPr>
            <w:tcW w:w="2281" w:type="pct"/>
            <w:gridSpan w:val="2"/>
            <w:tcBorders>
              <w:left w:val="single" w:sz="4" w:space="0" w:color="E7B4A4" w:themeColor="accent3" w:themeTint="66"/>
              <w:bottom w:val="single" w:sz="4" w:space="0" w:color="auto"/>
              <w:right w:val="single" w:sz="4" w:space="0" w:color="E7B4A4" w:themeColor="accent3" w:themeTint="66"/>
            </w:tcBorders>
            <w:shd w:val="clear" w:color="auto" w:fill="E7B4A4" w:themeFill="accent3" w:themeFillTint="66"/>
            <w:tcMar>
              <w:top w:w="113" w:type="dxa"/>
            </w:tcMar>
          </w:tcPr>
          <w:p w14:paraId="6A817332" w14:textId="77777777" w:rsidR="00536997" w:rsidRPr="007B03DA" w:rsidRDefault="00536997" w:rsidP="007A669A">
            <w:pPr>
              <w:rPr>
                <w:sz w:val="18"/>
                <w:szCs w:val="18"/>
              </w:rPr>
            </w:pPr>
            <w:r>
              <w:rPr>
                <w:b/>
                <w:sz w:val="18"/>
                <w:szCs w:val="18"/>
              </w:rPr>
              <w:t xml:space="preserve">Tette kunnskapshull for kulturminner – kartlegge samiske og norske kulturminner </w:t>
            </w:r>
            <w:r w:rsidRPr="007B03DA">
              <w:rPr>
                <w:b/>
                <w:sz w:val="18"/>
                <w:szCs w:val="18"/>
              </w:rPr>
              <w:br/>
            </w:r>
            <w:r>
              <w:rPr>
                <w:sz w:val="18"/>
                <w:szCs w:val="18"/>
              </w:rPr>
              <w:t xml:space="preserve">Det finnes mange kulturminner i Lomsdal-Visten som ikke er registrert i Askeladden (den offentlige kulturminnebasen), også i Strauman. Det er ikke gjort noe særlig kartlegging de siste tiårene, og dokumentasjon på kulturminner er mangelfull. </w:t>
            </w:r>
          </w:p>
        </w:tc>
        <w:tc>
          <w:tcPr>
            <w:tcW w:w="591" w:type="pct"/>
            <w:gridSpan w:val="2"/>
            <w:tcBorders>
              <w:left w:val="single" w:sz="4" w:space="0" w:color="E7B4A4" w:themeColor="accent3" w:themeTint="66"/>
              <w:bottom w:val="nil"/>
              <w:right w:val="single" w:sz="4" w:space="0" w:color="E7B4A4" w:themeColor="accent3" w:themeTint="66"/>
            </w:tcBorders>
            <w:shd w:val="clear" w:color="auto" w:fill="E7B4A4" w:themeFill="accent3" w:themeFillTint="66"/>
            <w:tcMar>
              <w:top w:w="113" w:type="dxa"/>
            </w:tcMar>
          </w:tcPr>
          <w:p w14:paraId="032D26E0" w14:textId="77777777" w:rsidR="00536997" w:rsidRPr="007B03DA" w:rsidRDefault="00536997" w:rsidP="007A669A">
            <w:pPr>
              <w:rPr>
                <w:sz w:val="18"/>
                <w:szCs w:val="18"/>
              </w:rPr>
            </w:pPr>
            <w:r>
              <w:rPr>
                <w:b/>
                <w:bCs/>
                <w:sz w:val="18"/>
                <w:szCs w:val="18"/>
              </w:rPr>
              <w:t>Kunnskap</w:t>
            </w:r>
          </w:p>
        </w:tc>
        <w:tc>
          <w:tcPr>
            <w:tcW w:w="651" w:type="pct"/>
            <w:gridSpan w:val="5"/>
            <w:tcBorders>
              <w:left w:val="single" w:sz="4" w:space="0" w:color="E7B4A4" w:themeColor="accent3" w:themeTint="66"/>
              <w:bottom w:val="nil"/>
              <w:right w:val="single" w:sz="4" w:space="0" w:color="E7B4A4" w:themeColor="accent3" w:themeTint="66"/>
            </w:tcBorders>
            <w:shd w:val="clear" w:color="auto" w:fill="E7B4A4" w:themeFill="accent3" w:themeFillTint="66"/>
            <w:tcMar>
              <w:top w:w="113" w:type="dxa"/>
            </w:tcMar>
          </w:tcPr>
          <w:p w14:paraId="76390D74" w14:textId="77777777" w:rsidR="00536997" w:rsidRPr="007B03DA" w:rsidRDefault="00536997" w:rsidP="007A669A">
            <w:pPr>
              <w:rPr>
                <w:sz w:val="18"/>
                <w:szCs w:val="18"/>
              </w:rPr>
            </w:pPr>
          </w:p>
        </w:tc>
        <w:tc>
          <w:tcPr>
            <w:tcW w:w="449" w:type="pct"/>
            <w:gridSpan w:val="5"/>
            <w:tcBorders>
              <w:left w:val="single" w:sz="4" w:space="0" w:color="E7B4A4" w:themeColor="accent3" w:themeTint="66"/>
              <w:bottom w:val="nil"/>
            </w:tcBorders>
            <w:shd w:val="clear" w:color="auto" w:fill="E7B4A4" w:themeFill="accent3" w:themeFillTint="66"/>
            <w:tcMar>
              <w:top w:w="113" w:type="dxa"/>
            </w:tcMar>
          </w:tcPr>
          <w:p w14:paraId="05C6102F" w14:textId="77777777" w:rsidR="00536997" w:rsidRPr="007B03DA" w:rsidRDefault="00536997" w:rsidP="007A669A">
            <w:pPr>
              <w:rPr>
                <w:sz w:val="18"/>
                <w:szCs w:val="18"/>
              </w:rPr>
            </w:pPr>
          </w:p>
        </w:tc>
      </w:tr>
      <w:tr w:rsidR="00C23C4C" w:rsidRPr="007B03DA" w14:paraId="6F5FCD0B" w14:textId="77777777" w:rsidTr="0020544F">
        <w:tc>
          <w:tcPr>
            <w:tcW w:w="808" w:type="pct"/>
            <w:gridSpan w:val="2"/>
            <w:vMerge/>
            <w:tcBorders>
              <w:right w:val="single" w:sz="4" w:space="0" w:color="E7B4A4" w:themeColor="accent3" w:themeTint="66"/>
            </w:tcBorders>
            <w:tcMar>
              <w:top w:w="57" w:type="dxa"/>
            </w:tcMar>
          </w:tcPr>
          <w:p w14:paraId="13B1B36E" w14:textId="77777777" w:rsidR="00536997" w:rsidRPr="007B03DA" w:rsidRDefault="00536997" w:rsidP="007A669A">
            <w:pPr>
              <w:rPr>
                <w:sz w:val="18"/>
                <w:szCs w:val="18"/>
              </w:rPr>
            </w:pPr>
          </w:p>
        </w:tc>
        <w:tc>
          <w:tcPr>
            <w:tcW w:w="228" w:type="pct"/>
            <w:gridSpan w:val="2"/>
            <w:tcBorders>
              <w:top w:val="nil"/>
              <w:left w:val="single" w:sz="4" w:space="0" w:color="E7B4A4" w:themeColor="accent3" w:themeTint="66"/>
              <w:bottom w:val="nil"/>
              <w:right w:val="single" w:sz="4" w:space="0" w:color="auto"/>
            </w:tcBorders>
            <w:shd w:val="clear" w:color="auto" w:fill="E7B4A4" w:themeFill="accent3" w:themeFillTint="66"/>
            <w:tcMar>
              <w:top w:w="57" w:type="dxa"/>
            </w:tcMar>
          </w:tcPr>
          <w:p w14:paraId="233D3C6F" w14:textId="77777777" w:rsidR="00536997" w:rsidRPr="007B03DA" w:rsidRDefault="00536997" w:rsidP="007A669A">
            <w:pPr>
              <w:rPr>
                <w:sz w:val="18"/>
                <w:szCs w:val="18"/>
              </w:rPr>
            </w:pPr>
          </w:p>
        </w:tc>
        <w:tc>
          <w:tcPr>
            <w:tcW w:w="2273" w:type="pct"/>
            <w:tcBorders>
              <w:left w:val="single" w:sz="4" w:space="0" w:color="auto"/>
              <w:right w:val="single" w:sz="4" w:space="0" w:color="auto"/>
            </w:tcBorders>
            <w:shd w:val="clear" w:color="auto" w:fill="FAEEEA"/>
            <w:tcMar>
              <w:top w:w="57" w:type="dxa"/>
            </w:tcMar>
          </w:tcPr>
          <w:p w14:paraId="7F442E02" w14:textId="77777777" w:rsidR="00536997" w:rsidRPr="005F1098" w:rsidRDefault="00536997" w:rsidP="007A669A">
            <w:pPr>
              <w:rPr>
                <w:sz w:val="18"/>
                <w:szCs w:val="18"/>
              </w:rPr>
            </w:pPr>
            <w:r>
              <w:rPr>
                <w:b/>
                <w:sz w:val="18"/>
                <w:szCs w:val="18"/>
              </w:rPr>
              <w:t xml:space="preserve">TS-19-1: Kartlegge samiske kulturminner </w:t>
            </w:r>
            <w:r>
              <w:rPr>
                <w:sz w:val="18"/>
                <w:szCs w:val="18"/>
              </w:rPr>
              <w:t xml:space="preserve">(2027) i hele området, inkludert samiske immaterielle kulturminner der de ev. fortsatt finnes. </w:t>
            </w:r>
          </w:p>
        </w:tc>
        <w:tc>
          <w:tcPr>
            <w:tcW w:w="689" w:type="pct"/>
            <w:gridSpan w:val="4"/>
            <w:tcBorders>
              <w:top w:val="nil"/>
              <w:left w:val="single" w:sz="4" w:space="0" w:color="auto"/>
              <w:bottom w:val="single" w:sz="4" w:space="0" w:color="E7B4A4" w:themeColor="accent3" w:themeTint="66"/>
              <w:right w:val="single" w:sz="4" w:space="0" w:color="E7B4A4" w:themeColor="accent3" w:themeTint="66"/>
            </w:tcBorders>
            <w:shd w:val="clear" w:color="auto" w:fill="E7B4A4" w:themeFill="accent3" w:themeFillTint="66"/>
            <w:tcMar>
              <w:top w:w="57" w:type="dxa"/>
            </w:tcMar>
          </w:tcPr>
          <w:p w14:paraId="75A61210" w14:textId="77777777" w:rsidR="00536997" w:rsidRPr="007B03DA" w:rsidRDefault="00536997" w:rsidP="007A669A">
            <w:pPr>
              <w:rPr>
                <w:sz w:val="18"/>
                <w:szCs w:val="18"/>
              </w:rPr>
            </w:pPr>
          </w:p>
        </w:tc>
        <w:tc>
          <w:tcPr>
            <w:tcW w:w="666" w:type="pct"/>
            <w:gridSpan w:val="7"/>
            <w:tcBorders>
              <w:top w:val="nil"/>
              <w:left w:val="single" w:sz="4" w:space="0" w:color="E7B4A4" w:themeColor="accent3" w:themeTint="66"/>
              <w:bottom w:val="single" w:sz="4" w:space="0" w:color="E7B4A4" w:themeColor="accent3" w:themeTint="66"/>
              <w:right w:val="single" w:sz="4" w:space="0" w:color="E7B4A4" w:themeColor="accent3" w:themeTint="66"/>
            </w:tcBorders>
            <w:shd w:val="clear" w:color="auto" w:fill="E7B4A4" w:themeFill="accent3" w:themeFillTint="66"/>
            <w:tcMar>
              <w:top w:w="57" w:type="dxa"/>
            </w:tcMar>
          </w:tcPr>
          <w:p w14:paraId="7F0FDC15" w14:textId="77777777" w:rsidR="00536997" w:rsidRPr="007B03DA" w:rsidRDefault="00536997" w:rsidP="007A669A">
            <w:pPr>
              <w:rPr>
                <w:sz w:val="18"/>
                <w:szCs w:val="18"/>
              </w:rPr>
            </w:pPr>
          </w:p>
        </w:tc>
        <w:tc>
          <w:tcPr>
            <w:tcW w:w="336" w:type="pct"/>
            <w:tcBorders>
              <w:top w:val="nil"/>
              <w:left w:val="single" w:sz="4" w:space="0" w:color="E7B4A4" w:themeColor="accent3" w:themeTint="66"/>
              <w:bottom w:val="single" w:sz="4" w:space="0" w:color="E7B4A4" w:themeColor="accent3" w:themeTint="66"/>
            </w:tcBorders>
            <w:shd w:val="clear" w:color="auto" w:fill="E7B4A4" w:themeFill="accent3" w:themeFillTint="66"/>
            <w:tcMar>
              <w:top w:w="57" w:type="dxa"/>
            </w:tcMar>
          </w:tcPr>
          <w:p w14:paraId="1E7AFD9A" w14:textId="77777777" w:rsidR="00536997" w:rsidRPr="007B03DA" w:rsidRDefault="00536997" w:rsidP="007A669A">
            <w:pPr>
              <w:rPr>
                <w:sz w:val="18"/>
                <w:szCs w:val="18"/>
              </w:rPr>
            </w:pPr>
          </w:p>
        </w:tc>
      </w:tr>
      <w:tr w:rsidR="00C23C4C" w:rsidRPr="007B03DA" w14:paraId="079F02E5" w14:textId="77777777" w:rsidTr="0020544F">
        <w:tc>
          <w:tcPr>
            <w:tcW w:w="808" w:type="pct"/>
            <w:gridSpan w:val="2"/>
            <w:vMerge/>
            <w:tcBorders>
              <w:right w:val="single" w:sz="4" w:space="0" w:color="E7B4A4" w:themeColor="accent3" w:themeTint="66"/>
            </w:tcBorders>
            <w:tcMar>
              <w:top w:w="57" w:type="dxa"/>
            </w:tcMar>
          </w:tcPr>
          <w:p w14:paraId="4949FF81" w14:textId="77777777" w:rsidR="00536997" w:rsidRPr="007B03DA" w:rsidRDefault="00536997" w:rsidP="007A669A">
            <w:pPr>
              <w:rPr>
                <w:sz w:val="18"/>
                <w:szCs w:val="18"/>
              </w:rPr>
            </w:pPr>
          </w:p>
        </w:tc>
        <w:tc>
          <w:tcPr>
            <w:tcW w:w="228" w:type="pct"/>
            <w:gridSpan w:val="2"/>
            <w:tcBorders>
              <w:top w:val="nil"/>
              <w:left w:val="single" w:sz="4" w:space="0" w:color="E7B4A4" w:themeColor="accent3" w:themeTint="66"/>
              <w:bottom w:val="nil"/>
              <w:right w:val="single" w:sz="4" w:space="0" w:color="auto"/>
            </w:tcBorders>
            <w:shd w:val="clear" w:color="auto" w:fill="E7B4A4" w:themeFill="accent3" w:themeFillTint="66"/>
            <w:tcMar>
              <w:top w:w="57" w:type="dxa"/>
            </w:tcMar>
          </w:tcPr>
          <w:p w14:paraId="36DBCFE8" w14:textId="77777777" w:rsidR="00536997" w:rsidRPr="007B03DA" w:rsidRDefault="00536997" w:rsidP="007A669A">
            <w:pPr>
              <w:rPr>
                <w:sz w:val="18"/>
                <w:szCs w:val="18"/>
              </w:rPr>
            </w:pPr>
          </w:p>
        </w:tc>
        <w:tc>
          <w:tcPr>
            <w:tcW w:w="2273" w:type="pct"/>
            <w:tcBorders>
              <w:left w:val="single" w:sz="4" w:space="0" w:color="auto"/>
              <w:right w:val="single" w:sz="4" w:space="0" w:color="auto"/>
            </w:tcBorders>
            <w:shd w:val="clear" w:color="auto" w:fill="FAEEEA"/>
            <w:tcMar>
              <w:top w:w="57" w:type="dxa"/>
            </w:tcMar>
          </w:tcPr>
          <w:p w14:paraId="29C3BB2B" w14:textId="77777777" w:rsidR="00536997" w:rsidRPr="005F1098" w:rsidRDefault="00536997" w:rsidP="007A669A">
            <w:pPr>
              <w:rPr>
                <w:sz w:val="18"/>
                <w:szCs w:val="18"/>
              </w:rPr>
            </w:pPr>
            <w:r>
              <w:rPr>
                <w:b/>
                <w:sz w:val="18"/>
                <w:szCs w:val="18"/>
              </w:rPr>
              <w:t xml:space="preserve">TS-19-2: Kartlegge norske kulturminner </w:t>
            </w:r>
            <w:r>
              <w:rPr>
                <w:sz w:val="18"/>
                <w:szCs w:val="18"/>
              </w:rPr>
              <w:t xml:space="preserve">(2027) i hele området, inkludert verneverdige bygg som hører hjemme i SEFRAK-registeret. </w:t>
            </w:r>
          </w:p>
        </w:tc>
        <w:tc>
          <w:tcPr>
            <w:tcW w:w="689" w:type="pct"/>
            <w:gridSpan w:val="4"/>
            <w:tcBorders>
              <w:top w:val="single" w:sz="4" w:space="0" w:color="E7B4A4" w:themeColor="accent3" w:themeTint="66"/>
              <w:left w:val="single" w:sz="4" w:space="0" w:color="auto"/>
              <w:bottom w:val="single" w:sz="4" w:space="0" w:color="E7B4A4" w:themeColor="accent3" w:themeTint="66"/>
              <w:right w:val="single" w:sz="4" w:space="0" w:color="E7B4A4" w:themeColor="accent3" w:themeTint="66"/>
            </w:tcBorders>
            <w:shd w:val="clear" w:color="auto" w:fill="E7B4A4" w:themeFill="accent3" w:themeFillTint="66"/>
            <w:tcMar>
              <w:top w:w="57" w:type="dxa"/>
            </w:tcMar>
          </w:tcPr>
          <w:p w14:paraId="54F029D3" w14:textId="77777777" w:rsidR="00536997" w:rsidRPr="007B03DA" w:rsidRDefault="00536997" w:rsidP="007A669A">
            <w:pPr>
              <w:rPr>
                <w:sz w:val="18"/>
                <w:szCs w:val="18"/>
              </w:rPr>
            </w:pPr>
          </w:p>
        </w:tc>
        <w:tc>
          <w:tcPr>
            <w:tcW w:w="666" w:type="pct"/>
            <w:gridSpan w:val="7"/>
            <w:tcBorders>
              <w:top w:val="single" w:sz="4" w:space="0" w:color="E7B4A4" w:themeColor="accent3" w:themeTint="66"/>
              <w:left w:val="single" w:sz="4" w:space="0" w:color="E7B4A4" w:themeColor="accent3" w:themeTint="66"/>
              <w:bottom w:val="single" w:sz="4" w:space="0" w:color="E7B4A4" w:themeColor="accent3" w:themeTint="66"/>
              <w:right w:val="single" w:sz="4" w:space="0" w:color="E7B4A4" w:themeColor="accent3" w:themeTint="66"/>
            </w:tcBorders>
            <w:shd w:val="clear" w:color="auto" w:fill="E7B4A4" w:themeFill="accent3" w:themeFillTint="66"/>
            <w:tcMar>
              <w:top w:w="57" w:type="dxa"/>
            </w:tcMar>
          </w:tcPr>
          <w:p w14:paraId="1C816F40" w14:textId="77777777" w:rsidR="00536997" w:rsidRPr="007B03DA" w:rsidRDefault="00536997" w:rsidP="007A669A">
            <w:pPr>
              <w:rPr>
                <w:sz w:val="18"/>
                <w:szCs w:val="18"/>
              </w:rPr>
            </w:pPr>
          </w:p>
        </w:tc>
        <w:tc>
          <w:tcPr>
            <w:tcW w:w="336" w:type="pct"/>
            <w:tcBorders>
              <w:top w:val="single" w:sz="4" w:space="0" w:color="E7B4A4" w:themeColor="accent3" w:themeTint="66"/>
              <w:left w:val="single" w:sz="4" w:space="0" w:color="E7B4A4" w:themeColor="accent3" w:themeTint="66"/>
              <w:bottom w:val="single" w:sz="4" w:space="0" w:color="E7B4A4" w:themeColor="accent3" w:themeTint="66"/>
            </w:tcBorders>
            <w:shd w:val="clear" w:color="auto" w:fill="E7B4A4" w:themeFill="accent3" w:themeFillTint="66"/>
            <w:tcMar>
              <w:top w:w="57" w:type="dxa"/>
            </w:tcMar>
          </w:tcPr>
          <w:p w14:paraId="2C95BDCC" w14:textId="77777777" w:rsidR="00536997" w:rsidRPr="007B03DA" w:rsidRDefault="00536997" w:rsidP="007A669A">
            <w:pPr>
              <w:rPr>
                <w:sz w:val="18"/>
                <w:szCs w:val="18"/>
              </w:rPr>
            </w:pPr>
          </w:p>
        </w:tc>
      </w:tr>
      <w:tr w:rsidR="00C23C4C" w:rsidRPr="007B03DA" w14:paraId="27110DDD" w14:textId="77777777" w:rsidTr="00AD1200">
        <w:trPr>
          <w:trHeight w:val="1738"/>
        </w:trPr>
        <w:tc>
          <w:tcPr>
            <w:tcW w:w="797" w:type="pct"/>
            <w:tcBorders>
              <w:right w:val="single" w:sz="4" w:space="0" w:color="auto"/>
            </w:tcBorders>
            <w:shd w:val="clear" w:color="auto" w:fill="E7B4A4" w:themeFill="accent3" w:themeFillTint="66"/>
            <w:tcMar>
              <w:top w:w="113" w:type="dxa"/>
            </w:tcMar>
          </w:tcPr>
          <w:p w14:paraId="7A3EBF1D" w14:textId="77777777" w:rsidR="0020544F" w:rsidRPr="007B03DA" w:rsidRDefault="0020544F" w:rsidP="007A669A">
            <w:pPr>
              <w:rPr>
                <w:b/>
                <w:bCs/>
                <w:sz w:val="18"/>
                <w:szCs w:val="18"/>
              </w:rPr>
            </w:pPr>
            <w:r w:rsidRPr="007B03DA">
              <w:rPr>
                <w:bCs/>
                <w:sz w:val="18"/>
                <w:szCs w:val="18"/>
              </w:rPr>
              <w:lastRenderedPageBreak/>
              <w:t>T</w:t>
            </w:r>
            <w:r>
              <w:rPr>
                <w:bCs/>
                <w:sz w:val="18"/>
                <w:szCs w:val="18"/>
              </w:rPr>
              <w:t>S</w:t>
            </w:r>
            <w:r w:rsidRPr="007B03DA">
              <w:rPr>
                <w:bCs/>
                <w:sz w:val="18"/>
                <w:szCs w:val="18"/>
              </w:rPr>
              <w:t>-</w:t>
            </w:r>
            <w:r>
              <w:rPr>
                <w:bCs/>
                <w:sz w:val="18"/>
                <w:szCs w:val="18"/>
              </w:rPr>
              <w:t>20</w:t>
            </w:r>
            <w:r w:rsidRPr="007B03DA">
              <w:rPr>
                <w:b/>
                <w:bCs/>
                <w:sz w:val="18"/>
                <w:szCs w:val="18"/>
              </w:rPr>
              <w:br/>
            </w:r>
            <w:r>
              <w:rPr>
                <w:b/>
                <w:bCs/>
                <w:sz w:val="18"/>
                <w:szCs w:val="18"/>
              </w:rPr>
              <w:t>Nødvendige justeringer av forskriften</w:t>
            </w:r>
          </w:p>
        </w:tc>
        <w:tc>
          <w:tcPr>
            <w:tcW w:w="239" w:type="pct"/>
            <w:gridSpan w:val="3"/>
            <w:tcBorders>
              <w:left w:val="single" w:sz="4" w:space="0" w:color="auto"/>
              <w:right w:val="single" w:sz="4" w:space="0" w:color="auto"/>
            </w:tcBorders>
            <w:shd w:val="clear" w:color="auto" w:fill="F3D9D1" w:themeFill="accent3" w:themeFillTint="33"/>
            <w:tcMar>
              <w:top w:w="113" w:type="dxa"/>
            </w:tcMar>
          </w:tcPr>
          <w:p w14:paraId="5436B704" w14:textId="77777777" w:rsidR="0020544F" w:rsidRPr="007B03DA" w:rsidRDefault="0020544F" w:rsidP="007A669A">
            <w:pPr>
              <w:rPr>
                <w:sz w:val="18"/>
                <w:szCs w:val="18"/>
              </w:rPr>
            </w:pPr>
            <w:r w:rsidRPr="007B03DA">
              <w:rPr>
                <w:sz w:val="18"/>
                <w:szCs w:val="18"/>
              </w:rPr>
              <w:t>1</w:t>
            </w:r>
          </w:p>
        </w:tc>
        <w:tc>
          <w:tcPr>
            <w:tcW w:w="2277" w:type="pct"/>
            <w:gridSpan w:val="2"/>
            <w:tcBorders>
              <w:left w:val="single" w:sz="4" w:space="0" w:color="auto"/>
              <w:bottom w:val="single" w:sz="4" w:space="0" w:color="auto"/>
              <w:right w:val="single" w:sz="4" w:space="0" w:color="auto"/>
            </w:tcBorders>
            <w:shd w:val="clear" w:color="auto" w:fill="F3D9D1" w:themeFill="accent3" w:themeFillTint="33"/>
            <w:tcMar>
              <w:top w:w="113" w:type="dxa"/>
            </w:tcMar>
          </w:tcPr>
          <w:p w14:paraId="2A49BC6E" w14:textId="0E883937" w:rsidR="001C24E0" w:rsidRDefault="0020544F" w:rsidP="007A669A">
            <w:pPr>
              <w:rPr>
                <w:b/>
                <w:sz w:val="18"/>
                <w:szCs w:val="18"/>
              </w:rPr>
            </w:pPr>
            <w:r>
              <w:rPr>
                <w:b/>
                <w:sz w:val="18"/>
                <w:szCs w:val="18"/>
              </w:rPr>
              <w:t>Foreslå endringer i verneforskriften</w:t>
            </w:r>
          </w:p>
          <w:p w14:paraId="53B4F8EF" w14:textId="77777777" w:rsidR="001C24E0" w:rsidRDefault="001C24E0" w:rsidP="001C24E0">
            <w:pPr>
              <w:spacing w:after="60" w:line="264" w:lineRule="auto"/>
              <w:rPr>
                <w:sz w:val="18"/>
                <w:szCs w:val="18"/>
              </w:rPr>
            </w:pPr>
            <w:r>
              <w:rPr>
                <w:sz w:val="18"/>
                <w:szCs w:val="18"/>
              </w:rPr>
              <w:t xml:space="preserve">Nasjonalparkstyret vil oppsummere behovet for justeringer i dagens forskrift og ber Statsforvalteren om å fremme dette for </w:t>
            </w:r>
            <w:proofErr w:type="spellStart"/>
            <w:r>
              <w:rPr>
                <w:sz w:val="18"/>
                <w:szCs w:val="18"/>
              </w:rPr>
              <w:t>Miljødirektoratet</w:t>
            </w:r>
            <w:proofErr w:type="spellEnd"/>
            <w:r>
              <w:rPr>
                <w:sz w:val="18"/>
                <w:szCs w:val="18"/>
              </w:rPr>
              <w:t>/departementet.</w:t>
            </w:r>
          </w:p>
          <w:p w14:paraId="0EEE6F2A" w14:textId="5EA0F9F9" w:rsidR="001C24E0" w:rsidRDefault="001C24E0" w:rsidP="001C24E0">
            <w:pPr>
              <w:rPr>
                <w:sz w:val="18"/>
                <w:szCs w:val="18"/>
              </w:rPr>
            </w:pPr>
            <w:r>
              <w:rPr>
                <w:sz w:val="18"/>
                <w:szCs w:val="18"/>
              </w:rPr>
              <w:t xml:space="preserve">Hensikten er å rette opp i feil i noen bestemmelser og løse opp noen ressursutfordringer i behandlingen av saker som burde vært løst gjennom </w:t>
            </w:r>
            <w:r w:rsidR="004D1849">
              <w:rPr>
                <w:sz w:val="18"/>
                <w:szCs w:val="18"/>
              </w:rPr>
              <w:t>verneforskriften</w:t>
            </w:r>
            <w:r>
              <w:rPr>
                <w:sz w:val="18"/>
                <w:szCs w:val="18"/>
              </w:rPr>
              <w:t xml:space="preserve"> og ikke naturmangfoldloven § 48, og noen av disse kan også knyttes til forvaltningsplanen.</w:t>
            </w:r>
          </w:p>
          <w:p w14:paraId="06E9D185" w14:textId="4CADB501" w:rsidR="0020544F" w:rsidRPr="004D1849" w:rsidRDefault="004D1849" w:rsidP="004D1849">
            <w:pPr>
              <w:rPr>
                <w:sz w:val="18"/>
                <w:szCs w:val="18"/>
              </w:rPr>
            </w:pPr>
            <w:r>
              <w:rPr>
                <w:sz w:val="18"/>
                <w:szCs w:val="18"/>
              </w:rPr>
              <w:t xml:space="preserve">Like bestemmelser som i Lomsdal-Visten nasjonalpark bør også være formulert på samme måte i Strauman.  </w:t>
            </w:r>
            <w:r w:rsidR="0020544F" w:rsidRPr="004D1849">
              <w:rPr>
                <w:sz w:val="18"/>
                <w:szCs w:val="18"/>
              </w:rPr>
              <w:t xml:space="preserve"> </w:t>
            </w:r>
          </w:p>
        </w:tc>
        <w:tc>
          <w:tcPr>
            <w:tcW w:w="1687" w:type="pct"/>
            <w:gridSpan w:val="11"/>
            <w:tcBorders>
              <w:left w:val="single" w:sz="4" w:space="0" w:color="auto"/>
            </w:tcBorders>
            <w:shd w:val="clear" w:color="auto" w:fill="F3D9D1" w:themeFill="accent3" w:themeFillTint="33"/>
            <w:tcMar>
              <w:top w:w="113" w:type="dxa"/>
            </w:tcMar>
          </w:tcPr>
          <w:p w14:paraId="5C6C35F3" w14:textId="77777777" w:rsidR="00BB6221" w:rsidRDefault="00BB6221" w:rsidP="00BB6221">
            <w:pPr>
              <w:rPr>
                <w:b/>
                <w:bCs/>
                <w:sz w:val="18"/>
                <w:szCs w:val="18"/>
              </w:rPr>
            </w:pPr>
            <w:r w:rsidRPr="000443D3">
              <w:rPr>
                <w:b/>
                <w:bCs/>
                <w:sz w:val="18"/>
                <w:szCs w:val="18"/>
              </w:rPr>
              <w:t xml:space="preserve">Riktig </w:t>
            </w:r>
            <w:r>
              <w:rPr>
                <w:b/>
                <w:bCs/>
                <w:sz w:val="18"/>
                <w:szCs w:val="18"/>
              </w:rPr>
              <w:t>restriksjonsnivå</w:t>
            </w:r>
            <w:r w:rsidRPr="000443D3">
              <w:rPr>
                <w:b/>
                <w:bCs/>
                <w:sz w:val="18"/>
                <w:szCs w:val="18"/>
              </w:rPr>
              <w:t xml:space="preserve"> og </w:t>
            </w:r>
            <w:r>
              <w:rPr>
                <w:b/>
                <w:bCs/>
                <w:sz w:val="18"/>
                <w:szCs w:val="18"/>
              </w:rPr>
              <w:t xml:space="preserve">korrekte bestemmelser for </w:t>
            </w:r>
            <w:r w:rsidRPr="000443D3">
              <w:rPr>
                <w:b/>
                <w:bCs/>
                <w:sz w:val="18"/>
                <w:szCs w:val="18"/>
              </w:rPr>
              <w:t xml:space="preserve">området. </w:t>
            </w:r>
          </w:p>
          <w:p w14:paraId="3E5E8471" w14:textId="77777777" w:rsidR="00BB6221" w:rsidRPr="00937C85" w:rsidRDefault="00BB6221" w:rsidP="00BB6221">
            <w:pPr>
              <w:spacing w:after="60"/>
              <w:rPr>
                <w:b/>
                <w:bCs/>
                <w:i/>
                <w:iCs/>
                <w:sz w:val="18"/>
                <w:szCs w:val="18"/>
              </w:rPr>
            </w:pPr>
            <w:r w:rsidRPr="00937C85">
              <w:rPr>
                <w:b/>
                <w:bCs/>
                <w:i/>
                <w:iCs/>
                <w:sz w:val="18"/>
                <w:szCs w:val="18"/>
              </w:rPr>
              <w:t>Aktuelle endringer:</w:t>
            </w:r>
          </w:p>
          <w:p w14:paraId="6180811B" w14:textId="0DC8F31B" w:rsidR="006F226B" w:rsidRPr="006F226B" w:rsidRDefault="00EC6516" w:rsidP="006F226B">
            <w:pPr>
              <w:pStyle w:val="Listeavsnitt"/>
              <w:numPr>
                <w:ilvl w:val="0"/>
                <w:numId w:val="120"/>
              </w:numPr>
              <w:ind w:left="220" w:hanging="220"/>
              <w:rPr>
                <w:sz w:val="18"/>
                <w:szCs w:val="18"/>
              </w:rPr>
            </w:pPr>
            <w:r>
              <w:rPr>
                <w:sz w:val="18"/>
                <w:szCs w:val="18"/>
              </w:rPr>
              <w:t>k</w:t>
            </w:r>
            <w:r w:rsidR="006F226B" w:rsidRPr="006F226B">
              <w:rPr>
                <w:sz w:val="18"/>
                <w:szCs w:val="18"/>
              </w:rPr>
              <w:t xml:space="preserve">jøring til NVEs målestasjon </w:t>
            </w:r>
            <w:proofErr w:type="spellStart"/>
            <w:r w:rsidR="006F226B" w:rsidRPr="006F226B">
              <w:rPr>
                <w:sz w:val="18"/>
                <w:szCs w:val="18"/>
              </w:rPr>
              <w:t>Mølnhusfossen</w:t>
            </w:r>
            <w:proofErr w:type="spellEnd"/>
            <w:r w:rsidR="006F226B" w:rsidRPr="006F226B">
              <w:rPr>
                <w:sz w:val="18"/>
                <w:szCs w:val="18"/>
              </w:rPr>
              <w:t xml:space="preserve"> i </w:t>
            </w:r>
            <w:proofErr w:type="spellStart"/>
            <w:r w:rsidR="006F226B" w:rsidRPr="006F226B">
              <w:rPr>
                <w:sz w:val="18"/>
                <w:szCs w:val="18"/>
              </w:rPr>
              <w:t>Sæterdalen</w:t>
            </w:r>
            <w:proofErr w:type="spellEnd"/>
            <w:r w:rsidR="006F226B" w:rsidRPr="006F226B">
              <w:rPr>
                <w:sz w:val="18"/>
                <w:szCs w:val="18"/>
              </w:rPr>
              <w:t xml:space="preserve"> </w:t>
            </w:r>
          </w:p>
          <w:p w14:paraId="19E5D6F5" w14:textId="687E2723" w:rsidR="006F226B" w:rsidRPr="006F226B" w:rsidRDefault="00EC6516" w:rsidP="006F226B">
            <w:pPr>
              <w:pStyle w:val="Listeavsnitt"/>
              <w:numPr>
                <w:ilvl w:val="0"/>
                <w:numId w:val="120"/>
              </w:numPr>
              <w:ind w:left="220" w:hanging="220"/>
              <w:rPr>
                <w:sz w:val="18"/>
                <w:szCs w:val="18"/>
              </w:rPr>
            </w:pPr>
            <w:r>
              <w:rPr>
                <w:sz w:val="18"/>
                <w:szCs w:val="18"/>
              </w:rPr>
              <w:t>k</w:t>
            </w:r>
            <w:r w:rsidR="006F226B" w:rsidRPr="006F226B">
              <w:rPr>
                <w:sz w:val="18"/>
                <w:szCs w:val="18"/>
              </w:rPr>
              <w:t xml:space="preserve">jøring fra Lakselvvatnet til gårdene Lakselva og </w:t>
            </w:r>
            <w:proofErr w:type="spellStart"/>
            <w:r w:rsidR="006F226B" w:rsidRPr="006F226B">
              <w:rPr>
                <w:sz w:val="18"/>
                <w:szCs w:val="18"/>
              </w:rPr>
              <w:t>Sannan</w:t>
            </w:r>
            <w:proofErr w:type="spellEnd"/>
            <w:r w:rsidR="0066556C">
              <w:rPr>
                <w:sz w:val="18"/>
                <w:szCs w:val="18"/>
              </w:rPr>
              <w:t xml:space="preserve"> (som Sætra)</w:t>
            </w:r>
          </w:p>
          <w:p w14:paraId="217428EE" w14:textId="69CE5138" w:rsidR="006F226B" w:rsidRPr="006F226B" w:rsidRDefault="00EC6516" w:rsidP="006F226B">
            <w:pPr>
              <w:pStyle w:val="Listeavsnitt"/>
              <w:numPr>
                <w:ilvl w:val="0"/>
                <w:numId w:val="120"/>
              </w:numPr>
              <w:ind w:left="220" w:hanging="220"/>
              <w:rPr>
                <w:sz w:val="18"/>
                <w:szCs w:val="18"/>
              </w:rPr>
            </w:pPr>
            <w:r>
              <w:rPr>
                <w:sz w:val="18"/>
                <w:szCs w:val="18"/>
              </w:rPr>
              <w:t>p</w:t>
            </w:r>
            <w:r w:rsidR="006F226B" w:rsidRPr="006F226B">
              <w:rPr>
                <w:sz w:val="18"/>
                <w:szCs w:val="18"/>
              </w:rPr>
              <w:t>resise</w:t>
            </w:r>
            <w:r w:rsidR="0066556C">
              <w:rPr>
                <w:sz w:val="18"/>
                <w:szCs w:val="18"/>
              </w:rPr>
              <w:t>re vern</w:t>
            </w:r>
            <w:r w:rsidR="006F226B" w:rsidRPr="006F226B">
              <w:rPr>
                <w:sz w:val="18"/>
                <w:szCs w:val="18"/>
              </w:rPr>
              <w:t xml:space="preserve"> av hele vannsøylen og bunnen </w:t>
            </w:r>
            <w:r>
              <w:rPr>
                <w:sz w:val="18"/>
                <w:szCs w:val="18"/>
              </w:rPr>
              <w:t>i</w:t>
            </w:r>
            <w:r w:rsidR="006F226B" w:rsidRPr="006F226B">
              <w:rPr>
                <w:sz w:val="18"/>
                <w:szCs w:val="18"/>
              </w:rPr>
              <w:t xml:space="preserve"> Lakselvvatnet </w:t>
            </w:r>
          </w:p>
          <w:p w14:paraId="00530795" w14:textId="6833D4ED" w:rsidR="006F226B" w:rsidRPr="006F226B" w:rsidRDefault="005F2F07" w:rsidP="006F226B">
            <w:pPr>
              <w:pStyle w:val="Listeavsnitt"/>
              <w:numPr>
                <w:ilvl w:val="0"/>
                <w:numId w:val="120"/>
              </w:numPr>
              <w:ind w:left="220" w:hanging="220"/>
              <w:rPr>
                <w:sz w:val="18"/>
                <w:szCs w:val="18"/>
              </w:rPr>
            </w:pPr>
            <w:r>
              <w:rPr>
                <w:sz w:val="18"/>
                <w:szCs w:val="18"/>
              </w:rPr>
              <w:t>u</w:t>
            </w:r>
            <w:r w:rsidR="006F226B" w:rsidRPr="006F226B">
              <w:rPr>
                <w:sz w:val="18"/>
                <w:szCs w:val="18"/>
              </w:rPr>
              <w:t>ttak av torv og never inkluderes i § 3 pkt. 2.3</w:t>
            </w:r>
            <w:r>
              <w:rPr>
                <w:sz w:val="18"/>
                <w:szCs w:val="18"/>
              </w:rPr>
              <w:t xml:space="preserve"> etter </w:t>
            </w:r>
            <w:r w:rsidR="006F226B" w:rsidRPr="006F226B">
              <w:rPr>
                <w:sz w:val="18"/>
                <w:szCs w:val="18"/>
              </w:rPr>
              <w:t xml:space="preserve">forvaltningsplan. </w:t>
            </w:r>
          </w:p>
          <w:p w14:paraId="0C569FCC" w14:textId="61D289DE" w:rsidR="006F226B" w:rsidRPr="006F226B" w:rsidRDefault="00B8150C" w:rsidP="006F226B">
            <w:pPr>
              <w:pStyle w:val="Listeavsnitt"/>
              <w:numPr>
                <w:ilvl w:val="0"/>
                <w:numId w:val="120"/>
              </w:numPr>
              <w:ind w:left="220" w:hanging="220"/>
              <w:rPr>
                <w:sz w:val="18"/>
                <w:szCs w:val="18"/>
              </w:rPr>
            </w:pPr>
            <w:r>
              <w:rPr>
                <w:sz w:val="18"/>
                <w:szCs w:val="18"/>
              </w:rPr>
              <w:t xml:space="preserve">etablere </w:t>
            </w:r>
            <w:r w:rsidR="006F226B" w:rsidRPr="006F226B">
              <w:rPr>
                <w:sz w:val="18"/>
                <w:szCs w:val="18"/>
              </w:rPr>
              <w:t>gapahuk for allmennheten ved Lakselvvatnet (</w:t>
            </w:r>
            <w:proofErr w:type="spellStart"/>
            <w:r w:rsidR="006F226B" w:rsidRPr="006F226B">
              <w:rPr>
                <w:sz w:val="18"/>
                <w:szCs w:val="18"/>
              </w:rPr>
              <w:t>Sannan</w:t>
            </w:r>
            <w:proofErr w:type="spellEnd"/>
            <w:r w:rsidR="006F226B" w:rsidRPr="006F226B">
              <w:rPr>
                <w:sz w:val="18"/>
                <w:szCs w:val="18"/>
              </w:rPr>
              <w:t xml:space="preserve">) </w:t>
            </w:r>
          </w:p>
          <w:p w14:paraId="11E0E7DB" w14:textId="27FD4BE3" w:rsidR="005F2F07" w:rsidRDefault="005F2F07" w:rsidP="006F226B">
            <w:pPr>
              <w:pStyle w:val="Listeavsnitt"/>
              <w:numPr>
                <w:ilvl w:val="0"/>
                <w:numId w:val="120"/>
              </w:numPr>
              <w:spacing w:line="240" w:lineRule="auto"/>
              <w:ind w:left="220" w:hanging="220"/>
              <w:rPr>
                <w:sz w:val="18"/>
                <w:szCs w:val="18"/>
              </w:rPr>
            </w:pPr>
            <w:r>
              <w:rPr>
                <w:sz w:val="18"/>
                <w:szCs w:val="18"/>
              </w:rPr>
              <w:t>h</w:t>
            </w:r>
            <w:r w:rsidR="006F226B" w:rsidRPr="006F226B">
              <w:rPr>
                <w:sz w:val="18"/>
                <w:szCs w:val="18"/>
              </w:rPr>
              <w:t xml:space="preserve">armonisere hjemlene for bruer og klopper med Lomsdal-Visten </w:t>
            </w:r>
          </w:p>
          <w:p w14:paraId="4C34F7BE" w14:textId="7346EE98" w:rsidR="0020544F" w:rsidRPr="004D1849" w:rsidRDefault="005F2F07" w:rsidP="00767AC6">
            <w:pPr>
              <w:pStyle w:val="Listeavsnitt"/>
              <w:numPr>
                <w:ilvl w:val="0"/>
                <w:numId w:val="120"/>
              </w:numPr>
              <w:spacing w:after="120" w:line="240" w:lineRule="auto"/>
              <w:ind w:left="221" w:hanging="221"/>
              <w:contextualSpacing w:val="0"/>
              <w:rPr>
                <w:sz w:val="18"/>
                <w:szCs w:val="18"/>
              </w:rPr>
            </w:pPr>
            <w:r>
              <w:rPr>
                <w:sz w:val="18"/>
                <w:szCs w:val="18"/>
              </w:rPr>
              <w:t>f</w:t>
            </w:r>
            <w:r w:rsidR="00BB6221">
              <w:rPr>
                <w:sz w:val="18"/>
                <w:szCs w:val="18"/>
              </w:rPr>
              <w:t>lyging med drone i reindrifta</w:t>
            </w:r>
            <w:r w:rsidR="00E62F4E" w:rsidRPr="004D1849">
              <w:rPr>
                <w:sz w:val="18"/>
                <w:szCs w:val="18"/>
              </w:rPr>
              <w:t xml:space="preserve"> </w:t>
            </w:r>
          </w:p>
        </w:tc>
      </w:tr>
    </w:tbl>
    <w:p w14:paraId="632CE67C" w14:textId="77777777" w:rsidR="00536997" w:rsidRDefault="00536997" w:rsidP="00536997">
      <w:pPr>
        <w:pStyle w:val="Brdtekst"/>
      </w:pPr>
    </w:p>
    <w:p w14:paraId="424670BC" w14:textId="77777777" w:rsidR="00536997" w:rsidRDefault="00536997">
      <w:pPr>
        <w:spacing w:after="0"/>
        <w:rPr>
          <w:rFonts w:eastAsiaTheme="majorEastAsia" w:cstheme="majorBidi"/>
          <w:b/>
          <w:color w:val="5388AE"/>
          <w:sz w:val="28"/>
          <w:szCs w:val="26"/>
        </w:rPr>
      </w:pPr>
      <w:r>
        <w:br w:type="page"/>
      </w:r>
    </w:p>
    <w:p w14:paraId="08E481A3" w14:textId="639E875D" w:rsidR="00E46E30" w:rsidRPr="007B03DA" w:rsidRDefault="00E46E30" w:rsidP="00E46E30">
      <w:pPr>
        <w:pStyle w:val="Overskrift2"/>
      </w:pPr>
      <w:bookmarkStart w:id="55" w:name="_Toc227249219"/>
      <w:r w:rsidRPr="007B03DA">
        <w:lastRenderedPageBreak/>
        <w:t>Bevaringsmål</w:t>
      </w:r>
      <w:bookmarkEnd w:id="55"/>
      <w:r w:rsidR="00DB7C5E" w:rsidRPr="007B03DA">
        <w:t xml:space="preserve"> </w:t>
      </w:r>
    </w:p>
    <w:p w14:paraId="639E87C7" w14:textId="536E79EC" w:rsidR="00DB7C5E" w:rsidRPr="007B03DA" w:rsidRDefault="008A27E2" w:rsidP="009B252B">
      <w:pPr>
        <w:pStyle w:val="Tabell"/>
      </w:pPr>
      <w:r w:rsidRPr="007B03DA">
        <w:t>Bevaringsmål for Strauman landskapsvernområde</w:t>
      </w:r>
      <w:r w:rsidR="00B45DDD" w:rsidRPr="007B03DA">
        <w:t xml:space="preserve"> 2026-2035</w:t>
      </w:r>
      <w:r w:rsidR="00734CAB" w:rsidRPr="007B03DA">
        <w:t xml:space="preserve">. </w:t>
      </w:r>
      <w:r w:rsidR="00734CAB" w:rsidRPr="007B03DA">
        <w:br/>
        <w:t>Fargekodet etter tema:</w:t>
      </w:r>
      <w:r w:rsidR="008E3C97" w:rsidRPr="007B03DA">
        <w:t xml:space="preserve"> </w:t>
      </w:r>
      <w:r w:rsidR="00DB7C5E" w:rsidRPr="007B03DA">
        <w:rPr>
          <w:shd w:val="clear" w:color="auto" w:fill="BBD0DF" w:themeFill="accent1" w:themeFillTint="99"/>
        </w:rPr>
        <w:t>Landskap</w:t>
      </w:r>
      <w:r w:rsidR="00DB7C5E" w:rsidRPr="007B03DA">
        <w:t xml:space="preserve">, </w:t>
      </w:r>
      <w:r w:rsidR="00DB7C5E" w:rsidRPr="007B03DA">
        <w:rPr>
          <w:shd w:val="clear" w:color="auto" w:fill="B3D2B8" w:themeFill="accent2" w:themeFillTint="99"/>
        </w:rPr>
        <w:t>Naturmangfold og miljø</w:t>
      </w:r>
      <w:r w:rsidR="00DB7C5E" w:rsidRPr="007B03DA">
        <w:t xml:space="preserve">, </w:t>
      </w:r>
      <w:r w:rsidR="00DB7C5E" w:rsidRPr="007B03DA">
        <w:rPr>
          <w:shd w:val="clear" w:color="auto" w:fill="F6D0A8" w:themeFill="text2" w:themeFillTint="66"/>
        </w:rPr>
        <w:t>Kulturlandskap</w:t>
      </w:r>
      <w:r w:rsidR="00DB7C5E" w:rsidRPr="007B03DA">
        <w:t xml:space="preserve">, </w:t>
      </w:r>
      <w:r w:rsidR="00DB7C5E" w:rsidRPr="007B03DA">
        <w:rPr>
          <w:shd w:val="clear" w:color="auto" w:fill="FFD966" w:themeFill="accent4" w:themeFillTint="99"/>
        </w:rPr>
        <w:t>Klima</w:t>
      </w:r>
      <w:r w:rsidR="00DB7C5E" w:rsidRPr="007B03DA">
        <w:t xml:space="preserve">, </w:t>
      </w:r>
      <w:r w:rsidR="00DB7C5E" w:rsidRPr="007B03DA">
        <w:rPr>
          <w:shd w:val="clear" w:color="auto" w:fill="E7B4A4" w:themeFill="accent3" w:themeFillTint="66"/>
        </w:rPr>
        <w:t>Annet</w:t>
      </w:r>
    </w:p>
    <w:tbl>
      <w:tblPr>
        <w:tblStyle w:val="Tabellrutenett"/>
        <w:tblW w:w="5010" w:type="pct"/>
        <w:tblInd w:w="-15" w:type="dxa"/>
        <w:tblLayout w:type="fixed"/>
        <w:tblLook w:val="04A0" w:firstRow="1" w:lastRow="0" w:firstColumn="1" w:lastColumn="0" w:noHBand="0" w:noVBand="1"/>
      </w:tblPr>
      <w:tblGrid>
        <w:gridCol w:w="708"/>
        <w:gridCol w:w="6"/>
        <w:gridCol w:w="795"/>
        <w:gridCol w:w="41"/>
        <w:gridCol w:w="378"/>
        <w:gridCol w:w="49"/>
        <w:gridCol w:w="2634"/>
        <w:gridCol w:w="1704"/>
        <w:gridCol w:w="161"/>
        <w:gridCol w:w="942"/>
        <w:gridCol w:w="503"/>
        <w:gridCol w:w="8"/>
        <w:gridCol w:w="732"/>
        <w:gridCol w:w="221"/>
        <w:gridCol w:w="466"/>
        <w:gridCol w:w="443"/>
      </w:tblGrid>
      <w:tr w:rsidR="0060188A" w:rsidRPr="007B03DA" w14:paraId="3D7AC8E2" w14:textId="77777777" w:rsidTr="004159F2">
        <w:trPr>
          <w:tblHeader/>
        </w:trPr>
        <w:tc>
          <w:tcPr>
            <w:tcW w:w="365" w:type="pct"/>
            <w:gridSpan w:val="2"/>
            <w:tcBorders>
              <w:bottom w:val="single" w:sz="4" w:space="0" w:color="auto"/>
            </w:tcBorders>
            <w:shd w:val="clear" w:color="auto" w:fill="FFD966" w:themeFill="accent4" w:themeFillTint="99"/>
            <w:tcMar>
              <w:top w:w="57" w:type="dxa"/>
            </w:tcMar>
            <w:vAlign w:val="center"/>
          </w:tcPr>
          <w:p w14:paraId="414DF8DC" w14:textId="77777777" w:rsidR="00970B73" w:rsidRPr="007B03DA" w:rsidRDefault="00970B73">
            <w:pPr>
              <w:rPr>
                <w:b/>
                <w:bCs/>
                <w:sz w:val="18"/>
                <w:szCs w:val="18"/>
              </w:rPr>
            </w:pPr>
            <w:r w:rsidRPr="007B03DA">
              <w:rPr>
                <w:b/>
                <w:bCs/>
                <w:sz w:val="18"/>
                <w:szCs w:val="18"/>
              </w:rPr>
              <w:t>ID</w:t>
            </w:r>
          </w:p>
        </w:tc>
        <w:tc>
          <w:tcPr>
            <w:tcW w:w="1990" w:type="pct"/>
            <w:gridSpan w:val="5"/>
            <w:tcBorders>
              <w:bottom w:val="single" w:sz="4" w:space="0" w:color="auto"/>
            </w:tcBorders>
            <w:shd w:val="clear" w:color="auto" w:fill="FFD966" w:themeFill="accent4" w:themeFillTint="99"/>
            <w:vAlign w:val="center"/>
          </w:tcPr>
          <w:p w14:paraId="6750D950" w14:textId="692282A4" w:rsidR="00970B73" w:rsidRPr="007B03DA" w:rsidRDefault="00970B73">
            <w:pPr>
              <w:rPr>
                <w:b/>
                <w:bCs/>
                <w:sz w:val="18"/>
                <w:szCs w:val="18"/>
              </w:rPr>
            </w:pPr>
            <w:r w:rsidRPr="007B03DA">
              <w:rPr>
                <w:b/>
                <w:bCs/>
                <w:sz w:val="18"/>
                <w:szCs w:val="18"/>
              </w:rPr>
              <w:t>Bevaringsmål beskrivelse</w:t>
            </w:r>
          </w:p>
        </w:tc>
        <w:tc>
          <w:tcPr>
            <w:tcW w:w="1690" w:type="pct"/>
            <w:gridSpan w:val="4"/>
            <w:tcBorders>
              <w:bottom w:val="single" w:sz="4" w:space="0" w:color="auto"/>
            </w:tcBorders>
            <w:shd w:val="clear" w:color="auto" w:fill="FFD966" w:themeFill="accent4" w:themeFillTint="99"/>
            <w:tcMar>
              <w:top w:w="57" w:type="dxa"/>
            </w:tcMar>
            <w:vAlign w:val="center"/>
          </w:tcPr>
          <w:p w14:paraId="23ADBBDD" w14:textId="77777777" w:rsidR="00970B73" w:rsidRPr="007B03DA" w:rsidRDefault="00970B73">
            <w:pPr>
              <w:rPr>
                <w:b/>
                <w:bCs/>
                <w:sz w:val="18"/>
                <w:szCs w:val="18"/>
              </w:rPr>
            </w:pPr>
            <w:r w:rsidRPr="007B03DA">
              <w:rPr>
                <w:b/>
                <w:bCs/>
                <w:sz w:val="18"/>
                <w:szCs w:val="18"/>
              </w:rPr>
              <w:t>Tilstandsvariabel</w:t>
            </w:r>
          </w:p>
        </w:tc>
        <w:tc>
          <w:tcPr>
            <w:tcW w:w="956" w:type="pct"/>
            <w:gridSpan w:val="5"/>
            <w:tcBorders>
              <w:bottom w:val="single" w:sz="4" w:space="0" w:color="auto"/>
            </w:tcBorders>
            <w:shd w:val="clear" w:color="auto" w:fill="FFD966" w:themeFill="accent4" w:themeFillTint="99"/>
            <w:tcMar>
              <w:top w:w="57" w:type="dxa"/>
            </w:tcMar>
            <w:vAlign w:val="center"/>
          </w:tcPr>
          <w:p w14:paraId="5B0CD30B" w14:textId="77777777" w:rsidR="00970B73" w:rsidRPr="007B03DA" w:rsidRDefault="00970B73">
            <w:pPr>
              <w:rPr>
                <w:b/>
                <w:bCs/>
                <w:sz w:val="18"/>
                <w:szCs w:val="18"/>
              </w:rPr>
            </w:pPr>
            <w:r w:rsidRPr="007B03DA">
              <w:rPr>
                <w:b/>
                <w:bCs/>
                <w:sz w:val="18"/>
                <w:szCs w:val="18"/>
              </w:rPr>
              <w:t>Målt tilstand</w:t>
            </w:r>
          </w:p>
        </w:tc>
      </w:tr>
      <w:tr w:rsidR="0049339B" w:rsidRPr="007B03DA" w14:paraId="16D6C8BD" w14:textId="77777777" w:rsidTr="004159F2">
        <w:trPr>
          <w:trHeight w:val="1035"/>
        </w:trPr>
        <w:tc>
          <w:tcPr>
            <w:tcW w:w="365" w:type="pct"/>
            <w:gridSpan w:val="2"/>
            <w:vMerge w:val="restart"/>
            <w:tcBorders>
              <w:right w:val="nil"/>
            </w:tcBorders>
            <w:shd w:val="clear" w:color="auto" w:fill="BBD0DF" w:themeFill="accent1" w:themeFillTint="99"/>
            <w:tcMar>
              <w:top w:w="57" w:type="dxa"/>
            </w:tcMar>
          </w:tcPr>
          <w:p w14:paraId="7A4B8BF6" w14:textId="6C76EE9C" w:rsidR="00970B73" w:rsidRPr="007B03DA" w:rsidRDefault="00970B73">
            <w:pPr>
              <w:rPr>
                <w:b/>
                <w:bCs/>
                <w:sz w:val="18"/>
                <w:szCs w:val="18"/>
              </w:rPr>
            </w:pPr>
            <w:r w:rsidRPr="007B03DA">
              <w:rPr>
                <w:b/>
                <w:bCs/>
                <w:sz w:val="18"/>
                <w:szCs w:val="18"/>
              </w:rPr>
              <w:t>BS-01</w:t>
            </w:r>
          </w:p>
        </w:tc>
        <w:tc>
          <w:tcPr>
            <w:tcW w:w="1990" w:type="pct"/>
            <w:gridSpan w:val="5"/>
            <w:vMerge w:val="restart"/>
            <w:tcBorders>
              <w:left w:val="nil"/>
              <w:right w:val="single" w:sz="4" w:space="0" w:color="BBD0DF" w:themeColor="accent1" w:themeTint="99"/>
            </w:tcBorders>
            <w:shd w:val="clear" w:color="auto" w:fill="BBD0DF" w:themeFill="accent1" w:themeFillTint="99"/>
          </w:tcPr>
          <w:p w14:paraId="7671BF7F" w14:textId="43FCB60F" w:rsidR="00970B73" w:rsidRPr="007B03DA" w:rsidRDefault="00970B73">
            <w:pPr>
              <w:rPr>
                <w:sz w:val="18"/>
                <w:szCs w:val="18"/>
              </w:rPr>
            </w:pPr>
            <w:r w:rsidRPr="007B03DA">
              <w:rPr>
                <w:sz w:val="18"/>
                <w:szCs w:val="18"/>
              </w:rPr>
              <w:t xml:space="preserve">Landskap: </w:t>
            </w:r>
            <w:r w:rsidRPr="007B03DA">
              <w:rPr>
                <w:b/>
                <w:bCs/>
                <w:sz w:val="18"/>
                <w:szCs w:val="18"/>
              </w:rPr>
              <w:t>Verdiene skal ikke reduseres.</w:t>
            </w:r>
            <w:r w:rsidRPr="007B03DA">
              <w:rPr>
                <w:sz w:val="18"/>
                <w:szCs w:val="18"/>
              </w:rPr>
              <w:t xml:space="preserve"> </w:t>
            </w:r>
          </w:p>
          <w:p w14:paraId="5D575EE7" w14:textId="77777777" w:rsidR="008A03A9" w:rsidRDefault="00970B73">
            <w:pPr>
              <w:rPr>
                <w:b/>
                <w:bCs/>
                <w:sz w:val="18"/>
                <w:szCs w:val="18"/>
              </w:rPr>
            </w:pPr>
            <w:r w:rsidRPr="007B03DA">
              <w:rPr>
                <w:sz w:val="18"/>
                <w:szCs w:val="18"/>
              </w:rPr>
              <w:t xml:space="preserve">Nye/endrete tiltak – i eller utenfor verneområdet – skal ikke redusere landskaps-verdiene vesentlig ved negativ påvirkning på graden av </w:t>
            </w:r>
            <w:proofErr w:type="spellStart"/>
            <w:r w:rsidRPr="007B03DA">
              <w:rPr>
                <w:sz w:val="18"/>
                <w:szCs w:val="18"/>
              </w:rPr>
              <w:t>urørthet</w:t>
            </w:r>
            <w:proofErr w:type="spellEnd"/>
            <w:r w:rsidRPr="007B03DA">
              <w:rPr>
                <w:sz w:val="18"/>
                <w:szCs w:val="18"/>
              </w:rPr>
              <w:t xml:space="preserve"> eller landskapets opplevelsesverdi.</w:t>
            </w:r>
            <w:r w:rsidRPr="007B03DA">
              <w:rPr>
                <w:b/>
                <w:bCs/>
                <w:sz w:val="18"/>
                <w:szCs w:val="18"/>
              </w:rPr>
              <w:t xml:space="preserve"> </w:t>
            </w:r>
          </w:p>
          <w:p w14:paraId="032D6B90" w14:textId="64CBDB29" w:rsidR="00970B73" w:rsidRPr="00B50189" w:rsidRDefault="008A03A9">
            <w:pPr>
              <w:rPr>
                <w:bCs/>
                <w:color w:val="BA6912" w:themeColor="text2" w:themeShade="BF"/>
                <w:sz w:val="18"/>
                <w:szCs w:val="18"/>
              </w:rPr>
            </w:pPr>
            <w:r w:rsidRPr="00B50189">
              <w:rPr>
                <w:bCs/>
                <w:color w:val="BA6912" w:themeColor="text2" w:themeShade="BF"/>
                <w:sz w:val="18"/>
                <w:szCs w:val="18"/>
              </w:rPr>
              <w:t xml:space="preserve">Lik praksis, se forvaltningsplan for Lomsdal-Visten, kap. 5.10.4 og </w:t>
            </w:r>
            <w:r w:rsidR="00822DE6" w:rsidRPr="00B50189">
              <w:rPr>
                <w:bCs/>
                <w:color w:val="BA6912" w:themeColor="text2" w:themeShade="BF"/>
                <w:sz w:val="18"/>
                <w:szCs w:val="18"/>
              </w:rPr>
              <w:t xml:space="preserve">NML § 49. </w:t>
            </w:r>
          </w:p>
          <w:p w14:paraId="7845EEB0" w14:textId="607EFFEF" w:rsidR="00970B73" w:rsidRPr="007B03DA" w:rsidRDefault="00970B73">
            <w:pPr>
              <w:rPr>
                <w:sz w:val="18"/>
                <w:szCs w:val="18"/>
              </w:rPr>
            </w:pPr>
            <w:r w:rsidRPr="007B03DA">
              <w:rPr>
                <w:b/>
                <w:bCs/>
                <w:sz w:val="18"/>
                <w:szCs w:val="18"/>
              </w:rPr>
              <w:t xml:space="preserve">Området skal være fritt for avfall og etterlatenskaper, </w:t>
            </w:r>
            <w:r w:rsidRPr="007B03DA">
              <w:rPr>
                <w:bCs/>
                <w:sz w:val="18"/>
                <w:szCs w:val="18"/>
              </w:rPr>
              <w:t>og lokale kilder til forurensning skal ryddes.</w:t>
            </w:r>
          </w:p>
        </w:tc>
        <w:tc>
          <w:tcPr>
            <w:tcW w:w="1690" w:type="pct"/>
            <w:gridSpan w:val="4"/>
            <w:tcBorders>
              <w:left w:val="single" w:sz="4" w:space="0" w:color="BBD0DF" w:themeColor="accent1" w:themeTint="99"/>
              <w:bottom w:val="single" w:sz="4" w:space="0" w:color="auto"/>
              <w:right w:val="nil"/>
            </w:tcBorders>
            <w:shd w:val="clear" w:color="auto" w:fill="BBD0DF" w:themeFill="accent1" w:themeFillTint="99"/>
            <w:tcMar>
              <w:top w:w="57" w:type="dxa"/>
            </w:tcMar>
          </w:tcPr>
          <w:p w14:paraId="7FA27487" w14:textId="0F2C4011" w:rsidR="00970B73" w:rsidRPr="007B03DA" w:rsidRDefault="00970B73" w:rsidP="006D7F66">
            <w:pPr>
              <w:rPr>
                <w:sz w:val="18"/>
                <w:szCs w:val="18"/>
              </w:rPr>
            </w:pPr>
            <w:r w:rsidRPr="007B03DA">
              <w:rPr>
                <w:b/>
                <w:bCs/>
                <w:sz w:val="18"/>
                <w:szCs w:val="18"/>
              </w:rPr>
              <w:t>Tilstandsklasse/kategori for landskapsområdene</w:t>
            </w:r>
            <w:r w:rsidRPr="007B03DA">
              <w:rPr>
                <w:sz w:val="18"/>
                <w:szCs w:val="18"/>
              </w:rPr>
              <w:t xml:space="preserve"> – sammenlikning av status dokumentert av NIJOS (2004) med ev. endret påvirkning ved gjennomføring av tiltaket på: </w:t>
            </w:r>
          </w:p>
        </w:tc>
        <w:tc>
          <w:tcPr>
            <w:tcW w:w="956" w:type="pct"/>
            <w:gridSpan w:val="5"/>
            <w:tcBorders>
              <w:left w:val="nil"/>
            </w:tcBorders>
            <w:shd w:val="clear" w:color="auto" w:fill="BBD0DF" w:themeFill="accent1" w:themeFillTint="99"/>
            <w:tcMar>
              <w:top w:w="57" w:type="dxa"/>
            </w:tcMar>
          </w:tcPr>
          <w:p w14:paraId="165D5D73" w14:textId="5C101CDE" w:rsidR="00970B73" w:rsidRPr="007B03DA" w:rsidRDefault="00970B73" w:rsidP="007066BF">
            <w:pPr>
              <w:rPr>
                <w:sz w:val="18"/>
                <w:szCs w:val="18"/>
              </w:rPr>
            </w:pPr>
            <w:r w:rsidRPr="007B03DA">
              <w:rPr>
                <w:b/>
                <w:bCs/>
                <w:sz w:val="18"/>
                <w:szCs w:val="18"/>
              </w:rPr>
              <w:t>Modellert støy og synlighet</w:t>
            </w:r>
            <w:r w:rsidRPr="007B03DA">
              <w:rPr>
                <w:sz w:val="18"/>
                <w:szCs w:val="18"/>
              </w:rPr>
              <w:t xml:space="preserve">, og vurdering av ev. endring i kategori. </w:t>
            </w:r>
          </w:p>
        </w:tc>
      </w:tr>
      <w:tr w:rsidR="00C23C4C" w:rsidRPr="007B03DA" w14:paraId="1E9F6918" w14:textId="77777777" w:rsidTr="004159F2">
        <w:trPr>
          <w:trHeight w:val="296"/>
        </w:trPr>
        <w:tc>
          <w:tcPr>
            <w:tcW w:w="365" w:type="pct"/>
            <w:gridSpan w:val="2"/>
            <w:vMerge/>
            <w:tcBorders>
              <w:right w:val="nil"/>
            </w:tcBorders>
            <w:shd w:val="clear" w:color="auto" w:fill="BBD0DF" w:themeFill="accent1" w:themeFillTint="99"/>
            <w:tcMar>
              <w:top w:w="57" w:type="dxa"/>
            </w:tcMar>
          </w:tcPr>
          <w:p w14:paraId="0609957B" w14:textId="77777777" w:rsidR="00970B73" w:rsidRPr="007B03DA" w:rsidRDefault="00970B73">
            <w:pPr>
              <w:rPr>
                <w:b/>
                <w:bCs/>
                <w:sz w:val="18"/>
                <w:szCs w:val="18"/>
              </w:rPr>
            </w:pPr>
          </w:p>
        </w:tc>
        <w:tc>
          <w:tcPr>
            <w:tcW w:w="1990" w:type="pct"/>
            <w:gridSpan w:val="5"/>
            <w:vMerge/>
            <w:tcBorders>
              <w:left w:val="nil"/>
              <w:right w:val="single" w:sz="4" w:space="0" w:color="auto"/>
            </w:tcBorders>
            <w:shd w:val="clear" w:color="auto" w:fill="BBD0DF" w:themeFill="accent1" w:themeFillTint="99"/>
          </w:tcPr>
          <w:p w14:paraId="0F6873E8" w14:textId="77777777" w:rsidR="00970B73" w:rsidRPr="007B03DA" w:rsidRDefault="00970B73">
            <w:pPr>
              <w:rPr>
                <w:b/>
                <w:bCs/>
                <w:sz w:val="18"/>
                <w:szCs w:val="18"/>
              </w:rPr>
            </w:pPr>
          </w:p>
        </w:tc>
        <w:tc>
          <w:tcPr>
            <w:tcW w:w="1690" w:type="pct"/>
            <w:gridSpan w:val="4"/>
            <w:tcBorders>
              <w:left w:val="single" w:sz="4" w:space="0" w:color="auto"/>
            </w:tcBorders>
            <w:shd w:val="clear" w:color="auto" w:fill="E8EFF4" w:themeFill="accent1" w:themeFillTint="33"/>
            <w:tcMar>
              <w:top w:w="57" w:type="dxa"/>
            </w:tcMar>
          </w:tcPr>
          <w:p w14:paraId="3533486C" w14:textId="1C048815" w:rsidR="00970B73" w:rsidRPr="007B03DA" w:rsidRDefault="00970B73" w:rsidP="009E3DD8">
            <w:pPr>
              <w:pStyle w:val="Punktitabellene"/>
              <w:numPr>
                <w:ilvl w:val="0"/>
                <w:numId w:val="0"/>
              </w:numPr>
              <w:ind w:left="177" w:hanging="177"/>
              <w:rPr>
                <w:sz w:val="18"/>
                <w:szCs w:val="18"/>
              </w:rPr>
            </w:pPr>
            <w:r w:rsidRPr="007B03DA">
              <w:rPr>
                <w:b/>
                <w:sz w:val="18"/>
                <w:szCs w:val="18"/>
              </w:rPr>
              <w:t>BS-01-1</w:t>
            </w:r>
            <w:r w:rsidRPr="007B03DA">
              <w:rPr>
                <w:sz w:val="18"/>
                <w:szCs w:val="18"/>
              </w:rPr>
              <w:t xml:space="preserve"> Urørthetsklasse</w:t>
            </w:r>
          </w:p>
        </w:tc>
        <w:tc>
          <w:tcPr>
            <w:tcW w:w="956" w:type="pct"/>
            <w:gridSpan w:val="5"/>
            <w:shd w:val="clear" w:color="auto" w:fill="E8EFF4" w:themeFill="accent1" w:themeFillTint="33"/>
            <w:tcMar>
              <w:top w:w="57" w:type="dxa"/>
            </w:tcMar>
          </w:tcPr>
          <w:p w14:paraId="0B6E3978" w14:textId="02884041" w:rsidR="00970B73" w:rsidRPr="007B03DA" w:rsidRDefault="00970B73" w:rsidP="00715D6C">
            <w:pPr>
              <w:pStyle w:val="Listeavsnitt"/>
              <w:numPr>
                <w:ilvl w:val="0"/>
                <w:numId w:val="34"/>
              </w:numPr>
              <w:ind w:left="178" w:hanging="142"/>
              <w:rPr>
                <w:sz w:val="18"/>
                <w:szCs w:val="18"/>
              </w:rPr>
            </w:pPr>
            <w:r w:rsidRPr="007B03DA">
              <w:rPr>
                <w:sz w:val="18"/>
                <w:szCs w:val="18"/>
              </w:rPr>
              <w:t>Kategori I-IV</w:t>
            </w:r>
          </w:p>
        </w:tc>
      </w:tr>
      <w:tr w:rsidR="00C23C4C" w:rsidRPr="007B03DA" w14:paraId="3FC21417" w14:textId="77777777" w:rsidTr="004159F2">
        <w:trPr>
          <w:trHeight w:val="364"/>
        </w:trPr>
        <w:tc>
          <w:tcPr>
            <w:tcW w:w="365" w:type="pct"/>
            <w:gridSpan w:val="2"/>
            <w:vMerge/>
            <w:tcBorders>
              <w:right w:val="nil"/>
            </w:tcBorders>
            <w:shd w:val="clear" w:color="auto" w:fill="BBD0DF" w:themeFill="accent1" w:themeFillTint="99"/>
            <w:tcMar>
              <w:top w:w="57" w:type="dxa"/>
            </w:tcMar>
          </w:tcPr>
          <w:p w14:paraId="11FA7176" w14:textId="77777777" w:rsidR="00970B73" w:rsidRPr="007B03DA" w:rsidRDefault="00970B73" w:rsidP="007066BF">
            <w:pPr>
              <w:rPr>
                <w:b/>
                <w:bCs/>
                <w:sz w:val="18"/>
                <w:szCs w:val="18"/>
              </w:rPr>
            </w:pPr>
          </w:p>
        </w:tc>
        <w:tc>
          <w:tcPr>
            <w:tcW w:w="1990" w:type="pct"/>
            <w:gridSpan w:val="5"/>
            <w:vMerge/>
            <w:tcBorders>
              <w:left w:val="nil"/>
              <w:right w:val="single" w:sz="4" w:space="0" w:color="auto"/>
            </w:tcBorders>
            <w:shd w:val="clear" w:color="auto" w:fill="BBD0DF" w:themeFill="accent1" w:themeFillTint="99"/>
          </w:tcPr>
          <w:p w14:paraId="4B578247" w14:textId="77777777" w:rsidR="00970B73" w:rsidRPr="007B03DA" w:rsidRDefault="00970B73" w:rsidP="007066BF">
            <w:pPr>
              <w:rPr>
                <w:b/>
                <w:bCs/>
                <w:sz w:val="18"/>
                <w:szCs w:val="18"/>
              </w:rPr>
            </w:pPr>
          </w:p>
        </w:tc>
        <w:tc>
          <w:tcPr>
            <w:tcW w:w="1690" w:type="pct"/>
            <w:gridSpan w:val="4"/>
            <w:tcBorders>
              <w:left w:val="single" w:sz="4" w:space="0" w:color="auto"/>
              <w:bottom w:val="single" w:sz="4" w:space="0" w:color="auto"/>
            </w:tcBorders>
            <w:shd w:val="clear" w:color="auto" w:fill="E8EFF4" w:themeFill="accent1" w:themeFillTint="33"/>
            <w:tcMar>
              <w:top w:w="57" w:type="dxa"/>
            </w:tcMar>
          </w:tcPr>
          <w:p w14:paraId="49C83574" w14:textId="77777777" w:rsidR="00A860D9" w:rsidRDefault="00970B73" w:rsidP="00FF3B68">
            <w:pPr>
              <w:pStyle w:val="Punktitabellene"/>
              <w:numPr>
                <w:ilvl w:val="0"/>
                <w:numId w:val="0"/>
              </w:numPr>
              <w:ind w:left="176" w:right="6" w:hanging="176"/>
              <w:rPr>
                <w:sz w:val="18"/>
                <w:szCs w:val="18"/>
              </w:rPr>
            </w:pPr>
            <w:r w:rsidRPr="007B03DA">
              <w:rPr>
                <w:b/>
                <w:sz w:val="18"/>
                <w:szCs w:val="18"/>
              </w:rPr>
              <w:t>BS-01-2</w:t>
            </w:r>
            <w:r w:rsidRPr="007B03DA">
              <w:rPr>
                <w:sz w:val="18"/>
                <w:szCs w:val="18"/>
              </w:rPr>
              <w:t xml:space="preserve"> Opplevelsesverdi</w:t>
            </w:r>
            <w:r w:rsidR="00A860D9">
              <w:rPr>
                <w:sz w:val="18"/>
                <w:szCs w:val="18"/>
              </w:rPr>
              <w:t xml:space="preserve"> </w:t>
            </w:r>
          </w:p>
          <w:p w14:paraId="772DAD70" w14:textId="1CDF9E4A" w:rsidR="00970B73" w:rsidRPr="007B03DA" w:rsidRDefault="00A860D9" w:rsidP="00FF3B68">
            <w:pPr>
              <w:pStyle w:val="Punktitabellene"/>
              <w:numPr>
                <w:ilvl w:val="0"/>
                <w:numId w:val="0"/>
              </w:numPr>
              <w:ind w:right="4"/>
              <w:rPr>
                <w:b/>
                <w:sz w:val="18"/>
                <w:szCs w:val="18"/>
              </w:rPr>
            </w:pPr>
            <w:r>
              <w:rPr>
                <w:sz w:val="18"/>
                <w:szCs w:val="18"/>
              </w:rPr>
              <w:t>(ref. NIJOS 2004)</w:t>
            </w:r>
          </w:p>
        </w:tc>
        <w:tc>
          <w:tcPr>
            <w:tcW w:w="956" w:type="pct"/>
            <w:gridSpan w:val="5"/>
            <w:tcBorders>
              <w:bottom w:val="single" w:sz="4" w:space="0" w:color="auto"/>
            </w:tcBorders>
            <w:shd w:val="clear" w:color="auto" w:fill="E8EFF4" w:themeFill="accent1" w:themeFillTint="33"/>
            <w:tcMar>
              <w:top w:w="57" w:type="dxa"/>
            </w:tcMar>
          </w:tcPr>
          <w:p w14:paraId="7510F3E3" w14:textId="26AFF1D2" w:rsidR="00970B73" w:rsidRDefault="00970B73" w:rsidP="00FF3B68">
            <w:pPr>
              <w:pStyle w:val="Listeavsnitt"/>
              <w:numPr>
                <w:ilvl w:val="0"/>
                <w:numId w:val="34"/>
              </w:numPr>
              <w:ind w:left="176" w:hanging="142"/>
              <w:rPr>
                <w:sz w:val="18"/>
                <w:szCs w:val="18"/>
              </w:rPr>
            </w:pPr>
            <w:r w:rsidRPr="007B03DA">
              <w:rPr>
                <w:sz w:val="18"/>
                <w:szCs w:val="18"/>
              </w:rPr>
              <w:t>Landskapsklasse</w:t>
            </w:r>
            <w:r w:rsidR="00A860D9">
              <w:rPr>
                <w:sz w:val="18"/>
                <w:szCs w:val="18"/>
              </w:rPr>
              <w:t xml:space="preserve"> </w:t>
            </w:r>
          </w:p>
          <w:p w14:paraId="2E63A51D" w14:textId="08794B5F" w:rsidR="00A860D9" w:rsidRPr="007B03DA" w:rsidRDefault="00A860D9" w:rsidP="00FF3B68">
            <w:pPr>
              <w:pStyle w:val="Listeavsnitt"/>
              <w:numPr>
                <w:ilvl w:val="0"/>
                <w:numId w:val="34"/>
              </w:numPr>
              <w:ind w:left="176" w:hanging="142"/>
              <w:rPr>
                <w:sz w:val="18"/>
                <w:szCs w:val="18"/>
              </w:rPr>
            </w:pPr>
            <w:r>
              <w:rPr>
                <w:sz w:val="18"/>
                <w:szCs w:val="18"/>
              </w:rPr>
              <w:t xml:space="preserve">Antall </w:t>
            </w:r>
            <w:r w:rsidR="00FF3B68">
              <w:rPr>
                <w:sz w:val="18"/>
                <w:szCs w:val="18"/>
              </w:rPr>
              <w:t>synlige tiltak</w:t>
            </w:r>
          </w:p>
        </w:tc>
      </w:tr>
      <w:tr w:rsidR="0049339B" w:rsidRPr="007B03DA" w14:paraId="3007F965" w14:textId="77777777" w:rsidTr="004159F2">
        <w:trPr>
          <w:trHeight w:val="781"/>
        </w:trPr>
        <w:tc>
          <w:tcPr>
            <w:tcW w:w="365" w:type="pct"/>
            <w:gridSpan w:val="2"/>
            <w:vMerge/>
            <w:tcBorders>
              <w:right w:val="nil"/>
            </w:tcBorders>
            <w:shd w:val="clear" w:color="auto" w:fill="BBD0DF" w:themeFill="accent1" w:themeFillTint="99"/>
            <w:tcMar>
              <w:top w:w="57" w:type="dxa"/>
            </w:tcMar>
          </w:tcPr>
          <w:p w14:paraId="3372AC4A" w14:textId="77777777" w:rsidR="00970B73" w:rsidRPr="007B03DA" w:rsidRDefault="00970B73" w:rsidP="007066BF">
            <w:pPr>
              <w:rPr>
                <w:b/>
                <w:bCs/>
                <w:sz w:val="18"/>
                <w:szCs w:val="18"/>
              </w:rPr>
            </w:pPr>
          </w:p>
        </w:tc>
        <w:tc>
          <w:tcPr>
            <w:tcW w:w="1990" w:type="pct"/>
            <w:gridSpan w:val="5"/>
            <w:vMerge/>
            <w:tcBorders>
              <w:left w:val="nil"/>
              <w:right w:val="single" w:sz="4" w:space="0" w:color="auto"/>
            </w:tcBorders>
            <w:shd w:val="clear" w:color="auto" w:fill="BBD0DF" w:themeFill="accent1" w:themeFillTint="99"/>
          </w:tcPr>
          <w:p w14:paraId="5EEDB001" w14:textId="61DE3F77" w:rsidR="00970B73" w:rsidRPr="007B03DA" w:rsidRDefault="00970B73" w:rsidP="007066BF">
            <w:pPr>
              <w:rPr>
                <w:b/>
                <w:bCs/>
                <w:sz w:val="18"/>
                <w:szCs w:val="18"/>
              </w:rPr>
            </w:pPr>
          </w:p>
        </w:tc>
        <w:tc>
          <w:tcPr>
            <w:tcW w:w="1690" w:type="pct"/>
            <w:gridSpan w:val="4"/>
            <w:tcBorders>
              <w:left w:val="single" w:sz="4" w:space="0" w:color="auto"/>
              <w:bottom w:val="single" w:sz="4" w:space="0" w:color="auto"/>
              <w:right w:val="single" w:sz="4" w:space="0" w:color="1E1E1E" w:themeColor="text1"/>
            </w:tcBorders>
            <w:shd w:val="clear" w:color="auto" w:fill="E8EFF4" w:themeFill="accent1" w:themeFillTint="33"/>
            <w:tcMar>
              <w:top w:w="57" w:type="dxa"/>
            </w:tcMar>
          </w:tcPr>
          <w:p w14:paraId="5F85F5E5" w14:textId="2251EDE5" w:rsidR="00970B73" w:rsidRPr="007B03DA" w:rsidRDefault="00970B73" w:rsidP="006706E8">
            <w:pPr>
              <w:pStyle w:val="Punktitabellene"/>
              <w:numPr>
                <w:ilvl w:val="0"/>
                <w:numId w:val="0"/>
              </w:numPr>
              <w:spacing w:line="240" w:lineRule="auto"/>
              <w:rPr>
                <w:b/>
                <w:sz w:val="18"/>
                <w:szCs w:val="18"/>
              </w:rPr>
            </w:pPr>
            <w:r w:rsidRPr="007B03DA">
              <w:rPr>
                <w:b/>
                <w:bCs/>
                <w:sz w:val="18"/>
                <w:szCs w:val="18"/>
              </w:rPr>
              <w:t xml:space="preserve">BS-01-3 </w:t>
            </w:r>
            <w:r w:rsidR="00A75F19">
              <w:rPr>
                <w:b/>
                <w:bCs/>
                <w:sz w:val="18"/>
                <w:szCs w:val="18"/>
              </w:rPr>
              <w:t>Det er ikke f</w:t>
            </w:r>
            <w:r w:rsidRPr="007B03DA">
              <w:rPr>
                <w:b/>
                <w:bCs/>
                <w:sz w:val="18"/>
                <w:szCs w:val="18"/>
              </w:rPr>
              <w:t>orsøpling og etterlatenskaper</w:t>
            </w:r>
            <w:r w:rsidR="006706E8">
              <w:rPr>
                <w:b/>
                <w:bCs/>
                <w:sz w:val="18"/>
                <w:szCs w:val="18"/>
              </w:rPr>
              <w:t xml:space="preserve"> igjen i området</w:t>
            </w:r>
            <w:r w:rsidRPr="007B03DA">
              <w:rPr>
                <w:sz w:val="18"/>
                <w:szCs w:val="18"/>
              </w:rPr>
              <w:t>, avfall lever</w:t>
            </w:r>
            <w:r w:rsidR="00CE340A" w:rsidRPr="007B03DA">
              <w:rPr>
                <w:sz w:val="18"/>
                <w:szCs w:val="18"/>
              </w:rPr>
              <w:t>es</w:t>
            </w:r>
            <w:r w:rsidRPr="007B03DA">
              <w:rPr>
                <w:sz w:val="18"/>
                <w:szCs w:val="18"/>
              </w:rPr>
              <w:t xml:space="preserve"> godkjent mottak.</w:t>
            </w:r>
          </w:p>
        </w:tc>
        <w:tc>
          <w:tcPr>
            <w:tcW w:w="956" w:type="pct"/>
            <w:gridSpan w:val="5"/>
            <w:tcBorders>
              <w:left w:val="single" w:sz="4" w:space="0" w:color="1E1E1E" w:themeColor="text1"/>
            </w:tcBorders>
            <w:shd w:val="clear" w:color="auto" w:fill="E8EFF4" w:themeFill="accent1" w:themeFillTint="33"/>
            <w:tcMar>
              <w:top w:w="57" w:type="dxa"/>
            </w:tcMar>
          </w:tcPr>
          <w:p w14:paraId="313742BC" w14:textId="026476CC" w:rsidR="00970B73" w:rsidRPr="006706E8" w:rsidRDefault="00970B73" w:rsidP="00715D6C">
            <w:pPr>
              <w:pStyle w:val="Listeavsnitt"/>
              <w:numPr>
                <w:ilvl w:val="0"/>
                <w:numId w:val="69"/>
              </w:numPr>
              <w:spacing w:line="240" w:lineRule="auto"/>
              <w:ind w:left="170" w:hanging="142"/>
              <w:rPr>
                <w:sz w:val="18"/>
                <w:szCs w:val="18"/>
              </w:rPr>
            </w:pPr>
            <w:r w:rsidRPr="006706E8">
              <w:rPr>
                <w:sz w:val="18"/>
                <w:szCs w:val="18"/>
              </w:rPr>
              <w:t xml:space="preserve">Området er </w:t>
            </w:r>
            <w:r w:rsidR="006706E8" w:rsidRPr="006706E8">
              <w:rPr>
                <w:sz w:val="18"/>
                <w:szCs w:val="18"/>
              </w:rPr>
              <w:t xml:space="preserve">ryddet </w:t>
            </w:r>
            <w:r w:rsidRPr="006706E8">
              <w:rPr>
                <w:sz w:val="18"/>
                <w:szCs w:val="18"/>
              </w:rPr>
              <w:t xml:space="preserve">og tilbakeført. </w:t>
            </w:r>
          </w:p>
        </w:tc>
      </w:tr>
      <w:tr w:rsidR="00C23C4C" w:rsidRPr="007B03DA" w14:paraId="6F9A63E3" w14:textId="77777777" w:rsidTr="00FF3B68">
        <w:trPr>
          <w:trHeight w:val="218"/>
        </w:trPr>
        <w:tc>
          <w:tcPr>
            <w:tcW w:w="365" w:type="pct"/>
            <w:gridSpan w:val="2"/>
            <w:vMerge/>
            <w:tcBorders>
              <w:right w:val="nil"/>
            </w:tcBorders>
            <w:shd w:val="clear" w:color="auto" w:fill="BBD0DF" w:themeFill="accent1" w:themeFillTint="99"/>
            <w:tcMar>
              <w:top w:w="57" w:type="dxa"/>
            </w:tcMar>
          </w:tcPr>
          <w:p w14:paraId="173D4AD6" w14:textId="77777777" w:rsidR="00970B73" w:rsidRPr="007B03DA" w:rsidRDefault="00970B73" w:rsidP="007066BF">
            <w:pPr>
              <w:rPr>
                <w:b/>
                <w:bCs/>
                <w:sz w:val="18"/>
                <w:szCs w:val="18"/>
              </w:rPr>
            </w:pPr>
          </w:p>
        </w:tc>
        <w:tc>
          <w:tcPr>
            <w:tcW w:w="1990" w:type="pct"/>
            <w:gridSpan w:val="5"/>
            <w:vMerge/>
            <w:tcBorders>
              <w:left w:val="nil"/>
              <w:right w:val="single" w:sz="4" w:space="0" w:color="auto"/>
            </w:tcBorders>
            <w:shd w:val="clear" w:color="auto" w:fill="BBD0DF" w:themeFill="accent1" w:themeFillTint="99"/>
          </w:tcPr>
          <w:p w14:paraId="5554D5A2" w14:textId="77777777" w:rsidR="00970B73" w:rsidRPr="007B03DA" w:rsidRDefault="00970B73" w:rsidP="007066BF">
            <w:pPr>
              <w:rPr>
                <w:b/>
                <w:bCs/>
                <w:sz w:val="18"/>
                <w:szCs w:val="18"/>
              </w:rPr>
            </w:pPr>
          </w:p>
        </w:tc>
        <w:tc>
          <w:tcPr>
            <w:tcW w:w="1690" w:type="pct"/>
            <w:gridSpan w:val="4"/>
            <w:tcBorders>
              <w:left w:val="single" w:sz="4" w:space="0" w:color="auto"/>
            </w:tcBorders>
            <w:shd w:val="clear" w:color="auto" w:fill="D1DFE9" w:themeFill="accent1" w:themeFillTint="66"/>
            <w:tcMar>
              <w:top w:w="57" w:type="dxa"/>
            </w:tcMar>
          </w:tcPr>
          <w:p w14:paraId="32949639" w14:textId="25382D37" w:rsidR="00970B73" w:rsidRPr="007B03DA" w:rsidRDefault="00970B73" w:rsidP="00FF3B68">
            <w:pPr>
              <w:pStyle w:val="Punktitabellene"/>
              <w:numPr>
                <w:ilvl w:val="0"/>
                <w:numId w:val="47"/>
              </w:numPr>
              <w:spacing w:after="60"/>
              <w:ind w:left="454" w:hanging="279"/>
              <w:contextualSpacing w:val="0"/>
              <w:rPr>
                <w:b/>
                <w:sz w:val="18"/>
                <w:szCs w:val="18"/>
              </w:rPr>
            </w:pPr>
            <w:r w:rsidRPr="007B03DA">
              <w:rPr>
                <w:bCs/>
                <w:sz w:val="18"/>
                <w:szCs w:val="18"/>
              </w:rPr>
              <w:t xml:space="preserve">Rester av bygninger på </w:t>
            </w:r>
            <w:r w:rsidRPr="007B03DA">
              <w:rPr>
                <w:b/>
                <w:sz w:val="18"/>
                <w:szCs w:val="18"/>
              </w:rPr>
              <w:t>Sætra</w:t>
            </w:r>
          </w:p>
        </w:tc>
        <w:tc>
          <w:tcPr>
            <w:tcW w:w="956" w:type="pct"/>
            <w:gridSpan w:val="5"/>
            <w:shd w:val="clear" w:color="auto" w:fill="D1DFE9" w:themeFill="accent1" w:themeFillTint="66"/>
            <w:tcMar>
              <w:top w:w="57" w:type="dxa"/>
            </w:tcMar>
          </w:tcPr>
          <w:p w14:paraId="0953D18A" w14:textId="190B6242" w:rsidR="00970B73" w:rsidRPr="007B03DA" w:rsidRDefault="00970B73" w:rsidP="00FF3B68">
            <w:pPr>
              <w:pStyle w:val="Listeavsnitt"/>
              <w:numPr>
                <w:ilvl w:val="0"/>
                <w:numId w:val="34"/>
              </w:numPr>
              <w:spacing w:after="60"/>
              <w:ind w:left="290" w:hanging="257"/>
              <w:contextualSpacing w:val="0"/>
              <w:rPr>
                <w:sz w:val="18"/>
                <w:szCs w:val="18"/>
              </w:rPr>
            </w:pPr>
            <w:r w:rsidRPr="007B03DA">
              <w:rPr>
                <w:sz w:val="18"/>
                <w:szCs w:val="18"/>
              </w:rPr>
              <w:t>Ja/nei</w:t>
            </w:r>
          </w:p>
        </w:tc>
      </w:tr>
      <w:tr w:rsidR="00780A91" w:rsidRPr="007B03DA" w14:paraId="695D3768" w14:textId="77777777" w:rsidTr="00116D8C">
        <w:trPr>
          <w:trHeight w:val="17"/>
        </w:trPr>
        <w:tc>
          <w:tcPr>
            <w:tcW w:w="792" w:type="pct"/>
            <w:gridSpan w:val="4"/>
            <w:tcBorders>
              <w:left w:val="nil"/>
              <w:right w:val="nil"/>
            </w:tcBorders>
            <w:tcMar>
              <w:top w:w="0" w:type="dxa"/>
            </w:tcMar>
          </w:tcPr>
          <w:p w14:paraId="41AC4BDD" w14:textId="77777777" w:rsidR="00F754DB" w:rsidRPr="007B03DA" w:rsidRDefault="00F754DB">
            <w:pPr>
              <w:rPr>
                <w:sz w:val="2"/>
                <w:szCs w:val="2"/>
              </w:rPr>
            </w:pPr>
          </w:p>
        </w:tc>
        <w:tc>
          <w:tcPr>
            <w:tcW w:w="218" w:type="pct"/>
            <w:gridSpan w:val="2"/>
            <w:tcBorders>
              <w:left w:val="nil"/>
              <w:right w:val="nil"/>
            </w:tcBorders>
            <w:tcMar>
              <w:top w:w="0" w:type="dxa"/>
            </w:tcMar>
          </w:tcPr>
          <w:p w14:paraId="09E74284" w14:textId="77777777" w:rsidR="00F754DB" w:rsidRPr="007B03DA" w:rsidRDefault="00F754DB">
            <w:pPr>
              <w:rPr>
                <w:sz w:val="2"/>
                <w:szCs w:val="2"/>
              </w:rPr>
            </w:pPr>
          </w:p>
        </w:tc>
        <w:tc>
          <w:tcPr>
            <w:tcW w:w="2297" w:type="pct"/>
            <w:gridSpan w:val="3"/>
            <w:tcBorders>
              <w:left w:val="nil"/>
              <w:right w:val="nil"/>
            </w:tcBorders>
            <w:tcMar>
              <w:top w:w="0" w:type="dxa"/>
            </w:tcMar>
          </w:tcPr>
          <w:p w14:paraId="07EF84A5" w14:textId="77777777" w:rsidR="00F754DB" w:rsidRPr="007B03DA" w:rsidRDefault="00F754DB">
            <w:pPr>
              <w:pStyle w:val="Punktlisteitabell"/>
              <w:rPr>
                <w:b/>
                <w:bCs/>
                <w:sz w:val="2"/>
                <w:szCs w:val="2"/>
              </w:rPr>
            </w:pPr>
          </w:p>
        </w:tc>
        <w:tc>
          <w:tcPr>
            <w:tcW w:w="738" w:type="pct"/>
            <w:gridSpan w:val="2"/>
            <w:tcBorders>
              <w:left w:val="nil"/>
              <w:right w:val="nil"/>
            </w:tcBorders>
            <w:tcMar>
              <w:top w:w="0" w:type="dxa"/>
            </w:tcMar>
          </w:tcPr>
          <w:p w14:paraId="0AC05462" w14:textId="77777777" w:rsidR="00F754DB" w:rsidRPr="007B03DA" w:rsidRDefault="00F754DB">
            <w:pPr>
              <w:rPr>
                <w:sz w:val="2"/>
                <w:szCs w:val="2"/>
              </w:rPr>
            </w:pPr>
          </w:p>
        </w:tc>
        <w:tc>
          <w:tcPr>
            <w:tcW w:w="491" w:type="pct"/>
            <w:gridSpan w:val="3"/>
            <w:tcBorders>
              <w:left w:val="nil"/>
              <w:right w:val="nil"/>
            </w:tcBorders>
            <w:tcMar>
              <w:top w:w="0" w:type="dxa"/>
            </w:tcMar>
          </w:tcPr>
          <w:p w14:paraId="0F71EE0D" w14:textId="77777777" w:rsidR="00F754DB" w:rsidRPr="007B03DA" w:rsidRDefault="00F754DB">
            <w:pPr>
              <w:rPr>
                <w:sz w:val="2"/>
                <w:szCs w:val="2"/>
              </w:rPr>
            </w:pPr>
          </w:p>
        </w:tc>
        <w:tc>
          <w:tcPr>
            <w:tcW w:w="464" w:type="pct"/>
            <w:gridSpan w:val="2"/>
            <w:tcBorders>
              <w:left w:val="nil"/>
              <w:right w:val="nil"/>
            </w:tcBorders>
            <w:tcMar>
              <w:top w:w="0" w:type="dxa"/>
            </w:tcMar>
          </w:tcPr>
          <w:p w14:paraId="20C60FEA" w14:textId="77777777" w:rsidR="00F754DB" w:rsidRPr="007B03DA" w:rsidRDefault="00F754DB">
            <w:pPr>
              <w:rPr>
                <w:sz w:val="2"/>
                <w:szCs w:val="2"/>
              </w:rPr>
            </w:pPr>
          </w:p>
        </w:tc>
      </w:tr>
      <w:tr w:rsidR="0060188A" w:rsidRPr="007B03DA" w14:paraId="432F2961" w14:textId="77777777" w:rsidTr="004159F2">
        <w:tc>
          <w:tcPr>
            <w:tcW w:w="365" w:type="pct"/>
            <w:gridSpan w:val="2"/>
            <w:vMerge w:val="restart"/>
            <w:tcBorders>
              <w:right w:val="nil"/>
            </w:tcBorders>
            <w:shd w:val="clear" w:color="auto" w:fill="B3D2B8" w:themeFill="accent2" w:themeFillTint="99"/>
            <w:tcMar>
              <w:top w:w="57" w:type="dxa"/>
            </w:tcMar>
          </w:tcPr>
          <w:p w14:paraId="4F4F9B3C" w14:textId="1F41821C" w:rsidR="00692044" w:rsidRPr="007B03DA" w:rsidRDefault="00692044" w:rsidP="007066BF">
            <w:pPr>
              <w:rPr>
                <w:b/>
                <w:bCs/>
                <w:sz w:val="18"/>
                <w:szCs w:val="18"/>
              </w:rPr>
            </w:pPr>
            <w:r w:rsidRPr="007B03DA">
              <w:rPr>
                <w:b/>
                <w:bCs/>
                <w:sz w:val="18"/>
                <w:szCs w:val="18"/>
              </w:rPr>
              <w:t>BS-02</w:t>
            </w:r>
          </w:p>
        </w:tc>
        <w:tc>
          <w:tcPr>
            <w:tcW w:w="1990" w:type="pct"/>
            <w:gridSpan w:val="5"/>
            <w:vMerge w:val="restart"/>
            <w:tcBorders>
              <w:left w:val="nil"/>
            </w:tcBorders>
            <w:shd w:val="clear" w:color="auto" w:fill="B3D2B8" w:themeFill="accent2" w:themeFillTint="99"/>
          </w:tcPr>
          <w:p w14:paraId="5E9ADC25" w14:textId="2D47C80D" w:rsidR="00692044" w:rsidRPr="007B03DA" w:rsidRDefault="00692044" w:rsidP="007066BF">
            <w:pPr>
              <w:rPr>
                <w:b/>
                <w:bCs/>
                <w:sz w:val="18"/>
                <w:szCs w:val="18"/>
              </w:rPr>
            </w:pPr>
            <w:r w:rsidRPr="007B03DA">
              <w:rPr>
                <w:sz w:val="18"/>
                <w:szCs w:val="18"/>
              </w:rPr>
              <w:t>Naturmangfoldet</w:t>
            </w:r>
            <w:r w:rsidRPr="007B03DA">
              <w:rPr>
                <w:b/>
                <w:bCs/>
                <w:sz w:val="18"/>
                <w:szCs w:val="18"/>
              </w:rPr>
              <w:t xml:space="preserve"> skal opprettholdes og være i god tilstand. </w:t>
            </w:r>
            <w:r w:rsidRPr="007B03DA">
              <w:rPr>
                <w:sz w:val="18"/>
                <w:szCs w:val="18"/>
              </w:rPr>
              <w:t>Hogst skal ikke redusere verdiene eller grunnlaget for disse.</w:t>
            </w:r>
          </w:p>
        </w:tc>
        <w:tc>
          <w:tcPr>
            <w:tcW w:w="1690" w:type="pct"/>
            <w:gridSpan w:val="4"/>
            <w:shd w:val="clear" w:color="auto" w:fill="CCE1CF" w:themeFill="accent2" w:themeFillTint="66"/>
            <w:tcMar>
              <w:top w:w="57" w:type="dxa"/>
            </w:tcMar>
          </w:tcPr>
          <w:p w14:paraId="75FC6AC1" w14:textId="77777777" w:rsidR="00692044" w:rsidRPr="007B03DA" w:rsidRDefault="00692044" w:rsidP="007066BF">
            <w:pPr>
              <w:rPr>
                <w:sz w:val="18"/>
                <w:szCs w:val="18"/>
              </w:rPr>
            </w:pPr>
            <w:r w:rsidRPr="007B03DA">
              <w:rPr>
                <w:b/>
                <w:sz w:val="18"/>
                <w:szCs w:val="18"/>
              </w:rPr>
              <w:t>BS-02-1</w:t>
            </w:r>
            <w:r w:rsidRPr="007B03DA">
              <w:rPr>
                <w:sz w:val="18"/>
                <w:szCs w:val="18"/>
              </w:rPr>
              <w:t xml:space="preserve"> Bevare/styrke kjente naturtypelokaliteter. </w:t>
            </w:r>
          </w:p>
        </w:tc>
        <w:tc>
          <w:tcPr>
            <w:tcW w:w="956" w:type="pct"/>
            <w:gridSpan w:val="5"/>
            <w:shd w:val="clear" w:color="auto" w:fill="CCE1CF" w:themeFill="accent2" w:themeFillTint="66"/>
            <w:tcMar>
              <w:top w:w="57" w:type="dxa"/>
            </w:tcMar>
          </w:tcPr>
          <w:p w14:paraId="6F985CDB" w14:textId="5516B8A6" w:rsidR="00692044" w:rsidRPr="007B03DA" w:rsidRDefault="00692044" w:rsidP="00715D6C">
            <w:pPr>
              <w:pStyle w:val="Listeavsnitt"/>
              <w:numPr>
                <w:ilvl w:val="0"/>
                <w:numId w:val="34"/>
              </w:numPr>
              <w:spacing w:line="240" w:lineRule="auto"/>
              <w:ind w:left="176" w:hanging="176"/>
              <w:rPr>
                <w:sz w:val="18"/>
                <w:szCs w:val="18"/>
              </w:rPr>
            </w:pPr>
            <w:r w:rsidRPr="007B03DA">
              <w:rPr>
                <w:sz w:val="18"/>
                <w:szCs w:val="18"/>
              </w:rPr>
              <w:t>Hogst tillatt slike steder? (ja/nei)</w:t>
            </w:r>
          </w:p>
        </w:tc>
      </w:tr>
      <w:tr w:rsidR="0060188A" w:rsidRPr="007B03DA" w14:paraId="3ADC300B" w14:textId="77777777" w:rsidTr="004159F2">
        <w:tc>
          <w:tcPr>
            <w:tcW w:w="365" w:type="pct"/>
            <w:gridSpan w:val="2"/>
            <w:vMerge/>
            <w:tcBorders>
              <w:right w:val="nil"/>
            </w:tcBorders>
            <w:shd w:val="clear" w:color="auto" w:fill="B3D2B8" w:themeFill="accent2" w:themeFillTint="99"/>
            <w:tcMar>
              <w:top w:w="57" w:type="dxa"/>
            </w:tcMar>
          </w:tcPr>
          <w:p w14:paraId="0EC1EC78" w14:textId="77777777" w:rsidR="00692044" w:rsidRPr="007B03DA" w:rsidRDefault="00692044" w:rsidP="007066BF">
            <w:pPr>
              <w:rPr>
                <w:b/>
                <w:bCs/>
                <w:sz w:val="18"/>
                <w:szCs w:val="18"/>
              </w:rPr>
            </w:pPr>
          </w:p>
        </w:tc>
        <w:tc>
          <w:tcPr>
            <w:tcW w:w="1990" w:type="pct"/>
            <w:gridSpan w:val="5"/>
            <w:vMerge/>
            <w:tcBorders>
              <w:left w:val="nil"/>
            </w:tcBorders>
            <w:shd w:val="clear" w:color="auto" w:fill="B3D2B8" w:themeFill="accent2" w:themeFillTint="99"/>
          </w:tcPr>
          <w:p w14:paraId="5AA46C94" w14:textId="77777777" w:rsidR="00692044" w:rsidRPr="007B03DA" w:rsidRDefault="00692044" w:rsidP="007066BF">
            <w:pPr>
              <w:rPr>
                <w:b/>
                <w:bCs/>
                <w:sz w:val="18"/>
                <w:szCs w:val="18"/>
              </w:rPr>
            </w:pPr>
          </w:p>
        </w:tc>
        <w:tc>
          <w:tcPr>
            <w:tcW w:w="1690" w:type="pct"/>
            <w:gridSpan w:val="4"/>
            <w:shd w:val="clear" w:color="auto" w:fill="CCE1CF" w:themeFill="accent2" w:themeFillTint="66"/>
            <w:tcMar>
              <w:top w:w="57" w:type="dxa"/>
            </w:tcMar>
          </w:tcPr>
          <w:p w14:paraId="70E64ADF" w14:textId="3EEEB655" w:rsidR="00692044" w:rsidRPr="007B03DA" w:rsidRDefault="00692044" w:rsidP="007066BF">
            <w:pPr>
              <w:rPr>
                <w:b/>
                <w:sz w:val="18"/>
                <w:szCs w:val="18"/>
              </w:rPr>
            </w:pPr>
            <w:r w:rsidRPr="007B03DA">
              <w:rPr>
                <w:b/>
                <w:bCs/>
                <w:sz w:val="18"/>
                <w:szCs w:val="18"/>
              </w:rPr>
              <w:t>BS-02-1</w:t>
            </w:r>
            <w:r w:rsidRPr="007B03DA">
              <w:rPr>
                <w:sz w:val="18"/>
                <w:szCs w:val="18"/>
              </w:rPr>
              <w:t xml:space="preserve"> Voksesteder for planter og hekkelokaliteter etc. for dyr er skjermet mot ødeleggelse/forstyrrelse </w:t>
            </w:r>
          </w:p>
        </w:tc>
        <w:tc>
          <w:tcPr>
            <w:tcW w:w="956" w:type="pct"/>
            <w:gridSpan w:val="5"/>
            <w:shd w:val="clear" w:color="auto" w:fill="CCE1CF" w:themeFill="accent2" w:themeFillTint="66"/>
            <w:tcMar>
              <w:top w:w="57" w:type="dxa"/>
            </w:tcMar>
          </w:tcPr>
          <w:p w14:paraId="4DD3366F" w14:textId="7FF4D2EF" w:rsidR="00692044" w:rsidRPr="007B03DA" w:rsidRDefault="00692044" w:rsidP="00715D6C">
            <w:pPr>
              <w:pStyle w:val="Listeavsnitt"/>
              <w:numPr>
                <w:ilvl w:val="0"/>
                <w:numId w:val="34"/>
              </w:numPr>
              <w:spacing w:line="240" w:lineRule="auto"/>
              <w:ind w:left="176" w:hanging="176"/>
              <w:rPr>
                <w:sz w:val="18"/>
                <w:szCs w:val="18"/>
              </w:rPr>
            </w:pPr>
            <w:r w:rsidRPr="007B03DA">
              <w:rPr>
                <w:sz w:val="18"/>
                <w:szCs w:val="18"/>
              </w:rPr>
              <w:t>Antall avslag på søknader eller vilkår i tillatelser</w:t>
            </w:r>
          </w:p>
        </w:tc>
      </w:tr>
      <w:tr w:rsidR="0060188A" w:rsidRPr="007B03DA" w14:paraId="7CE61982" w14:textId="77777777" w:rsidTr="004159F2">
        <w:tc>
          <w:tcPr>
            <w:tcW w:w="365" w:type="pct"/>
            <w:gridSpan w:val="2"/>
            <w:vMerge/>
            <w:tcBorders>
              <w:right w:val="nil"/>
            </w:tcBorders>
            <w:shd w:val="clear" w:color="auto" w:fill="B3D2B8" w:themeFill="accent2" w:themeFillTint="99"/>
            <w:tcMar>
              <w:top w:w="57" w:type="dxa"/>
            </w:tcMar>
          </w:tcPr>
          <w:p w14:paraId="043D9687" w14:textId="77777777" w:rsidR="00692044" w:rsidRPr="007B03DA" w:rsidRDefault="00692044" w:rsidP="007066BF">
            <w:pPr>
              <w:rPr>
                <w:b/>
                <w:bCs/>
                <w:sz w:val="18"/>
                <w:szCs w:val="18"/>
              </w:rPr>
            </w:pPr>
          </w:p>
        </w:tc>
        <w:tc>
          <w:tcPr>
            <w:tcW w:w="1990" w:type="pct"/>
            <w:gridSpan w:val="5"/>
            <w:vMerge/>
            <w:tcBorders>
              <w:left w:val="nil"/>
            </w:tcBorders>
            <w:shd w:val="clear" w:color="auto" w:fill="B3D2B8" w:themeFill="accent2" w:themeFillTint="99"/>
          </w:tcPr>
          <w:p w14:paraId="10F3EB70" w14:textId="77777777" w:rsidR="00692044" w:rsidRPr="007B03DA" w:rsidRDefault="00692044" w:rsidP="007066BF">
            <w:pPr>
              <w:rPr>
                <w:b/>
                <w:bCs/>
                <w:sz w:val="18"/>
                <w:szCs w:val="18"/>
              </w:rPr>
            </w:pPr>
          </w:p>
        </w:tc>
        <w:tc>
          <w:tcPr>
            <w:tcW w:w="1690" w:type="pct"/>
            <w:gridSpan w:val="4"/>
            <w:shd w:val="clear" w:color="auto" w:fill="CCE1CF" w:themeFill="accent2" w:themeFillTint="66"/>
            <w:tcMar>
              <w:top w:w="57" w:type="dxa"/>
            </w:tcMar>
          </w:tcPr>
          <w:p w14:paraId="789BE44D" w14:textId="0298B8EB" w:rsidR="00692044" w:rsidRPr="007B03DA" w:rsidRDefault="00692044" w:rsidP="007066BF">
            <w:pPr>
              <w:rPr>
                <w:b/>
                <w:sz w:val="18"/>
                <w:szCs w:val="18"/>
              </w:rPr>
            </w:pPr>
            <w:r w:rsidRPr="007B03DA">
              <w:rPr>
                <w:b/>
                <w:sz w:val="18"/>
                <w:szCs w:val="18"/>
              </w:rPr>
              <w:t>BS-02-3</w:t>
            </w:r>
            <w:r w:rsidRPr="007B03DA">
              <w:rPr>
                <w:sz w:val="18"/>
                <w:szCs w:val="18"/>
              </w:rPr>
              <w:t xml:space="preserve"> Bevare arealene med naturskog.</w:t>
            </w:r>
          </w:p>
        </w:tc>
        <w:tc>
          <w:tcPr>
            <w:tcW w:w="956" w:type="pct"/>
            <w:gridSpan w:val="5"/>
            <w:shd w:val="clear" w:color="auto" w:fill="CCE1CF" w:themeFill="accent2" w:themeFillTint="66"/>
            <w:tcMar>
              <w:top w:w="57" w:type="dxa"/>
            </w:tcMar>
          </w:tcPr>
          <w:p w14:paraId="0F925C28" w14:textId="68A1D6D4" w:rsidR="00692044" w:rsidRPr="007B03DA" w:rsidRDefault="00692044" w:rsidP="00715D6C">
            <w:pPr>
              <w:pStyle w:val="Listeavsnitt"/>
              <w:numPr>
                <w:ilvl w:val="0"/>
                <w:numId w:val="34"/>
              </w:numPr>
              <w:spacing w:line="240" w:lineRule="auto"/>
              <w:ind w:left="176" w:hanging="176"/>
              <w:rPr>
                <w:sz w:val="18"/>
                <w:szCs w:val="18"/>
              </w:rPr>
            </w:pPr>
            <w:r w:rsidRPr="007B03DA">
              <w:rPr>
                <w:sz w:val="18"/>
                <w:szCs w:val="18"/>
              </w:rPr>
              <w:t xml:space="preserve">Areal naturskog stabilt/økende </w:t>
            </w:r>
          </w:p>
        </w:tc>
      </w:tr>
      <w:tr w:rsidR="0060188A" w:rsidRPr="007B03DA" w14:paraId="57403B07" w14:textId="77777777" w:rsidTr="003F5745">
        <w:tc>
          <w:tcPr>
            <w:tcW w:w="365" w:type="pct"/>
            <w:gridSpan w:val="2"/>
            <w:vMerge/>
            <w:tcBorders>
              <w:right w:val="nil"/>
            </w:tcBorders>
            <w:shd w:val="clear" w:color="auto" w:fill="B3D2B8" w:themeFill="accent2" w:themeFillTint="99"/>
            <w:tcMar>
              <w:top w:w="57" w:type="dxa"/>
            </w:tcMar>
          </w:tcPr>
          <w:p w14:paraId="0FF24387" w14:textId="77777777" w:rsidR="00692044" w:rsidRPr="007B03DA" w:rsidRDefault="00692044" w:rsidP="007066BF">
            <w:pPr>
              <w:rPr>
                <w:b/>
                <w:bCs/>
                <w:sz w:val="18"/>
                <w:szCs w:val="18"/>
              </w:rPr>
            </w:pPr>
          </w:p>
        </w:tc>
        <w:tc>
          <w:tcPr>
            <w:tcW w:w="1990" w:type="pct"/>
            <w:gridSpan w:val="5"/>
            <w:vMerge/>
            <w:tcBorders>
              <w:left w:val="nil"/>
            </w:tcBorders>
            <w:shd w:val="clear" w:color="auto" w:fill="B3D2B8" w:themeFill="accent2" w:themeFillTint="99"/>
          </w:tcPr>
          <w:p w14:paraId="3A602B3A" w14:textId="77777777" w:rsidR="00692044" w:rsidRPr="007B03DA" w:rsidRDefault="00692044" w:rsidP="007066BF">
            <w:pPr>
              <w:rPr>
                <w:b/>
                <w:bCs/>
                <w:sz w:val="18"/>
                <w:szCs w:val="18"/>
              </w:rPr>
            </w:pPr>
          </w:p>
        </w:tc>
        <w:tc>
          <w:tcPr>
            <w:tcW w:w="1690" w:type="pct"/>
            <w:gridSpan w:val="4"/>
            <w:shd w:val="clear" w:color="auto" w:fill="CCE1CF" w:themeFill="accent2" w:themeFillTint="66"/>
            <w:tcMar>
              <w:top w:w="57" w:type="dxa"/>
            </w:tcMar>
          </w:tcPr>
          <w:p w14:paraId="16671B60" w14:textId="6EC0774D" w:rsidR="00692044" w:rsidRPr="007B03DA" w:rsidRDefault="00692044" w:rsidP="00FA1899">
            <w:pPr>
              <w:rPr>
                <w:b/>
                <w:sz w:val="18"/>
                <w:szCs w:val="18"/>
              </w:rPr>
            </w:pPr>
            <w:r w:rsidRPr="007B03DA">
              <w:rPr>
                <w:b/>
                <w:sz w:val="18"/>
                <w:szCs w:val="18"/>
              </w:rPr>
              <w:t xml:space="preserve">BS-02-4 </w:t>
            </w:r>
            <w:r w:rsidRPr="007B03DA">
              <w:rPr>
                <w:sz w:val="18"/>
                <w:szCs w:val="18"/>
              </w:rPr>
              <w:t>Oppdatert</w:t>
            </w:r>
            <w:r w:rsidRPr="007B03DA">
              <w:rPr>
                <w:b/>
                <w:sz w:val="18"/>
                <w:szCs w:val="18"/>
              </w:rPr>
              <w:t xml:space="preserve"> </w:t>
            </w:r>
            <w:r w:rsidRPr="007B03DA">
              <w:rPr>
                <w:bCs/>
                <w:sz w:val="18"/>
                <w:szCs w:val="18"/>
              </w:rPr>
              <w:t>kunnskap om vann-økologi og bestander i Lakselvvassdraget</w:t>
            </w:r>
          </w:p>
        </w:tc>
        <w:tc>
          <w:tcPr>
            <w:tcW w:w="956" w:type="pct"/>
            <w:gridSpan w:val="5"/>
            <w:shd w:val="clear" w:color="auto" w:fill="CCE1CF" w:themeFill="accent2" w:themeFillTint="66"/>
            <w:tcMar>
              <w:top w:w="57" w:type="dxa"/>
            </w:tcMar>
          </w:tcPr>
          <w:p w14:paraId="0C91FA69" w14:textId="7EE1B853" w:rsidR="00692044" w:rsidRPr="007B03DA" w:rsidRDefault="00692044" w:rsidP="00715D6C">
            <w:pPr>
              <w:pStyle w:val="Listeavsnitt"/>
              <w:numPr>
                <w:ilvl w:val="0"/>
                <w:numId w:val="34"/>
              </w:numPr>
              <w:spacing w:line="240" w:lineRule="auto"/>
              <w:ind w:left="176" w:hanging="176"/>
              <w:rPr>
                <w:sz w:val="18"/>
                <w:szCs w:val="18"/>
              </w:rPr>
            </w:pPr>
            <w:r w:rsidRPr="007B03DA">
              <w:rPr>
                <w:sz w:val="18"/>
                <w:szCs w:val="18"/>
              </w:rPr>
              <w:t>Vassdraget er kartlagt</w:t>
            </w:r>
          </w:p>
        </w:tc>
      </w:tr>
      <w:tr w:rsidR="00C23C4C" w:rsidRPr="007B03DA" w14:paraId="1F9BB027" w14:textId="77777777" w:rsidTr="004159F2">
        <w:tc>
          <w:tcPr>
            <w:tcW w:w="365" w:type="pct"/>
            <w:gridSpan w:val="2"/>
            <w:vMerge/>
            <w:tcBorders>
              <w:bottom w:val="single" w:sz="4" w:space="0" w:color="auto"/>
              <w:right w:val="nil"/>
            </w:tcBorders>
            <w:shd w:val="clear" w:color="auto" w:fill="B3D2B8" w:themeFill="accent2" w:themeFillTint="99"/>
            <w:tcMar>
              <w:top w:w="57" w:type="dxa"/>
            </w:tcMar>
          </w:tcPr>
          <w:p w14:paraId="30A38124" w14:textId="77777777" w:rsidR="00692044" w:rsidRPr="007B03DA" w:rsidRDefault="00692044" w:rsidP="00D31014">
            <w:pPr>
              <w:rPr>
                <w:b/>
                <w:bCs/>
                <w:sz w:val="18"/>
                <w:szCs w:val="18"/>
              </w:rPr>
            </w:pPr>
          </w:p>
        </w:tc>
        <w:tc>
          <w:tcPr>
            <w:tcW w:w="1990" w:type="pct"/>
            <w:gridSpan w:val="5"/>
            <w:vMerge/>
            <w:tcBorders>
              <w:left w:val="nil"/>
              <w:bottom w:val="single" w:sz="4" w:space="0" w:color="auto"/>
            </w:tcBorders>
            <w:shd w:val="clear" w:color="auto" w:fill="B3D2B8" w:themeFill="accent2" w:themeFillTint="99"/>
          </w:tcPr>
          <w:p w14:paraId="0B9E0A8A" w14:textId="77777777" w:rsidR="00692044" w:rsidRPr="007B03DA" w:rsidRDefault="00692044" w:rsidP="00D31014">
            <w:pPr>
              <w:rPr>
                <w:b/>
                <w:bCs/>
                <w:sz w:val="18"/>
                <w:szCs w:val="18"/>
              </w:rPr>
            </w:pPr>
          </w:p>
        </w:tc>
        <w:tc>
          <w:tcPr>
            <w:tcW w:w="1690" w:type="pct"/>
            <w:gridSpan w:val="4"/>
            <w:shd w:val="clear" w:color="auto" w:fill="CCE1CF" w:themeFill="accent2" w:themeFillTint="66"/>
            <w:tcMar>
              <w:top w:w="57" w:type="dxa"/>
            </w:tcMar>
          </w:tcPr>
          <w:p w14:paraId="4906F60C" w14:textId="5BCE2B23" w:rsidR="00692044" w:rsidRPr="007B03DA" w:rsidRDefault="00692044" w:rsidP="00D31014">
            <w:pPr>
              <w:rPr>
                <w:b/>
                <w:sz w:val="18"/>
                <w:szCs w:val="18"/>
              </w:rPr>
            </w:pPr>
            <w:r w:rsidRPr="007B03DA">
              <w:rPr>
                <w:b/>
                <w:sz w:val="18"/>
                <w:szCs w:val="18"/>
              </w:rPr>
              <w:t>BS-02-</w:t>
            </w:r>
            <w:r>
              <w:rPr>
                <w:b/>
                <w:sz w:val="18"/>
                <w:szCs w:val="18"/>
              </w:rPr>
              <w:t>5</w:t>
            </w:r>
            <w:r w:rsidRPr="007B03DA">
              <w:rPr>
                <w:b/>
                <w:sz w:val="18"/>
                <w:szCs w:val="18"/>
              </w:rPr>
              <w:t xml:space="preserve"> </w:t>
            </w:r>
            <w:r w:rsidRPr="007B03DA">
              <w:rPr>
                <w:sz w:val="18"/>
                <w:szCs w:val="18"/>
              </w:rPr>
              <w:t>Oppdatert</w:t>
            </w:r>
            <w:r w:rsidRPr="007B03DA">
              <w:rPr>
                <w:b/>
                <w:sz w:val="18"/>
                <w:szCs w:val="18"/>
              </w:rPr>
              <w:t xml:space="preserve"> </w:t>
            </w:r>
            <w:r w:rsidRPr="007B03DA">
              <w:rPr>
                <w:bCs/>
                <w:sz w:val="18"/>
                <w:szCs w:val="18"/>
              </w:rPr>
              <w:t xml:space="preserve">kunnskap om </w:t>
            </w:r>
            <w:r>
              <w:rPr>
                <w:bCs/>
                <w:sz w:val="18"/>
                <w:szCs w:val="18"/>
              </w:rPr>
              <w:t>fugl</w:t>
            </w:r>
            <w:r w:rsidR="00F26623">
              <w:rPr>
                <w:bCs/>
                <w:sz w:val="18"/>
                <w:szCs w:val="18"/>
              </w:rPr>
              <w:t xml:space="preserve"> og flaggermus</w:t>
            </w:r>
          </w:p>
        </w:tc>
        <w:tc>
          <w:tcPr>
            <w:tcW w:w="956" w:type="pct"/>
            <w:gridSpan w:val="5"/>
            <w:shd w:val="clear" w:color="auto" w:fill="CCE1CF" w:themeFill="accent2" w:themeFillTint="66"/>
            <w:tcMar>
              <w:top w:w="57" w:type="dxa"/>
            </w:tcMar>
          </w:tcPr>
          <w:p w14:paraId="2B1A00C1" w14:textId="61EA64F3" w:rsidR="00692044" w:rsidRPr="007B03DA" w:rsidRDefault="00692044" w:rsidP="00715D6C">
            <w:pPr>
              <w:pStyle w:val="Listeavsnitt"/>
              <w:numPr>
                <w:ilvl w:val="0"/>
                <w:numId w:val="34"/>
              </w:numPr>
              <w:spacing w:line="240" w:lineRule="auto"/>
              <w:ind w:left="176" w:hanging="176"/>
              <w:rPr>
                <w:sz w:val="18"/>
                <w:szCs w:val="18"/>
              </w:rPr>
            </w:pPr>
            <w:r>
              <w:rPr>
                <w:sz w:val="18"/>
                <w:szCs w:val="18"/>
              </w:rPr>
              <w:t>Hele området kartlagt</w:t>
            </w:r>
          </w:p>
        </w:tc>
      </w:tr>
      <w:tr w:rsidR="0060188A" w:rsidRPr="007B03DA" w14:paraId="22FA7E22" w14:textId="77777777" w:rsidTr="004159F2">
        <w:trPr>
          <w:trHeight w:val="541"/>
        </w:trPr>
        <w:tc>
          <w:tcPr>
            <w:tcW w:w="365" w:type="pct"/>
            <w:gridSpan w:val="2"/>
            <w:vMerge w:val="restart"/>
            <w:tcBorders>
              <w:right w:val="nil"/>
            </w:tcBorders>
            <w:shd w:val="clear" w:color="auto" w:fill="B3D2B8" w:themeFill="accent2" w:themeFillTint="99"/>
            <w:tcMar>
              <w:top w:w="57" w:type="dxa"/>
            </w:tcMar>
          </w:tcPr>
          <w:p w14:paraId="3E892727" w14:textId="57B2D4D9" w:rsidR="00D31014" w:rsidRPr="007B03DA" w:rsidRDefault="00D31014" w:rsidP="00D31014">
            <w:pPr>
              <w:rPr>
                <w:b/>
                <w:bCs/>
                <w:sz w:val="18"/>
                <w:szCs w:val="18"/>
              </w:rPr>
            </w:pPr>
            <w:r w:rsidRPr="007B03DA">
              <w:rPr>
                <w:b/>
                <w:bCs/>
                <w:sz w:val="18"/>
                <w:szCs w:val="18"/>
              </w:rPr>
              <w:t>BS-03</w:t>
            </w:r>
          </w:p>
        </w:tc>
        <w:tc>
          <w:tcPr>
            <w:tcW w:w="1990" w:type="pct"/>
            <w:gridSpan w:val="5"/>
            <w:vMerge w:val="restart"/>
            <w:tcBorders>
              <w:left w:val="nil"/>
            </w:tcBorders>
            <w:shd w:val="clear" w:color="auto" w:fill="B3D2B8" w:themeFill="accent2" w:themeFillTint="99"/>
          </w:tcPr>
          <w:p w14:paraId="28D8C8C4" w14:textId="04680FF2" w:rsidR="00D31014" w:rsidRPr="007B03DA" w:rsidRDefault="00D31014" w:rsidP="00D31014">
            <w:pPr>
              <w:rPr>
                <w:b/>
                <w:bCs/>
                <w:sz w:val="18"/>
                <w:szCs w:val="18"/>
              </w:rPr>
            </w:pPr>
            <w:r w:rsidRPr="007B03DA">
              <w:rPr>
                <w:sz w:val="18"/>
                <w:szCs w:val="18"/>
              </w:rPr>
              <w:t>Naturmangfold:</w:t>
            </w:r>
            <w:r w:rsidRPr="007B03DA">
              <w:rPr>
                <w:b/>
                <w:bCs/>
                <w:sz w:val="18"/>
                <w:szCs w:val="18"/>
              </w:rPr>
              <w:t xml:space="preserve"> Myrer og våtmarker skal være i god og opprinnelig tilstand. </w:t>
            </w:r>
            <w:r w:rsidRPr="007B03DA">
              <w:rPr>
                <w:bCs/>
                <w:sz w:val="18"/>
                <w:szCs w:val="18"/>
              </w:rPr>
              <w:t xml:space="preserve">Restaurerte lokaliteter skal </w:t>
            </w:r>
            <w:r w:rsidRPr="007B03DA">
              <w:rPr>
                <w:sz w:val="18"/>
                <w:szCs w:val="18"/>
              </w:rPr>
              <w:t xml:space="preserve">opprettholde sin gjenoppretta tilstand. </w:t>
            </w:r>
          </w:p>
        </w:tc>
        <w:tc>
          <w:tcPr>
            <w:tcW w:w="1690" w:type="pct"/>
            <w:gridSpan w:val="4"/>
            <w:shd w:val="clear" w:color="auto" w:fill="E5F0E7" w:themeFill="accent2" w:themeFillTint="33"/>
            <w:tcMar>
              <w:top w:w="57" w:type="dxa"/>
            </w:tcMar>
          </w:tcPr>
          <w:p w14:paraId="1F9AD5A8" w14:textId="015A31C4" w:rsidR="00D31014" w:rsidRPr="007B03DA" w:rsidRDefault="00D31014" w:rsidP="00D31014">
            <w:pPr>
              <w:rPr>
                <w:sz w:val="18"/>
                <w:szCs w:val="18"/>
              </w:rPr>
            </w:pPr>
            <w:r w:rsidRPr="007B03DA">
              <w:rPr>
                <w:b/>
                <w:bCs/>
                <w:sz w:val="18"/>
                <w:szCs w:val="18"/>
              </w:rPr>
              <w:t>BS-03-1</w:t>
            </w:r>
            <w:r w:rsidRPr="007B03DA">
              <w:rPr>
                <w:sz w:val="18"/>
                <w:szCs w:val="18"/>
              </w:rPr>
              <w:t xml:space="preserve"> </w:t>
            </w:r>
            <w:r w:rsidRPr="007B03DA">
              <w:rPr>
                <w:b/>
                <w:bCs/>
                <w:sz w:val="18"/>
                <w:szCs w:val="18"/>
              </w:rPr>
              <w:t>God oversikt over tidligere myr/våtmark som er grøftet/drenert og tilplantet</w:t>
            </w:r>
            <w:r w:rsidRPr="007B03DA">
              <w:rPr>
                <w:sz w:val="18"/>
                <w:szCs w:val="18"/>
              </w:rPr>
              <w:t xml:space="preserve">. Det er gjort kartlegging og vurdering av </w:t>
            </w:r>
            <w:proofErr w:type="spellStart"/>
            <w:r w:rsidRPr="007B03DA">
              <w:rPr>
                <w:sz w:val="18"/>
                <w:szCs w:val="18"/>
              </w:rPr>
              <w:t>restaurerbar</w:t>
            </w:r>
            <w:proofErr w:type="spellEnd"/>
            <w:r w:rsidRPr="007B03DA">
              <w:rPr>
                <w:sz w:val="18"/>
                <w:szCs w:val="18"/>
              </w:rPr>
              <w:t xml:space="preserve"> myr. </w:t>
            </w:r>
          </w:p>
        </w:tc>
        <w:tc>
          <w:tcPr>
            <w:tcW w:w="956" w:type="pct"/>
            <w:gridSpan w:val="5"/>
            <w:shd w:val="clear" w:color="auto" w:fill="E5F0E7" w:themeFill="accent2" w:themeFillTint="33"/>
            <w:tcMar>
              <w:top w:w="57" w:type="dxa"/>
            </w:tcMar>
          </w:tcPr>
          <w:p w14:paraId="12034854" w14:textId="77777777" w:rsidR="00D31014" w:rsidRPr="007B03DA" w:rsidRDefault="00D31014" w:rsidP="00715D6C">
            <w:pPr>
              <w:pStyle w:val="Listeavsnitt"/>
              <w:numPr>
                <w:ilvl w:val="0"/>
                <w:numId w:val="34"/>
              </w:numPr>
              <w:spacing w:line="240" w:lineRule="auto"/>
              <w:ind w:left="176" w:hanging="176"/>
              <w:rPr>
                <w:sz w:val="18"/>
                <w:szCs w:val="18"/>
              </w:rPr>
            </w:pPr>
            <w:r w:rsidRPr="007B03DA">
              <w:rPr>
                <w:sz w:val="18"/>
                <w:szCs w:val="18"/>
              </w:rPr>
              <w:t>Gjennomført? (ja/nei)</w:t>
            </w:r>
          </w:p>
        </w:tc>
      </w:tr>
      <w:tr w:rsidR="00C23C4C" w:rsidRPr="007B03DA" w14:paraId="0890DD2B" w14:textId="77777777" w:rsidTr="004159F2">
        <w:tc>
          <w:tcPr>
            <w:tcW w:w="365" w:type="pct"/>
            <w:gridSpan w:val="2"/>
            <w:vMerge/>
            <w:tcBorders>
              <w:bottom w:val="single" w:sz="4" w:space="0" w:color="auto"/>
              <w:right w:val="nil"/>
            </w:tcBorders>
            <w:shd w:val="clear" w:color="auto" w:fill="B3D2B8" w:themeFill="accent2" w:themeFillTint="99"/>
            <w:tcMar>
              <w:top w:w="57" w:type="dxa"/>
            </w:tcMar>
          </w:tcPr>
          <w:p w14:paraId="7EC599FE" w14:textId="77777777" w:rsidR="00D31014" w:rsidRPr="007B03DA" w:rsidRDefault="00D31014" w:rsidP="00D31014">
            <w:pPr>
              <w:rPr>
                <w:b/>
                <w:bCs/>
                <w:sz w:val="18"/>
                <w:szCs w:val="18"/>
              </w:rPr>
            </w:pPr>
          </w:p>
        </w:tc>
        <w:tc>
          <w:tcPr>
            <w:tcW w:w="1990" w:type="pct"/>
            <w:gridSpan w:val="5"/>
            <w:vMerge/>
            <w:tcBorders>
              <w:left w:val="nil"/>
              <w:bottom w:val="single" w:sz="4" w:space="0" w:color="auto"/>
            </w:tcBorders>
            <w:shd w:val="clear" w:color="auto" w:fill="B3D2B8" w:themeFill="accent2" w:themeFillTint="99"/>
          </w:tcPr>
          <w:p w14:paraId="20C4A67D" w14:textId="77777777" w:rsidR="00D31014" w:rsidRPr="007B03DA" w:rsidRDefault="00D31014" w:rsidP="00D31014">
            <w:pPr>
              <w:rPr>
                <w:sz w:val="18"/>
                <w:szCs w:val="18"/>
              </w:rPr>
            </w:pPr>
          </w:p>
        </w:tc>
        <w:tc>
          <w:tcPr>
            <w:tcW w:w="1690" w:type="pct"/>
            <w:gridSpan w:val="4"/>
            <w:shd w:val="clear" w:color="auto" w:fill="E5F0E7" w:themeFill="accent2" w:themeFillTint="33"/>
            <w:tcMar>
              <w:top w:w="57" w:type="dxa"/>
            </w:tcMar>
          </w:tcPr>
          <w:p w14:paraId="3333BACA" w14:textId="6B7DDA60" w:rsidR="00D31014" w:rsidRPr="007B03DA" w:rsidRDefault="00D31014" w:rsidP="00D31014">
            <w:pPr>
              <w:rPr>
                <w:b/>
                <w:bCs/>
                <w:sz w:val="18"/>
                <w:szCs w:val="18"/>
              </w:rPr>
            </w:pPr>
            <w:r w:rsidRPr="007B03DA">
              <w:rPr>
                <w:b/>
                <w:bCs/>
                <w:sz w:val="18"/>
                <w:szCs w:val="18"/>
              </w:rPr>
              <w:t>BS-03-2</w:t>
            </w:r>
            <w:r w:rsidRPr="007B03DA">
              <w:rPr>
                <w:sz w:val="18"/>
                <w:szCs w:val="18"/>
              </w:rPr>
              <w:t xml:space="preserve"> </w:t>
            </w:r>
            <w:r w:rsidRPr="007B03DA">
              <w:rPr>
                <w:b/>
                <w:bCs/>
                <w:sz w:val="18"/>
                <w:szCs w:val="18"/>
              </w:rPr>
              <w:t>Arealet av myr</w:t>
            </w:r>
            <w:r w:rsidRPr="007B03DA">
              <w:rPr>
                <w:sz w:val="18"/>
                <w:szCs w:val="18"/>
              </w:rPr>
              <w:t xml:space="preserve"> med tilnærmet opprinnelig hydrologi og god tilstand etter myrrestaurering skal øke.</w:t>
            </w:r>
          </w:p>
        </w:tc>
        <w:tc>
          <w:tcPr>
            <w:tcW w:w="956" w:type="pct"/>
            <w:gridSpan w:val="5"/>
            <w:shd w:val="clear" w:color="auto" w:fill="E5F0E7" w:themeFill="accent2" w:themeFillTint="33"/>
            <w:tcMar>
              <w:top w:w="57" w:type="dxa"/>
            </w:tcMar>
          </w:tcPr>
          <w:p w14:paraId="6291A5C2" w14:textId="55047C94" w:rsidR="00D31014" w:rsidRPr="007B03DA" w:rsidRDefault="00D31014" w:rsidP="00715D6C">
            <w:pPr>
              <w:pStyle w:val="Listeavsnitt"/>
              <w:numPr>
                <w:ilvl w:val="0"/>
                <w:numId w:val="34"/>
              </w:numPr>
              <w:spacing w:line="240" w:lineRule="auto"/>
              <w:ind w:left="176" w:hanging="176"/>
              <w:rPr>
                <w:sz w:val="18"/>
                <w:szCs w:val="18"/>
              </w:rPr>
            </w:pPr>
            <w:r w:rsidRPr="007B03DA">
              <w:rPr>
                <w:sz w:val="18"/>
                <w:szCs w:val="18"/>
              </w:rPr>
              <w:t>Arealendring myr (da)</w:t>
            </w:r>
          </w:p>
        </w:tc>
      </w:tr>
      <w:tr w:rsidR="0060188A" w:rsidRPr="007B03DA" w14:paraId="1FE916AE" w14:textId="77777777" w:rsidTr="004159F2">
        <w:tc>
          <w:tcPr>
            <w:tcW w:w="362" w:type="pct"/>
            <w:vMerge w:val="restart"/>
            <w:tcBorders>
              <w:right w:val="nil"/>
            </w:tcBorders>
            <w:shd w:val="clear" w:color="auto" w:fill="B3D2B8" w:themeFill="accent2" w:themeFillTint="99"/>
            <w:tcMar>
              <w:top w:w="57" w:type="dxa"/>
            </w:tcMar>
          </w:tcPr>
          <w:p w14:paraId="07500620" w14:textId="7C89EC71" w:rsidR="00D31014" w:rsidRPr="007B03DA" w:rsidRDefault="00D31014" w:rsidP="00D31014">
            <w:pPr>
              <w:rPr>
                <w:b/>
                <w:bCs/>
                <w:sz w:val="18"/>
                <w:szCs w:val="18"/>
              </w:rPr>
            </w:pPr>
            <w:r w:rsidRPr="007B03DA">
              <w:rPr>
                <w:b/>
                <w:bCs/>
                <w:sz w:val="18"/>
                <w:szCs w:val="18"/>
              </w:rPr>
              <w:t>BS-04</w:t>
            </w:r>
          </w:p>
        </w:tc>
        <w:tc>
          <w:tcPr>
            <w:tcW w:w="1993" w:type="pct"/>
            <w:gridSpan w:val="6"/>
            <w:vMerge w:val="restart"/>
            <w:tcBorders>
              <w:left w:val="nil"/>
            </w:tcBorders>
            <w:shd w:val="clear" w:color="auto" w:fill="B3D2B8" w:themeFill="accent2" w:themeFillTint="99"/>
          </w:tcPr>
          <w:p w14:paraId="16CF8C2D" w14:textId="77777777" w:rsidR="00D31014" w:rsidRPr="007B03DA" w:rsidRDefault="00D31014" w:rsidP="00D31014">
            <w:pPr>
              <w:rPr>
                <w:b/>
                <w:bCs/>
                <w:sz w:val="18"/>
                <w:szCs w:val="18"/>
              </w:rPr>
            </w:pPr>
            <w:r w:rsidRPr="007B03DA">
              <w:rPr>
                <w:sz w:val="18"/>
                <w:szCs w:val="18"/>
              </w:rPr>
              <w:t>Geologisk mangfold:</w:t>
            </w:r>
            <w:r w:rsidRPr="007B03DA">
              <w:rPr>
                <w:b/>
                <w:bCs/>
                <w:sz w:val="18"/>
                <w:szCs w:val="18"/>
              </w:rPr>
              <w:t xml:space="preserve"> Ingen forringelse eller skader på verneverdige og sårbare grotter/jettegryter. </w:t>
            </w:r>
          </w:p>
          <w:p w14:paraId="54D37844" w14:textId="18EE9C0B" w:rsidR="00D31014" w:rsidRPr="007B03DA" w:rsidRDefault="00D31014" w:rsidP="00D31014">
            <w:pPr>
              <w:rPr>
                <w:b/>
                <w:bCs/>
                <w:sz w:val="18"/>
                <w:szCs w:val="18"/>
              </w:rPr>
            </w:pPr>
            <w:r w:rsidRPr="007B03DA">
              <w:rPr>
                <w:sz w:val="18"/>
                <w:szCs w:val="18"/>
              </w:rPr>
              <w:t xml:space="preserve">Geologisk verneverdier skal ivaretas og sårbare forekomster skjermes. Vitenskapelig materiale skal sikres ved prøvetaking og kartlegging av de mest sårbare forekomstene.  </w:t>
            </w:r>
          </w:p>
        </w:tc>
        <w:tc>
          <w:tcPr>
            <w:tcW w:w="1690" w:type="pct"/>
            <w:gridSpan w:val="4"/>
            <w:shd w:val="clear" w:color="auto" w:fill="E5F0E7" w:themeFill="accent2" w:themeFillTint="33"/>
            <w:tcMar>
              <w:top w:w="57" w:type="dxa"/>
            </w:tcMar>
          </w:tcPr>
          <w:p w14:paraId="4FB9992D" w14:textId="0F59C412" w:rsidR="00D31014" w:rsidRPr="007B03DA" w:rsidRDefault="00D31014" w:rsidP="00D31014">
            <w:pPr>
              <w:rPr>
                <w:sz w:val="18"/>
                <w:szCs w:val="18"/>
              </w:rPr>
            </w:pPr>
            <w:r w:rsidRPr="007B03DA">
              <w:rPr>
                <w:b/>
                <w:bCs/>
                <w:sz w:val="18"/>
                <w:szCs w:val="18"/>
              </w:rPr>
              <w:t>BS-04-1</w:t>
            </w:r>
            <w:r w:rsidRPr="007B03DA">
              <w:rPr>
                <w:sz w:val="18"/>
                <w:szCs w:val="18"/>
              </w:rPr>
              <w:t xml:space="preserve"> God oversikt over jettegryter, kars</w:t>
            </w:r>
            <w:r w:rsidR="00262E3C">
              <w:rPr>
                <w:sz w:val="18"/>
                <w:szCs w:val="18"/>
              </w:rPr>
              <w:t>t</w:t>
            </w:r>
            <w:r w:rsidRPr="007B03DA">
              <w:rPr>
                <w:sz w:val="18"/>
                <w:szCs w:val="18"/>
              </w:rPr>
              <w:t xml:space="preserve">former og grotter over/under vann, inkl. sårbarhet. </w:t>
            </w:r>
          </w:p>
        </w:tc>
        <w:tc>
          <w:tcPr>
            <w:tcW w:w="956" w:type="pct"/>
            <w:gridSpan w:val="5"/>
            <w:shd w:val="clear" w:color="auto" w:fill="E5F0E7" w:themeFill="accent2" w:themeFillTint="33"/>
            <w:tcMar>
              <w:top w:w="57" w:type="dxa"/>
            </w:tcMar>
          </w:tcPr>
          <w:p w14:paraId="1E363056" w14:textId="77777777" w:rsidR="00D31014" w:rsidRPr="007B03DA" w:rsidRDefault="00D31014" w:rsidP="00715D6C">
            <w:pPr>
              <w:pStyle w:val="Listeavsnitt"/>
              <w:numPr>
                <w:ilvl w:val="0"/>
                <w:numId w:val="34"/>
              </w:numPr>
              <w:spacing w:line="240" w:lineRule="auto"/>
              <w:ind w:left="180" w:hanging="180"/>
              <w:rPr>
                <w:sz w:val="18"/>
                <w:szCs w:val="18"/>
              </w:rPr>
            </w:pPr>
            <w:r w:rsidRPr="007B03DA">
              <w:rPr>
                <w:sz w:val="18"/>
                <w:szCs w:val="18"/>
              </w:rPr>
              <w:t>Kartlegging og sårbarhetsvurdering er gjennomført</w:t>
            </w:r>
          </w:p>
        </w:tc>
      </w:tr>
      <w:tr w:rsidR="0060188A" w:rsidRPr="007B03DA" w14:paraId="0F2BF86C" w14:textId="77777777" w:rsidTr="004159F2">
        <w:tc>
          <w:tcPr>
            <w:tcW w:w="362" w:type="pct"/>
            <w:vMerge/>
            <w:tcBorders>
              <w:right w:val="nil"/>
            </w:tcBorders>
            <w:shd w:val="clear" w:color="auto" w:fill="B3D2B8" w:themeFill="accent2" w:themeFillTint="99"/>
            <w:tcMar>
              <w:top w:w="57" w:type="dxa"/>
            </w:tcMar>
          </w:tcPr>
          <w:p w14:paraId="4C17D6F8" w14:textId="77777777" w:rsidR="00D31014" w:rsidRPr="007B03DA" w:rsidRDefault="00D31014" w:rsidP="00D31014">
            <w:pPr>
              <w:rPr>
                <w:b/>
                <w:bCs/>
                <w:sz w:val="18"/>
                <w:szCs w:val="18"/>
              </w:rPr>
            </w:pPr>
          </w:p>
        </w:tc>
        <w:tc>
          <w:tcPr>
            <w:tcW w:w="1993" w:type="pct"/>
            <w:gridSpan w:val="6"/>
            <w:vMerge/>
            <w:tcBorders>
              <w:left w:val="nil"/>
            </w:tcBorders>
            <w:shd w:val="clear" w:color="auto" w:fill="B3D2B8" w:themeFill="accent2" w:themeFillTint="99"/>
          </w:tcPr>
          <w:p w14:paraId="499EC60E" w14:textId="77777777" w:rsidR="00D31014" w:rsidRPr="007B03DA" w:rsidRDefault="00D31014" w:rsidP="00D31014">
            <w:pPr>
              <w:rPr>
                <w:sz w:val="18"/>
                <w:szCs w:val="18"/>
              </w:rPr>
            </w:pPr>
          </w:p>
        </w:tc>
        <w:tc>
          <w:tcPr>
            <w:tcW w:w="1690" w:type="pct"/>
            <w:gridSpan w:val="4"/>
            <w:shd w:val="clear" w:color="auto" w:fill="E5F0E7" w:themeFill="accent2" w:themeFillTint="33"/>
            <w:tcMar>
              <w:top w:w="57" w:type="dxa"/>
            </w:tcMar>
          </w:tcPr>
          <w:p w14:paraId="6B20D861" w14:textId="0977DC79" w:rsidR="00D31014" w:rsidRPr="007B03DA" w:rsidRDefault="00D31014" w:rsidP="00D31014">
            <w:pPr>
              <w:rPr>
                <w:sz w:val="18"/>
                <w:szCs w:val="18"/>
              </w:rPr>
            </w:pPr>
            <w:r w:rsidRPr="007B03DA">
              <w:rPr>
                <w:b/>
                <w:sz w:val="18"/>
                <w:szCs w:val="18"/>
              </w:rPr>
              <w:t xml:space="preserve">BS-04-2 </w:t>
            </w:r>
            <w:r w:rsidRPr="007B03DA">
              <w:rPr>
                <w:sz w:val="18"/>
                <w:szCs w:val="18"/>
              </w:rPr>
              <w:t>God</w:t>
            </w:r>
            <w:r w:rsidRPr="007B03DA">
              <w:rPr>
                <w:b/>
                <w:sz w:val="18"/>
                <w:szCs w:val="18"/>
              </w:rPr>
              <w:t xml:space="preserve"> </w:t>
            </w:r>
            <w:r w:rsidRPr="007B03DA">
              <w:rPr>
                <w:sz w:val="18"/>
                <w:szCs w:val="18"/>
              </w:rPr>
              <w:t xml:space="preserve">oppdatert informasjon om grottevett og hensynsfull ferdsel. </w:t>
            </w:r>
          </w:p>
        </w:tc>
        <w:tc>
          <w:tcPr>
            <w:tcW w:w="956" w:type="pct"/>
            <w:gridSpan w:val="5"/>
            <w:shd w:val="clear" w:color="auto" w:fill="E5F0E7" w:themeFill="accent2" w:themeFillTint="33"/>
            <w:tcMar>
              <w:top w:w="57" w:type="dxa"/>
            </w:tcMar>
          </w:tcPr>
          <w:p w14:paraId="661A0483" w14:textId="77777777" w:rsidR="00D31014" w:rsidRPr="007B03DA" w:rsidRDefault="00D31014" w:rsidP="00715D6C">
            <w:pPr>
              <w:pStyle w:val="Listeavsnitt"/>
              <w:numPr>
                <w:ilvl w:val="0"/>
                <w:numId w:val="34"/>
              </w:numPr>
              <w:spacing w:line="240" w:lineRule="auto"/>
              <w:ind w:left="180" w:hanging="180"/>
              <w:rPr>
                <w:sz w:val="18"/>
                <w:szCs w:val="18"/>
              </w:rPr>
            </w:pPr>
            <w:r w:rsidRPr="007B03DA">
              <w:rPr>
                <w:sz w:val="18"/>
                <w:szCs w:val="18"/>
              </w:rPr>
              <w:t xml:space="preserve">Info på nett og ved innfallsporter </w:t>
            </w:r>
          </w:p>
        </w:tc>
      </w:tr>
      <w:tr w:rsidR="0060188A" w:rsidRPr="007B03DA" w14:paraId="4790C29D" w14:textId="77777777" w:rsidTr="004159F2">
        <w:tc>
          <w:tcPr>
            <w:tcW w:w="362" w:type="pct"/>
            <w:vMerge/>
            <w:tcBorders>
              <w:right w:val="nil"/>
            </w:tcBorders>
            <w:shd w:val="clear" w:color="auto" w:fill="B3D2B8" w:themeFill="accent2" w:themeFillTint="99"/>
            <w:tcMar>
              <w:top w:w="57" w:type="dxa"/>
            </w:tcMar>
          </w:tcPr>
          <w:p w14:paraId="24E6111E" w14:textId="77777777" w:rsidR="00D31014" w:rsidRPr="007B03DA" w:rsidRDefault="00D31014" w:rsidP="00D31014">
            <w:pPr>
              <w:rPr>
                <w:b/>
                <w:bCs/>
                <w:sz w:val="18"/>
                <w:szCs w:val="18"/>
              </w:rPr>
            </w:pPr>
          </w:p>
        </w:tc>
        <w:tc>
          <w:tcPr>
            <w:tcW w:w="1993" w:type="pct"/>
            <w:gridSpan w:val="6"/>
            <w:vMerge/>
            <w:tcBorders>
              <w:left w:val="nil"/>
            </w:tcBorders>
            <w:shd w:val="clear" w:color="auto" w:fill="B3D2B8" w:themeFill="accent2" w:themeFillTint="99"/>
          </w:tcPr>
          <w:p w14:paraId="292B631F" w14:textId="77777777" w:rsidR="00D31014" w:rsidRPr="007B03DA" w:rsidRDefault="00D31014" w:rsidP="00D31014">
            <w:pPr>
              <w:rPr>
                <w:sz w:val="18"/>
                <w:szCs w:val="18"/>
              </w:rPr>
            </w:pPr>
          </w:p>
        </w:tc>
        <w:tc>
          <w:tcPr>
            <w:tcW w:w="1690" w:type="pct"/>
            <w:gridSpan w:val="4"/>
            <w:shd w:val="clear" w:color="auto" w:fill="E5F0E7" w:themeFill="accent2" w:themeFillTint="33"/>
            <w:tcMar>
              <w:top w:w="57" w:type="dxa"/>
            </w:tcMar>
          </w:tcPr>
          <w:p w14:paraId="00867116" w14:textId="1B8D38F2" w:rsidR="00D31014" w:rsidRPr="007B03DA" w:rsidRDefault="00D31014" w:rsidP="00D31014">
            <w:pPr>
              <w:rPr>
                <w:sz w:val="18"/>
                <w:szCs w:val="18"/>
              </w:rPr>
            </w:pPr>
            <w:r w:rsidRPr="007B03DA">
              <w:rPr>
                <w:b/>
                <w:sz w:val="18"/>
                <w:szCs w:val="18"/>
              </w:rPr>
              <w:t>BS-04-3</w:t>
            </w:r>
            <w:r w:rsidRPr="007B03DA">
              <w:rPr>
                <w:sz w:val="18"/>
                <w:szCs w:val="18"/>
              </w:rPr>
              <w:t xml:space="preserve"> Sårbare lokaliteter er skjermet</w:t>
            </w:r>
          </w:p>
        </w:tc>
        <w:tc>
          <w:tcPr>
            <w:tcW w:w="956" w:type="pct"/>
            <w:gridSpan w:val="5"/>
            <w:shd w:val="clear" w:color="auto" w:fill="E5F0E7" w:themeFill="accent2" w:themeFillTint="33"/>
            <w:tcMar>
              <w:top w:w="57" w:type="dxa"/>
            </w:tcMar>
          </w:tcPr>
          <w:p w14:paraId="40ACFDC8" w14:textId="77777777" w:rsidR="00D31014" w:rsidRPr="007B03DA" w:rsidRDefault="00D31014" w:rsidP="00715D6C">
            <w:pPr>
              <w:pStyle w:val="Listeavsnitt"/>
              <w:numPr>
                <w:ilvl w:val="0"/>
                <w:numId w:val="34"/>
              </w:numPr>
              <w:spacing w:line="240" w:lineRule="auto"/>
              <w:ind w:left="180" w:hanging="180"/>
              <w:rPr>
                <w:sz w:val="18"/>
                <w:szCs w:val="18"/>
              </w:rPr>
            </w:pPr>
            <w:r w:rsidRPr="007B03DA">
              <w:rPr>
                <w:sz w:val="18"/>
                <w:szCs w:val="18"/>
              </w:rPr>
              <w:t xml:space="preserve">Stengning eller kanalisering </w:t>
            </w:r>
          </w:p>
        </w:tc>
      </w:tr>
      <w:tr w:rsidR="00915440" w:rsidRPr="007B03DA" w14:paraId="07AAC7D0" w14:textId="77777777" w:rsidTr="00AA1A92">
        <w:trPr>
          <w:trHeight w:val="1146"/>
        </w:trPr>
        <w:tc>
          <w:tcPr>
            <w:tcW w:w="362" w:type="pct"/>
            <w:tcBorders>
              <w:right w:val="nil"/>
            </w:tcBorders>
            <w:shd w:val="clear" w:color="auto" w:fill="CCE1CF" w:themeFill="accent2" w:themeFillTint="66"/>
            <w:tcMar>
              <w:top w:w="57" w:type="dxa"/>
            </w:tcMar>
          </w:tcPr>
          <w:p w14:paraId="2E8DFA6D" w14:textId="6CD4007B" w:rsidR="00D31014" w:rsidRPr="007B03DA" w:rsidRDefault="00D31014" w:rsidP="00D31014">
            <w:pPr>
              <w:rPr>
                <w:b/>
                <w:bCs/>
                <w:sz w:val="18"/>
                <w:szCs w:val="18"/>
              </w:rPr>
            </w:pPr>
            <w:r w:rsidRPr="007B03DA">
              <w:rPr>
                <w:b/>
                <w:bCs/>
                <w:sz w:val="18"/>
                <w:szCs w:val="18"/>
              </w:rPr>
              <w:t>BS-05</w:t>
            </w:r>
          </w:p>
        </w:tc>
        <w:tc>
          <w:tcPr>
            <w:tcW w:w="4638" w:type="pct"/>
            <w:gridSpan w:val="15"/>
            <w:tcBorders>
              <w:left w:val="nil"/>
            </w:tcBorders>
            <w:shd w:val="clear" w:color="auto" w:fill="CCE1CF" w:themeFill="accent2" w:themeFillTint="66"/>
          </w:tcPr>
          <w:p w14:paraId="17CCE08C" w14:textId="330C8DBD" w:rsidR="00D31014" w:rsidRPr="007B03DA" w:rsidRDefault="00D31014" w:rsidP="00D31014">
            <w:pPr>
              <w:rPr>
                <w:sz w:val="18"/>
                <w:szCs w:val="18"/>
              </w:rPr>
            </w:pPr>
            <w:r w:rsidRPr="007B03DA">
              <w:rPr>
                <w:bCs/>
                <w:sz w:val="18"/>
                <w:szCs w:val="18"/>
              </w:rPr>
              <w:t>Naturmangfold:</w:t>
            </w:r>
            <w:r w:rsidRPr="007B03DA">
              <w:rPr>
                <w:b/>
                <w:bCs/>
                <w:sz w:val="18"/>
                <w:szCs w:val="18"/>
              </w:rPr>
              <w:t xml:space="preserve"> Ingen forekomster av fremmede skadelige planter</w:t>
            </w:r>
            <w:r w:rsidRPr="007B03DA">
              <w:rPr>
                <w:sz w:val="18"/>
                <w:szCs w:val="18"/>
              </w:rPr>
              <w:t xml:space="preserve"> med </w:t>
            </w:r>
            <w:proofErr w:type="gramStart"/>
            <w:r w:rsidRPr="007B03DA">
              <w:rPr>
                <w:sz w:val="18"/>
                <w:szCs w:val="18"/>
              </w:rPr>
              <w:t>potensiell</w:t>
            </w:r>
            <w:proofErr w:type="gramEnd"/>
            <w:r w:rsidRPr="007B03DA">
              <w:rPr>
                <w:sz w:val="18"/>
                <w:szCs w:val="18"/>
              </w:rPr>
              <w:t xml:space="preserve"> høy (PH), høy (HI) eller svært høy (SE) risiko etter Artsdatabankens kategorier</w:t>
            </w:r>
            <w:r w:rsidRPr="007B03DA">
              <w:rPr>
                <w:b/>
                <w:bCs/>
                <w:sz w:val="18"/>
                <w:szCs w:val="18"/>
              </w:rPr>
              <w:t>.</w:t>
            </w:r>
            <w:r w:rsidRPr="007B03DA">
              <w:rPr>
                <w:sz w:val="18"/>
                <w:szCs w:val="18"/>
              </w:rPr>
              <w:t xml:space="preserve"> </w:t>
            </w:r>
          </w:p>
          <w:p w14:paraId="29CF1023" w14:textId="77777777" w:rsidR="00D31014" w:rsidRPr="007B03DA" w:rsidRDefault="00D31014" w:rsidP="00D31014">
            <w:pPr>
              <w:rPr>
                <w:sz w:val="18"/>
                <w:szCs w:val="18"/>
              </w:rPr>
            </w:pPr>
            <w:r w:rsidRPr="007B03DA">
              <w:rPr>
                <w:sz w:val="18"/>
                <w:szCs w:val="18"/>
              </w:rPr>
              <w:t xml:space="preserve">Det er ingen kjente forekomster i dag. Dersom det oppdages nye, skal disse registreres, bekjempes raskt og overvåkes i tråd med beskrivelsen for bevaringsmålet i </w:t>
            </w:r>
            <w:r w:rsidRPr="007B03DA">
              <w:rPr>
                <w:i/>
                <w:sz w:val="18"/>
                <w:szCs w:val="18"/>
              </w:rPr>
              <w:t>Forvaltningsplanen for Lomsdal-Visten</w:t>
            </w:r>
            <w:r w:rsidRPr="007B03DA">
              <w:rPr>
                <w:sz w:val="18"/>
                <w:szCs w:val="18"/>
              </w:rPr>
              <w:t xml:space="preserve">. </w:t>
            </w:r>
          </w:p>
        </w:tc>
      </w:tr>
      <w:tr w:rsidR="0049339B" w:rsidRPr="007B03DA" w14:paraId="7C4AC82B" w14:textId="77777777" w:rsidTr="00727B0F">
        <w:tblPrEx>
          <w:tblCellMar>
            <w:top w:w="113" w:type="dxa"/>
          </w:tblCellMar>
        </w:tblPrEx>
        <w:tc>
          <w:tcPr>
            <w:tcW w:w="362" w:type="pct"/>
            <w:vMerge w:val="restart"/>
            <w:tcBorders>
              <w:right w:val="single" w:sz="4" w:space="0" w:color="F2B97D" w:themeColor="text2" w:themeTint="99"/>
            </w:tcBorders>
            <w:shd w:val="clear" w:color="auto" w:fill="F2B97D" w:themeFill="text2" w:themeFillTint="99"/>
            <w:tcMar>
              <w:top w:w="113" w:type="dxa"/>
            </w:tcMar>
          </w:tcPr>
          <w:p w14:paraId="57311A34" w14:textId="67717E4C" w:rsidR="00D31014" w:rsidRPr="007B03DA" w:rsidRDefault="00D31014" w:rsidP="00D31014">
            <w:pPr>
              <w:rPr>
                <w:sz w:val="18"/>
                <w:szCs w:val="18"/>
              </w:rPr>
            </w:pPr>
            <w:r w:rsidRPr="007B03DA">
              <w:rPr>
                <w:b/>
                <w:sz w:val="18"/>
                <w:szCs w:val="18"/>
              </w:rPr>
              <w:lastRenderedPageBreak/>
              <w:t>BS-06</w:t>
            </w:r>
          </w:p>
        </w:tc>
        <w:tc>
          <w:tcPr>
            <w:tcW w:w="1993" w:type="pct"/>
            <w:gridSpan w:val="6"/>
            <w:tcBorders>
              <w:left w:val="single" w:sz="4" w:space="0" w:color="F2B97D" w:themeColor="text2" w:themeTint="99"/>
              <w:bottom w:val="single" w:sz="4" w:space="0" w:color="auto"/>
              <w:right w:val="single" w:sz="4" w:space="0" w:color="F2B97D" w:themeColor="text2" w:themeTint="99"/>
            </w:tcBorders>
            <w:shd w:val="clear" w:color="auto" w:fill="F2B97D" w:themeFill="text2" w:themeFillTint="99"/>
            <w:tcMar>
              <w:top w:w="113" w:type="dxa"/>
              <w:right w:w="0" w:type="dxa"/>
            </w:tcMar>
          </w:tcPr>
          <w:p w14:paraId="081FC4B5" w14:textId="7FB07AD0" w:rsidR="00D31014" w:rsidRPr="007B03DA" w:rsidRDefault="00D31014" w:rsidP="00D31014">
            <w:pPr>
              <w:rPr>
                <w:b/>
                <w:bCs/>
                <w:sz w:val="18"/>
                <w:szCs w:val="18"/>
              </w:rPr>
            </w:pPr>
            <w:r w:rsidRPr="007B03DA">
              <w:rPr>
                <w:b/>
                <w:bCs/>
                <w:sz w:val="18"/>
                <w:szCs w:val="18"/>
              </w:rPr>
              <w:t>Kulturlandskapet skal ikke gro igjen</w:t>
            </w:r>
            <w:r w:rsidRPr="007B03DA">
              <w:rPr>
                <w:bCs/>
                <w:sz w:val="18"/>
                <w:szCs w:val="18"/>
              </w:rPr>
              <w:t>, men bevares</w:t>
            </w:r>
            <w:r w:rsidRPr="007B03DA">
              <w:rPr>
                <w:sz w:val="18"/>
                <w:szCs w:val="18"/>
              </w:rPr>
              <w:t xml:space="preserve"> ved restaurering og aktiv skjøtsel av verneverdige arealer.  </w:t>
            </w:r>
          </w:p>
          <w:p w14:paraId="04FEBCDB" w14:textId="6BD0BF37" w:rsidR="00D31014" w:rsidRPr="007B03DA" w:rsidRDefault="00D31014" w:rsidP="00D31014">
            <w:pPr>
              <w:rPr>
                <w:sz w:val="18"/>
                <w:szCs w:val="18"/>
              </w:rPr>
            </w:pPr>
            <w:r w:rsidRPr="007B03DA">
              <w:rPr>
                <w:i/>
                <w:sz w:val="18"/>
                <w:szCs w:val="18"/>
              </w:rPr>
              <w:t>Forutsetninger:</w:t>
            </w:r>
            <w:r w:rsidRPr="007B03DA">
              <w:rPr>
                <w:sz w:val="18"/>
                <w:szCs w:val="18"/>
              </w:rPr>
              <w:t xml:space="preserve"> Oversikt over verneverdige kulturlandskap (slåtteeng, slåttemyr og naturbeitemark), faglig vurdert og anbefalt skjøtsel, midler til tiltak, og etablere overvåking.  </w:t>
            </w:r>
          </w:p>
        </w:tc>
        <w:tc>
          <w:tcPr>
            <w:tcW w:w="1690" w:type="pct"/>
            <w:gridSpan w:val="4"/>
            <w:tcBorders>
              <w:left w:val="single" w:sz="4" w:space="0" w:color="F2B97D" w:themeColor="text2" w:themeTint="99"/>
              <w:right w:val="single" w:sz="4" w:space="0" w:color="F2B97D" w:themeColor="text2" w:themeTint="99"/>
            </w:tcBorders>
            <w:shd w:val="clear" w:color="auto" w:fill="F2B97D" w:themeFill="text2" w:themeFillTint="99"/>
            <w:tcMar>
              <w:top w:w="113" w:type="dxa"/>
            </w:tcMar>
          </w:tcPr>
          <w:p w14:paraId="724650E7" w14:textId="4A551466" w:rsidR="00D31014" w:rsidRPr="007B03DA" w:rsidRDefault="00D31014" w:rsidP="00715D6C">
            <w:pPr>
              <w:pStyle w:val="Listeavsnitt"/>
              <w:numPr>
                <w:ilvl w:val="0"/>
                <w:numId w:val="48"/>
              </w:numPr>
              <w:spacing w:after="60" w:line="240" w:lineRule="auto"/>
              <w:ind w:left="176" w:hanging="176"/>
              <w:rPr>
                <w:sz w:val="18"/>
                <w:szCs w:val="18"/>
              </w:rPr>
            </w:pPr>
            <w:r w:rsidRPr="007B03DA">
              <w:rPr>
                <w:sz w:val="18"/>
                <w:szCs w:val="18"/>
              </w:rPr>
              <w:t xml:space="preserve">Kartlegging av </w:t>
            </w:r>
            <w:proofErr w:type="gramStart"/>
            <w:r w:rsidRPr="007B03DA">
              <w:rPr>
                <w:sz w:val="18"/>
                <w:szCs w:val="18"/>
              </w:rPr>
              <w:t>potensielle</w:t>
            </w:r>
            <w:proofErr w:type="gramEnd"/>
            <w:r w:rsidRPr="007B03DA">
              <w:rPr>
                <w:sz w:val="18"/>
                <w:szCs w:val="18"/>
              </w:rPr>
              <w:t xml:space="preserve"> områder</w:t>
            </w:r>
          </w:p>
          <w:p w14:paraId="7F032257" w14:textId="2B0CC79E" w:rsidR="00D31014" w:rsidRPr="007B03DA" w:rsidRDefault="00D31014" w:rsidP="00715D6C">
            <w:pPr>
              <w:pStyle w:val="Listeavsnitt"/>
              <w:numPr>
                <w:ilvl w:val="0"/>
                <w:numId w:val="48"/>
              </w:numPr>
              <w:spacing w:after="60" w:line="240" w:lineRule="auto"/>
              <w:ind w:left="176" w:hanging="176"/>
              <w:rPr>
                <w:sz w:val="18"/>
                <w:szCs w:val="18"/>
              </w:rPr>
            </w:pPr>
            <w:r w:rsidRPr="007B03DA">
              <w:rPr>
                <w:sz w:val="18"/>
                <w:szCs w:val="18"/>
              </w:rPr>
              <w:t xml:space="preserve">Restaurering og skjøtsel iverksatt i utvalgte naturtypelokaliteter </w:t>
            </w:r>
          </w:p>
          <w:p w14:paraId="6B89B953" w14:textId="00427C02" w:rsidR="00D31014" w:rsidRPr="007B03DA" w:rsidRDefault="00C8196A" w:rsidP="00715D6C">
            <w:pPr>
              <w:pStyle w:val="Listeavsnitt"/>
              <w:numPr>
                <w:ilvl w:val="0"/>
                <w:numId w:val="48"/>
              </w:numPr>
              <w:spacing w:after="60" w:line="240" w:lineRule="auto"/>
              <w:ind w:left="176" w:hanging="176"/>
              <w:rPr>
                <w:sz w:val="18"/>
                <w:szCs w:val="18"/>
              </w:rPr>
            </w:pPr>
            <w:r>
              <w:rPr>
                <w:sz w:val="18"/>
                <w:szCs w:val="18"/>
              </w:rPr>
              <w:t>Naturtypel</w:t>
            </w:r>
            <w:r w:rsidR="00D31014" w:rsidRPr="007B03DA">
              <w:rPr>
                <w:sz w:val="18"/>
                <w:szCs w:val="18"/>
              </w:rPr>
              <w:t>okalitetene er i god tilstand eller positiv utvikling</w:t>
            </w:r>
          </w:p>
          <w:p w14:paraId="396395BC" w14:textId="277687A1" w:rsidR="00D31014" w:rsidRPr="007B03DA" w:rsidRDefault="001F6A22" w:rsidP="00715D6C">
            <w:pPr>
              <w:pStyle w:val="Listeavsnitt"/>
              <w:numPr>
                <w:ilvl w:val="0"/>
                <w:numId w:val="48"/>
              </w:numPr>
              <w:spacing w:after="60" w:line="240" w:lineRule="auto"/>
              <w:ind w:left="176" w:hanging="176"/>
              <w:rPr>
                <w:sz w:val="18"/>
                <w:szCs w:val="18"/>
              </w:rPr>
            </w:pPr>
            <w:r>
              <w:rPr>
                <w:sz w:val="18"/>
                <w:szCs w:val="18"/>
              </w:rPr>
              <w:t>B</w:t>
            </w:r>
            <w:r w:rsidR="001F0F87">
              <w:rPr>
                <w:sz w:val="18"/>
                <w:szCs w:val="18"/>
              </w:rPr>
              <w:t>estander av k</w:t>
            </w:r>
            <w:r w:rsidR="00D31014" w:rsidRPr="007B03DA">
              <w:rPr>
                <w:sz w:val="18"/>
                <w:szCs w:val="18"/>
              </w:rPr>
              <w:t>ulturlandskapsarter</w:t>
            </w:r>
            <w:r>
              <w:rPr>
                <w:sz w:val="18"/>
                <w:szCs w:val="18"/>
              </w:rPr>
              <w:t xml:space="preserve"> er </w:t>
            </w:r>
            <w:proofErr w:type="gramStart"/>
            <w:r>
              <w:rPr>
                <w:sz w:val="18"/>
                <w:szCs w:val="18"/>
              </w:rPr>
              <w:t>robuste</w:t>
            </w:r>
            <w:proofErr w:type="gramEnd"/>
            <w:r>
              <w:rPr>
                <w:sz w:val="18"/>
                <w:szCs w:val="18"/>
              </w:rPr>
              <w:t xml:space="preserve"> eller i positiv utvikling</w:t>
            </w:r>
            <w:r w:rsidR="00A601F5">
              <w:rPr>
                <w:sz w:val="18"/>
                <w:szCs w:val="18"/>
              </w:rPr>
              <w:t>.</w:t>
            </w:r>
            <w:r w:rsidR="00D31014" w:rsidRPr="007B03DA">
              <w:rPr>
                <w:sz w:val="18"/>
                <w:szCs w:val="18"/>
              </w:rPr>
              <w:t xml:space="preserve"> </w:t>
            </w:r>
          </w:p>
          <w:p w14:paraId="4161DB63" w14:textId="6CB11435" w:rsidR="00D31014" w:rsidRPr="007B03DA" w:rsidRDefault="00CF7F0B" w:rsidP="00715D6C">
            <w:pPr>
              <w:pStyle w:val="Listeavsnitt"/>
              <w:numPr>
                <w:ilvl w:val="0"/>
                <w:numId w:val="48"/>
              </w:numPr>
              <w:spacing w:after="60" w:line="240" w:lineRule="auto"/>
              <w:ind w:left="176" w:hanging="176"/>
              <w:rPr>
                <w:sz w:val="18"/>
                <w:szCs w:val="18"/>
              </w:rPr>
            </w:pPr>
            <w:r>
              <w:rPr>
                <w:sz w:val="18"/>
                <w:szCs w:val="18"/>
              </w:rPr>
              <w:t xml:space="preserve">Status for </w:t>
            </w:r>
            <w:r w:rsidR="00C75740">
              <w:rPr>
                <w:sz w:val="18"/>
                <w:szCs w:val="18"/>
              </w:rPr>
              <w:t>i</w:t>
            </w:r>
            <w:r w:rsidR="00D31014" w:rsidRPr="007B03DA">
              <w:rPr>
                <w:sz w:val="18"/>
                <w:szCs w:val="18"/>
              </w:rPr>
              <w:t>standsetting/vedlikehold av bygninger åpne for allmennheten</w:t>
            </w:r>
          </w:p>
          <w:p w14:paraId="38CEAAA4" w14:textId="77777777" w:rsidR="00D31014" w:rsidRPr="007B03DA" w:rsidRDefault="00D31014" w:rsidP="00715D6C">
            <w:pPr>
              <w:pStyle w:val="Listeavsnitt"/>
              <w:numPr>
                <w:ilvl w:val="0"/>
                <w:numId w:val="48"/>
              </w:numPr>
              <w:spacing w:after="60" w:line="240" w:lineRule="auto"/>
              <w:ind w:left="176" w:hanging="176"/>
              <w:rPr>
                <w:sz w:val="18"/>
                <w:szCs w:val="18"/>
              </w:rPr>
            </w:pPr>
            <w:r w:rsidRPr="007B03DA">
              <w:rPr>
                <w:sz w:val="18"/>
                <w:szCs w:val="18"/>
              </w:rPr>
              <w:t xml:space="preserve">Det er spennende info om kulturhistorien på hvert sted </w:t>
            </w:r>
          </w:p>
        </w:tc>
        <w:tc>
          <w:tcPr>
            <w:tcW w:w="956" w:type="pct"/>
            <w:gridSpan w:val="5"/>
            <w:tcBorders>
              <w:left w:val="single" w:sz="4" w:space="0" w:color="F2B97D" w:themeColor="text2" w:themeTint="99"/>
            </w:tcBorders>
            <w:shd w:val="clear" w:color="auto" w:fill="F2B97D" w:themeFill="text2" w:themeFillTint="99"/>
            <w:tcMar>
              <w:top w:w="113" w:type="dxa"/>
              <w:left w:w="0" w:type="dxa"/>
              <w:right w:w="57" w:type="dxa"/>
            </w:tcMar>
          </w:tcPr>
          <w:p w14:paraId="6B7514AA" w14:textId="77777777" w:rsidR="00D31014" w:rsidRPr="007B03DA" w:rsidRDefault="00D31014" w:rsidP="00715D6C">
            <w:pPr>
              <w:pStyle w:val="Punktliste20"/>
              <w:numPr>
                <w:ilvl w:val="0"/>
                <w:numId w:val="49"/>
              </w:numPr>
              <w:spacing w:after="60"/>
              <w:ind w:left="169" w:hanging="141"/>
              <w:rPr>
                <w:sz w:val="18"/>
                <w:szCs w:val="18"/>
              </w:rPr>
            </w:pPr>
            <w:r w:rsidRPr="007B03DA">
              <w:rPr>
                <w:sz w:val="18"/>
                <w:szCs w:val="18"/>
              </w:rPr>
              <w:t xml:space="preserve">Areal gjenværende kulturmarkstyper er i god hevd og tilstand. </w:t>
            </w:r>
          </w:p>
          <w:p w14:paraId="05A6BBB7" w14:textId="601BAB82" w:rsidR="00D31014" w:rsidRPr="007B03DA" w:rsidRDefault="00D31014" w:rsidP="001E4A97">
            <w:pPr>
              <w:pStyle w:val="Punktliste20"/>
              <w:numPr>
                <w:ilvl w:val="0"/>
                <w:numId w:val="49"/>
              </w:numPr>
              <w:ind w:left="170" w:hanging="142"/>
              <w:contextualSpacing w:val="0"/>
              <w:rPr>
                <w:sz w:val="18"/>
                <w:szCs w:val="18"/>
              </w:rPr>
            </w:pPr>
            <w:r w:rsidRPr="007B03DA">
              <w:rPr>
                <w:sz w:val="18"/>
                <w:szCs w:val="18"/>
              </w:rPr>
              <w:t>Prioriterte bygg tas godt vare på og er tilgjengelige</w:t>
            </w:r>
            <w:r w:rsidR="004332CE">
              <w:rPr>
                <w:sz w:val="18"/>
                <w:szCs w:val="18"/>
              </w:rPr>
              <w:t xml:space="preserve"> for allmennheten</w:t>
            </w:r>
            <w:r w:rsidRPr="007B03DA">
              <w:rPr>
                <w:sz w:val="18"/>
                <w:szCs w:val="18"/>
              </w:rPr>
              <w:t>.</w:t>
            </w:r>
          </w:p>
          <w:p w14:paraId="687C1BFE" w14:textId="77777777" w:rsidR="00D31014" w:rsidRPr="007B03DA" w:rsidRDefault="00D31014" w:rsidP="001E4A97">
            <w:pPr>
              <w:pStyle w:val="Punktliste20"/>
              <w:numPr>
                <w:ilvl w:val="0"/>
                <w:numId w:val="49"/>
              </w:numPr>
              <w:spacing w:before="20" w:after="60"/>
              <w:ind w:left="170" w:hanging="142"/>
              <w:contextualSpacing w:val="0"/>
              <w:rPr>
                <w:sz w:val="18"/>
                <w:szCs w:val="18"/>
              </w:rPr>
            </w:pPr>
            <w:r w:rsidRPr="007B03DA">
              <w:rPr>
                <w:sz w:val="18"/>
                <w:szCs w:val="18"/>
              </w:rPr>
              <w:t xml:space="preserve">Tiltak for å formidle kulturlandskapet og historien er på hvert sted (plakater, rom) </w:t>
            </w:r>
          </w:p>
        </w:tc>
      </w:tr>
      <w:tr w:rsidR="0060188A" w:rsidRPr="007B03DA" w14:paraId="06D21E74" w14:textId="77777777" w:rsidTr="000F543C">
        <w:tblPrEx>
          <w:tblCellMar>
            <w:top w:w="113" w:type="dxa"/>
          </w:tblCellMar>
        </w:tblPrEx>
        <w:trPr>
          <w:trHeight w:val="1641"/>
        </w:trPr>
        <w:tc>
          <w:tcPr>
            <w:tcW w:w="362" w:type="pct"/>
            <w:vMerge/>
            <w:tcBorders>
              <w:right w:val="single" w:sz="4" w:space="0" w:color="auto"/>
            </w:tcBorders>
            <w:shd w:val="clear" w:color="auto" w:fill="F2B97D" w:themeFill="text2" w:themeFillTint="99"/>
            <w:tcMar>
              <w:top w:w="57" w:type="dxa"/>
            </w:tcMar>
          </w:tcPr>
          <w:p w14:paraId="5BEE2536" w14:textId="77777777" w:rsidR="00D31014" w:rsidRPr="007B03DA" w:rsidRDefault="00D31014" w:rsidP="00D31014">
            <w:pPr>
              <w:rPr>
                <w:b/>
                <w:sz w:val="18"/>
                <w:szCs w:val="18"/>
              </w:rPr>
            </w:pPr>
          </w:p>
        </w:tc>
        <w:tc>
          <w:tcPr>
            <w:tcW w:w="1993" w:type="pct"/>
            <w:gridSpan w:val="6"/>
            <w:tcBorders>
              <w:left w:val="single" w:sz="4" w:space="0" w:color="auto"/>
            </w:tcBorders>
            <w:shd w:val="clear" w:color="auto" w:fill="F6D0A8" w:themeFill="text2" w:themeFillTint="66"/>
            <w:tcMar>
              <w:top w:w="57" w:type="dxa"/>
            </w:tcMar>
          </w:tcPr>
          <w:p w14:paraId="5A1671BE" w14:textId="70B61E20" w:rsidR="00D31014" w:rsidRPr="007B03DA" w:rsidRDefault="00D31014" w:rsidP="00D31014">
            <w:pPr>
              <w:rPr>
                <w:sz w:val="18"/>
                <w:szCs w:val="18"/>
              </w:rPr>
            </w:pPr>
            <w:r w:rsidRPr="007B03DA">
              <w:rPr>
                <w:b/>
                <w:bCs/>
                <w:sz w:val="18"/>
                <w:szCs w:val="18"/>
              </w:rPr>
              <w:t>BS-0</w:t>
            </w:r>
            <w:r>
              <w:rPr>
                <w:b/>
                <w:bCs/>
                <w:sz w:val="18"/>
                <w:szCs w:val="18"/>
              </w:rPr>
              <w:t>6</w:t>
            </w:r>
            <w:r w:rsidRPr="007B03DA">
              <w:rPr>
                <w:b/>
                <w:bCs/>
                <w:sz w:val="18"/>
                <w:szCs w:val="18"/>
              </w:rPr>
              <w:t xml:space="preserve">-1: Restaurering og skjøtsel av kulturlandskapslokaliteter: </w:t>
            </w:r>
            <w:r w:rsidRPr="007B03DA">
              <w:rPr>
                <w:sz w:val="18"/>
                <w:szCs w:val="18"/>
              </w:rPr>
              <w:t xml:space="preserve">Konkrete bevaringsmål for hver lokalitet (areal/type, antall arter/individer, ingen </w:t>
            </w:r>
            <w:proofErr w:type="spellStart"/>
            <w:r w:rsidRPr="007B03DA">
              <w:rPr>
                <w:sz w:val="18"/>
                <w:szCs w:val="18"/>
              </w:rPr>
              <w:t>fremmedarter</w:t>
            </w:r>
            <w:proofErr w:type="spellEnd"/>
            <w:r w:rsidRPr="007B03DA">
              <w:rPr>
                <w:sz w:val="18"/>
                <w:szCs w:val="18"/>
              </w:rPr>
              <w:t xml:space="preserve"> etc.). </w:t>
            </w:r>
          </w:p>
          <w:p w14:paraId="34C190BD" w14:textId="77777777" w:rsidR="00D31014" w:rsidRPr="007B03DA" w:rsidRDefault="00D31014" w:rsidP="00D31014">
            <w:pPr>
              <w:rPr>
                <w:sz w:val="18"/>
                <w:szCs w:val="18"/>
              </w:rPr>
            </w:pPr>
            <w:r w:rsidRPr="007B03DA">
              <w:rPr>
                <w:b/>
                <w:bCs/>
                <w:sz w:val="18"/>
                <w:szCs w:val="18"/>
              </w:rPr>
              <w:t>Prioriterte kulturlandskap</w:t>
            </w:r>
            <w:r w:rsidRPr="007B03DA">
              <w:rPr>
                <w:sz w:val="18"/>
                <w:szCs w:val="18"/>
              </w:rPr>
              <w:t xml:space="preserve"> for jevnlig skjøtsel:</w:t>
            </w:r>
          </w:p>
          <w:p w14:paraId="2A1659CC" w14:textId="0A002528" w:rsidR="00D31014" w:rsidRPr="000F543C" w:rsidRDefault="00D31014" w:rsidP="000F543C">
            <w:pPr>
              <w:pStyle w:val="Listeavsnitt"/>
              <w:numPr>
                <w:ilvl w:val="0"/>
                <w:numId w:val="37"/>
              </w:numPr>
              <w:ind w:left="353" w:hanging="283"/>
              <w:rPr>
                <w:sz w:val="18"/>
                <w:szCs w:val="18"/>
              </w:rPr>
            </w:pPr>
            <w:r w:rsidRPr="007B03DA">
              <w:rPr>
                <w:sz w:val="18"/>
                <w:szCs w:val="18"/>
              </w:rPr>
              <w:t>Ingen foreløpig (2025)</w:t>
            </w:r>
          </w:p>
        </w:tc>
        <w:tc>
          <w:tcPr>
            <w:tcW w:w="1690" w:type="pct"/>
            <w:gridSpan w:val="4"/>
            <w:shd w:val="clear" w:color="auto" w:fill="F6D0A8" w:themeFill="text2" w:themeFillTint="66"/>
            <w:tcMar>
              <w:top w:w="57" w:type="dxa"/>
            </w:tcMar>
          </w:tcPr>
          <w:p w14:paraId="58C77940" w14:textId="77777777" w:rsidR="00D31014" w:rsidRPr="007B03DA" w:rsidRDefault="00D31014" w:rsidP="00715D6C">
            <w:pPr>
              <w:pStyle w:val="Listeavsnitt"/>
              <w:numPr>
                <w:ilvl w:val="0"/>
                <w:numId w:val="50"/>
              </w:numPr>
              <w:spacing w:after="60" w:line="240" w:lineRule="auto"/>
              <w:ind w:left="317" w:hanging="284"/>
              <w:rPr>
                <w:sz w:val="18"/>
                <w:szCs w:val="18"/>
              </w:rPr>
            </w:pPr>
            <w:r w:rsidRPr="007B03DA">
              <w:rPr>
                <w:sz w:val="18"/>
                <w:szCs w:val="18"/>
              </w:rPr>
              <w:t>Verneverdige lokaliteter er prioritert for aktiv skjøtsel.</w:t>
            </w:r>
          </w:p>
          <w:p w14:paraId="7783627D" w14:textId="77777777" w:rsidR="00D31014" w:rsidRPr="007B03DA" w:rsidRDefault="00D31014" w:rsidP="00715D6C">
            <w:pPr>
              <w:pStyle w:val="Listeavsnitt"/>
              <w:numPr>
                <w:ilvl w:val="0"/>
                <w:numId w:val="50"/>
              </w:numPr>
              <w:spacing w:after="60" w:line="240" w:lineRule="auto"/>
              <w:ind w:left="317" w:hanging="284"/>
              <w:rPr>
                <w:sz w:val="18"/>
                <w:szCs w:val="18"/>
              </w:rPr>
            </w:pPr>
            <w:r w:rsidRPr="007B03DA">
              <w:rPr>
                <w:sz w:val="18"/>
                <w:szCs w:val="18"/>
              </w:rPr>
              <w:t xml:space="preserve">Skjøtselsplaner for 50 % av de prioriterte lokalitetene. </w:t>
            </w:r>
          </w:p>
          <w:p w14:paraId="0666583D" w14:textId="31073217" w:rsidR="00D31014" w:rsidRPr="007B03DA" w:rsidRDefault="00D31014" w:rsidP="00715D6C">
            <w:pPr>
              <w:pStyle w:val="Listeavsnitt"/>
              <w:numPr>
                <w:ilvl w:val="0"/>
                <w:numId w:val="50"/>
              </w:numPr>
              <w:spacing w:after="60" w:line="240" w:lineRule="auto"/>
              <w:ind w:left="317" w:hanging="284"/>
              <w:rPr>
                <w:sz w:val="18"/>
                <w:szCs w:val="18"/>
              </w:rPr>
            </w:pPr>
            <w:r w:rsidRPr="007B03DA">
              <w:rPr>
                <w:sz w:val="18"/>
                <w:szCs w:val="18"/>
              </w:rPr>
              <w:t xml:space="preserve">Skjøtsel pågår i 50 % av </w:t>
            </w:r>
            <w:r w:rsidR="00822846">
              <w:rPr>
                <w:sz w:val="18"/>
                <w:szCs w:val="18"/>
              </w:rPr>
              <w:t>l</w:t>
            </w:r>
            <w:r w:rsidRPr="007B03DA">
              <w:rPr>
                <w:sz w:val="18"/>
                <w:szCs w:val="18"/>
              </w:rPr>
              <w:t>okalitetene</w:t>
            </w:r>
          </w:p>
          <w:p w14:paraId="1F53D555" w14:textId="77777777" w:rsidR="00D31014" w:rsidRPr="007B03DA" w:rsidRDefault="00D31014" w:rsidP="00715D6C">
            <w:pPr>
              <w:pStyle w:val="Listeavsnitt"/>
              <w:numPr>
                <w:ilvl w:val="0"/>
                <w:numId w:val="50"/>
              </w:numPr>
              <w:spacing w:after="60" w:line="240" w:lineRule="auto"/>
              <w:ind w:left="317" w:hanging="284"/>
              <w:rPr>
                <w:sz w:val="18"/>
                <w:szCs w:val="18"/>
              </w:rPr>
            </w:pPr>
            <w:r w:rsidRPr="007B03DA">
              <w:rPr>
                <w:sz w:val="18"/>
                <w:szCs w:val="18"/>
              </w:rPr>
              <w:t>Areal slåttemark i hevd (da)</w:t>
            </w:r>
          </w:p>
          <w:p w14:paraId="6E2BE80E" w14:textId="4DDABF8A" w:rsidR="00D31014" w:rsidRPr="007B03DA" w:rsidRDefault="00D31014" w:rsidP="00715D6C">
            <w:pPr>
              <w:pStyle w:val="Listeavsnitt"/>
              <w:numPr>
                <w:ilvl w:val="0"/>
                <w:numId w:val="50"/>
              </w:numPr>
              <w:spacing w:after="60" w:line="240" w:lineRule="auto"/>
              <w:ind w:left="317" w:hanging="284"/>
              <w:rPr>
                <w:sz w:val="18"/>
                <w:szCs w:val="18"/>
              </w:rPr>
            </w:pPr>
            <w:r>
              <w:rPr>
                <w:sz w:val="18"/>
                <w:szCs w:val="18"/>
              </w:rPr>
              <w:t>Kulturlandskapet er i god tilstand</w:t>
            </w:r>
          </w:p>
          <w:p w14:paraId="25725A8C" w14:textId="7A7F47B9" w:rsidR="00D31014" w:rsidRPr="007B03DA" w:rsidRDefault="0064651F" w:rsidP="000F543C">
            <w:pPr>
              <w:pStyle w:val="Listeavsnitt"/>
              <w:numPr>
                <w:ilvl w:val="0"/>
                <w:numId w:val="50"/>
              </w:numPr>
              <w:spacing w:after="60" w:line="240" w:lineRule="auto"/>
              <w:ind w:left="318" w:hanging="284"/>
              <w:contextualSpacing w:val="0"/>
              <w:rPr>
                <w:sz w:val="18"/>
                <w:szCs w:val="18"/>
              </w:rPr>
            </w:pPr>
            <w:r>
              <w:rPr>
                <w:sz w:val="18"/>
                <w:szCs w:val="18"/>
              </w:rPr>
              <w:t xml:space="preserve">Ant. </w:t>
            </w:r>
            <w:r w:rsidR="00D31014" w:rsidRPr="007B03DA">
              <w:rPr>
                <w:sz w:val="18"/>
                <w:szCs w:val="18"/>
              </w:rPr>
              <w:t>skjøtselsbetinga arter</w:t>
            </w:r>
            <w:r>
              <w:rPr>
                <w:sz w:val="18"/>
                <w:szCs w:val="18"/>
              </w:rPr>
              <w:t xml:space="preserve"> øker</w:t>
            </w:r>
          </w:p>
        </w:tc>
        <w:tc>
          <w:tcPr>
            <w:tcW w:w="956" w:type="pct"/>
            <w:gridSpan w:val="5"/>
            <w:shd w:val="clear" w:color="auto" w:fill="F6D0A8" w:themeFill="text2" w:themeFillTint="66"/>
            <w:tcMar>
              <w:top w:w="57" w:type="dxa"/>
            </w:tcMar>
          </w:tcPr>
          <w:p w14:paraId="71EE37AF" w14:textId="30F3FAD8" w:rsidR="00D31014" w:rsidRPr="007B03DA" w:rsidRDefault="00D31014" w:rsidP="00715D6C">
            <w:pPr>
              <w:pStyle w:val="Punktliste20"/>
              <w:numPr>
                <w:ilvl w:val="0"/>
                <w:numId w:val="51"/>
              </w:numPr>
              <w:spacing w:after="60"/>
              <w:ind w:left="315" w:hanging="295"/>
              <w:rPr>
                <w:sz w:val="18"/>
                <w:szCs w:val="18"/>
              </w:rPr>
            </w:pPr>
            <w:r w:rsidRPr="007B03DA">
              <w:rPr>
                <w:sz w:val="18"/>
                <w:szCs w:val="18"/>
              </w:rPr>
              <w:t>Prioritering: ja/nei (</w:t>
            </w:r>
            <w:r w:rsidR="00DF4F48">
              <w:rPr>
                <w:sz w:val="18"/>
                <w:szCs w:val="18"/>
              </w:rPr>
              <w:t>antall</w:t>
            </w:r>
            <w:r w:rsidRPr="007B03DA">
              <w:rPr>
                <w:sz w:val="18"/>
                <w:szCs w:val="18"/>
              </w:rPr>
              <w:t>)</w:t>
            </w:r>
          </w:p>
          <w:p w14:paraId="5ADB29B0" w14:textId="5C8B73AF" w:rsidR="00D31014" w:rsidRPr="007B03DA" w:rsidRDefault="008B4241" w:rsidP="00715D6C">
            <w:pPr>
              <w:pStyle w:val="Punktliste20"/>
              <w:numPr>
                <w:ilvl w:val="0"/>
                <w:numId w:val="51"/>
              </w:numPr>
              <w:spacing w:after="60"/>
              <w:ind w:left="315" w:hanging="295"/>
              <w:rPr>
                <w:sz w:val="18"/>
                <w:szCs w:val="18"/>
              </w:rPr>
            </w:pPr>
            <w:r>
              <w:rPr>
                <w:sz w:val="18"/>
                <w:szCs w:val="18"/>
              </w:rPr>
              <w:t>x/y</w:t>
            </w:r>
            <w:r w:rsidR="00D31014" w:rsidRPr="007B03DA">
              <w:rPr>
                <w:sz w:val="18"/>
                <w:szCs w:val="18"/>
              </w:rPr>
              <w:br/>
            </w:r>
          </w:p>
          <w:p w14:paraId="24DB1B2F" w14:textId="5528EF10" w:rsidR="00D31014" w:rsidRPr="007B03DA" w:rsidRDefault="008B4241" w:rsidP="00715D6C">
            <w:pPr>
              <w:pStyle w:val="Punktliste20"/>
              <w:numPr>
                <w:ilvl w:val="0"/>
                <w:numId w:val="51"/>
              </w:numPr>
              <w:spacing w:after="60"/>
              <w:ind w:left="315" w:hanging="295"/>
              <w:rPr>
                <w:sz w:val="18"/>
                <w:szCs w:val="18"/>
              </w:rPr>
            </w:pPr>
            <w:r>
              <w:rPr>
                <w:sz w:val="18"/>
                <w:szCs w:val="18"/>
              </w:rPr>
              <w:t>x/y</w:t>
            </w:r>
          </w:p>
          <w:p w14:paraId="04AE902D" w14:textId="77777777" w:rsidR="00D31014" w:rsidRPr="007B03DA" w:rsidRDefault="00D31014" w:rsidP="00715D6C">
            <w:pPr>
              <w:pStyle w:val="Punktliste20"/>
              <w:numPr>
                <w:ilvl w:val="0"/>
                <w:numId w:val="51"/>
              </w:numPr>
              <w:spacing w:after="60"/>
              <w:ind w:left="315" w:hanging="295"/>
              <w:rPr>
                <w:sz w:val="18"/>
                <w:szCs w:val="18"/>
              </w:rPr>
            </w:pPr>
            <w:r w:rsidRPr="007B03DA">
              <w:rPr>
                <w:sz w:val="18"/>
                <w:szCs w:val="18"/>
              </w:rPr>
              <w:t>Andel av total</w:t>
            </w:r>
          </w:p>
          <w:p w14:paraId="37DDC75E" w14:textId="6890C4DC" w:rsidR="00D31014" w:rsidRPr="007B03DA" w:rsidRDefault="00D31014" w:rsidP="00715D6C">
            <w:pPr>
              <w:pStyle w:val="Punktliste20"/>
              <w:numPr>
                <w:ilvl w:val="0"/>
                <w:numId w:val="51"/>
              </w:numPr>
              <w:spacing w:after="60"/>
              <w:ind w:left="315" w:hanging="295"/>
              <w:rPr>
                <w:sz w:val="18"/>
                <w:szCs w:val="18"/>
              </w:rPr>
            </w:pPr>
            <w:r>
              <w:rPr>
                <w:sz w:val="18"/>
                <w:szCs w:val="18"/>
              </w:rPr>
              <w:t>Andel/status</w:t>
            </w:r>
          </w:p>
          <w:p w14:paraId="523643C1" w14:textId="77777777" w:rsidR="00D31014" w:rsidRPr="007B03DA" w:rsidRDefault="00D31014" w:rsidP="000F543C">
            <w:pPr>
              <w:pStyle w:val="Punktliste20"/>
              <w:numPr>
                <w:ilvl w:val="0"/>
                <w:numId w:val="51"/>
              </w:numPr>
              <w:spacing w:after="60"/>
              <w:ind w:left="318" w:hanging="295"/>
              <w:contextualSpacing w:val="0"/>
              <w:rPr>
                <w:sz w:val="18"/>
                <w:szCs w:val="18"/>
              </w:rPr>
            </w:pPr>
            <w:r w:rsidRPr="007B03DA">
              <w:rPr>
                <w:sz w:val="18"/>
                <w:szCs w:val="18"/>
              </w:rPr>
              <w:t>telling/art, trend</w:t>
            </w:r>
          </w:p>
        </w:tc>
      </w:tr>
      <w:tr w:rsidR="00C23C4C" w:rsidRPr="007B03DA" w14:paraId="1FF37C55" w14:textId="77777777" w:rsidTr="00727B0F">
        <w:tblPrEx>
          <w:tblCellMar>
            <w:top w:w="113" w:type="dxa"/>
          </w:tblCellMar>
        </w:tblPrEx>
        <w:trPr>
          <w:trHeight w:val="1586"/>
        </w:trPr>
        <w:tc>
          <w:tcPr>
            <w:tcW w:w="362" w:type="pct"/>
            <w:vMerge/>
            <w:tcBorders>
              <w:right w:val="single" w:sz="4" w:space="0" w:color="auto"/>
            </w:tcBorders>
            <w:shd w:val="clear" w:color="auto" w:fill="F2B97D" w:themeFill="text2" w:themeFillTint="99"/>
            <w:tcMar>
              <w:top w:w="57" w:type="dxa"/>
            </w:tcMar>
          </w:tcPr>
          <w:p w14:paraId="0D2738F7" w14:textId="77777777" w:rsidR="00D31014" w:rsidRPr="007B03DA" w:rsidRDefault="00D31014" w:rsidP="00D31014">
            <w:pPr>
              <w:rPr>
                <w:b/>
                <w:sz w:val="18"/>
                <w:szCs w:val="18"/>
              </w:rPr>
            </w:pPr>
          </w:p>
        </w:tc>
        <w:tc>
          <w:tcPr>
            <w:tcW w:w="1993" w:type="pct"/>
            <w:gridSpan w:val="6"/>
            <w:tcBorders>
              <w:left w:val="single" w:sz="4" w:space="0" w:color="auto"/>
              <w:bottom w:val="single" w:sz="4" w:space="0" w:color="auto"/>
            </w:tcBorders>
            <w:shd w:val="clear" w:color="auto" w:fill="FAE7D3" w:themeFill="text2" w:themeFillTint="33"/>
            <w:tcMar>
              <w:top w:w="57" w:type="dxa"/>
            </w:tcMar>
          </w:tcPr>
          <w:p w14:paraId="6E852982" w14:textId="6905CDE7" w:rsidR="00D31014" w:rsidRPr="007B03DA" w:rsidRDefault="00D31014" w:rsidP="000F543C">
            <w:pPr>
              <w:spacing w:after="60"/>
              <w:rPr>
                <w:i/>
                <w:iCs/>
                <w:sz w:val="18"/>
                <w:szCs w:val="18"/>
              </w:rPr>
            </w:pPr>
            <w:r w:rsidRPr="007B03DA">
              <w:rPr>
                <w:b/>
                <w:bCs/>
                <w:sz w:val="18"/>
                <w:szCs w:val="18"/>
              </w:rPr>
              <w:t>BS-0</w:t>
            </w:r>
            <w:r>
              <w:rPr>
                <w:b/>
                <w:bCs/>
                <w:sz w:val="18"/>
                <w:szCs w:val="18"/>
              </w:rPr>
              <w:t>6</w:t>
            </w:r>
            <w:r w:rsidRPr="007B03DA">
              <w:rPr>
                <w:b/>
                <w:bCs/>
                <w:sz w:val="18"/>
                <w:szCs w:val="18"/>
              </w:rPr>
              <w:t>-</w:t>
            </w:r>
            <w:r>
              <w:rPr>
                <w:b/>
                <w:bCs/>
                <w:sz w:val="18"/>
                <w:szCs w:val="18"/>
              </w:rPr>
              <w:t>2</w:t>
            </w:r>
            <w:r w:rsidRPr="007B03DA">
              <w:rPr>
                <w:b/>
                <w:bCs/>
                <w:sz w:val="18"/>
                <w:szCs w:val="18"/>
              </w:rPr>
              <w:t xml:space="preserve">: Kulturlandskap – kartlegging og prioritering av kulturlandskap i gjengroing: </w:t>
            </w:r>
            <w:r w:rsidRPr="007B03DA">
              <w:rPr>
                <w:sz w:val="18"/>
                <w:szCs w:val="18"/>
              </w:rPr>
              <w:t xml:space="preserve">Åpent og gjengroende kulturlandskap rundt gamle gårder skal kartlegges og vurderes for restaurering og skjøtsel. Overføring til </w:t>
            </w:r>
            <w:r>
              <w:rPr>
                <w:sz w:val="18"/>
                <w:szCs w:val="18"/>
              </w:rPr>
              <w:t>B</w:t>
            </w:r>
            <w:r w:rsidRPr="007B03DA">
              <w:rPr>
                <w:sz w:val="18"/>
                <w:szCs w:val="18"/>
              </w:rPr>
              <w:t xml:space="preserve">S-04-1 ved ferdige skjøtselsplaner og søknad om tilskudd. </w:t>
            </w:r>
            <w:r>
              <w:rPr>
                <w:sz w:val="18"/>
                <w:szCs w:val="18"/>
              </w:rPr>
              <w:t xml:space="preserve">Kandidater: </w:t>
            </w:r>
            <w:r w:rsidRPr="007B03DA">
              <w:rPr>
                <w:i/>
                <w:iCs/>
                <w:sz w:val="18"/>
                <w:szCs w:val="18"/>
              </w:rPr>
              <w:t xml:space="preserve">se </w:t>
            </w:r>
            <w:r>
              <w:rPr>
                <w:i/>
                <w:iCs/>
                <w:sz w:val="18"/>
                <w:szCs w:val="18"/>
              </w:rPr>
              <w:t>TS</w:t>
            </w:r>
            <w:r w:rsidRPr="007B03DA">
              <w:rPr>
                <w:i/>
                <w:iCs/>
                <w:sz w:val="18"/>
                <w:szCs w:val="18"/>
              </w:rPr>
              <w:t xml:space="preserve">-08-1. </w:t>
            </w:r>
          </w:p>
        </w:tc>
        <w:tc>
          <w:tcPr>
            <w:tcW w:w="1690" w:type="pct"/>
            <w:gridSpan w:val="4"/>
            <w:tcBorders>
              <w:bottom w:val="single" w:sz="4" w:space="0" w:color="auto"/>
            </w:tcBorders>
            <w:shd w:val="clear" w:color="auto" w:fill="FAE7D3" w:themeFill="text2" w:themeFillTint="33"/>
            <w:tcMar>
              <w:top w:w="57" w:type="dxa"/>
            </w:tcMar>
          </w:tcPr>
          <w:p w14:paraId="059653FF" w14:textId="5BA985BF" w:rsidR="00D31014" w:rsidRPr="007B03DA" w:rsidRDefault="00D31014" w:rsidP="00FF07FB">
            <w:pPr>
              <w:pStyle w:val="Listeavsnitt"/>
              <w:numPr>
                <w:ilvl w:val="0"/>
                <w:numId w:val="52"/>
              </w:numPr>
              <w:spacing w:line="240" w:lineRule="auto"/>
              <w:ind w:left="176" w:hanging="176"/>
              <w:rPr>
                <w:bCs/>
                <w:sz w:val="18"/>
                <w:szCs w:val="18"/>
              </w:rPr>
            </w:pPr>
            <w:r>
              <w:rPr>
                <w:bCs/>
                <w:sz w:val="18"/>
                <w:szCs w:val="18"/>
              </w:rPr>
              <w:t>Kartlegge 3 k</w:t>
            </w:r>
            <w:r w:rsidRPr="007B03DA">
              <w:rPr>
                <w:bCs/>
                <w:sz w:val="18"/>
                <w:szCs w:val="18"/>
              </w:rPr>
              <w:t xml:space="preserve">andidatområder. </w:t>
            </w:r>
            <w:proofErr w:type="spellStart"/>
            <w:r w:rsidRPr="007B03DA">
              <w:rPr>
                <w:bCs/>
                <w:sz w:val="18"/>
                <w:szCs w:val="18"/>
              </w:rPr>
              <w:t>Arealberegn</w:t>
            </w:r>
            <w:r>
              <w:rPr>
                <w:bCs/>
                <w:sz w:val="18"/>
                <w:szCs w:val="18"/>
              </w:rPr>
              <w:t>e</w:t>
            </w:r>
            <w:proofErr w:type="spellEnd"/>
            <w:r w:rsidRPr="007B03DA">
              <w:rPr>
                <w:bCs/>
                <w:sz w:val="18"/>
                <w:szCs w:val="18"/>
              </w:rPr>
              <w:t xml:space="preserve"> utvalgte naturtyper. </w:t>
            </w:r>
          </w:p>
          <w:p w14:paraId="7321032C" w14:textId="77777777" w:rsidR="00D31014" w:rsidRPr="007B03DA" w:rsidRDefault="00D31014" w:rsidP="00FF07FB">
            <w:pPr>
              <w:pStyle w:val="Listeavsnitt"/>
              <w:numPr>
                <w:ilvl w:val="0"/>
                <w:numId w:val="52"/>
              </w:numPr>
              <w:spacing w:line="240" w:lineRule="auto"/>
              <w:ind w:left="176" w:hanging="176"/>
              <w:rPr>
                <w:bCs/>
                <w:sz w:val="18"/>
                <w:szCs w:val="18"/>
              </w:rPr>
            </w:pPr>
            <w:r w:rsidRPr="007B03DA">
              <w:rPr>
                <w:bCs/>
                <w:sz w:val="18"/>
                <w:szCs w:val="18"/>
              </w:rPr>
              <w:t xml:space="preserve">Prioritering av tiltak. </w:t>
            </w:r>
          </w:p>
          <w:p w14:paraId="5483AF43" w14:textId="77777777" w:rsidR="00D31014" w:rsidRPr="007B03DA" w:rsidRDefault="00D31014" w:rsidP="00FF07FB">
            <w:pPr>
              <w:pStyle w:val="Listeavsnitt"/>
              <w:numPr>
                <w:ilvl w:val="0"/>
                <w:numId w:val="52"/>
              </w:numPr>
              <w:spacing w:line="240" w:lineRule="auto"/>
              <w:ind w:left="176" w:hanging="176"/>
              <w:rPr>
                <w:bCs/>
                <w:sz w:val="18"/>
                <w:szCs w:val="18"/>
              </w:rPr>
            </w:pPr>
            <w:r w:rsidRPr="007B03DA">
              <w:rPr>
                <w:bCs/>
                <w:sz w:val="18"/>
                <w:szCs w:val="18"/>
              </w:rPr>
              <w:t>Skjøtselsplaner blir laget for restaurering og bevaring av kulturmarkstyper og -arter</w:t>
            </w:r>
          </w:p>
        </w:tc>
        <w:tc>
          <w:tcPr>
            <w:tcW w:w="956" w:type="pct"/>
            <w:gridSpan w:val="5"/>
            <w:tcBorders>
              <w:bottom w:val="single" w:sz="4" w:space="0" w:color="auto"/>
            </w:tcBorders>
            <w:shd w:val="clear" w:color="auto" w:fill="FAE7D3" w:themeFill="text2" w:themeFillTint="33"/>
            <w:tcMar>
              <w:top w:w="57" w:type="dxa"/>
            </w:tcMar>
          </w:tcPr>
          <w:p w14:paraId="1C37A491" w14:textId="1DB1132A" w:rsidR="00D31014" w:rsidRDefault="00D31014" w:rsidP="00FF07FB">
            <w:pPr>
              <w:pStyle w:val="Listeavsnitt"/>
              <w:numPr>
                <w:ilvl w:val="0"/>
                <w:numId w:val="52"/>
              </w:numPr>
              <w:spacing w:line="240" w:lineRule="auto"/>
              <w:ind w:left="173" w:hanging="141"/>
              <w:rPr>
                <w:sz w:val="18"/>
                <w:szCs w:val="18"/>
              </w:rPr>
            </w:pPr>
            <w:r w:rsidRPr="00AA76CA">
              <w:rPr>
                <w:sz w:val="18"/>
                <w:szCs w:val="18"/>
              </w:rPr>
              <w:t>x/3 kandidater er kartlagt</w:t>
            </w:r>
          </w:p>
          <w:p w14:paraId="7CA5F373" w14:textId="5D9AF1B5" w:rsidR="00D31014" w:rsidRPr="00AA76CA" w:rsidRDefault="00D31014" w:rsidP="00FF07FB">
            <w:pPr>
              <w:pStyle w:val="Listeavsnitt"/>
              <w:numPr>
                <w:ilvl w:val="0"/>
                <w:numId w:val="52"/>
              </w:numPr>
              <w:spacing w:line="240" w:lineRule="auto"/>
              <w:ind w:left="173" w:hanging="141"/>
              <w:rPr>
                <w:sz w:val="18"/>
                <w:szCs w:val="18"/>
              </w:rPr>
            </w:pPr>
            <w:r w:rsidRPr="00AA76CA">
              <w:rPr>
                <w:sz w:val="18"/>
                <w:szCs w:val="18"/>
              </w:rPr>
              <w:t>y/3 områder har fått skjøtselsplan</w:t>
            </w:r>
          </w:p>
          <w:p w14:paraId="057977BF" w14:textId="285E2ADC" w:rsidR="00D31014" w:rsidRPr="007B03DA" w:rsidRDefault="00D31014" w:rsidP="00FF07FB">
            <w:pPr>
              <w:pStyle w:val="Listeavsnitt"/>
              <w:numPr>
                <w:ilvl w:val="0"/>
                <w:numId w:val="52"/>
              </w:numPr>
              <w:spacing w:after="60" w:line="240" w:lineRule="auto"/>
              <w:ind w:left="176" w:hanging="142"/>
              <w:contextualSpacing w:val="0"/>
              <w:rPr>
                <w:sz w:val="18"/>
                <w:szCs w:val="18"/>
              </w:rPr>
            </w:pPr>
            <w:r w:rsidRPr="007B03DA">
              <w:rPr>
                <w:sz w:val="18"/>
                <w:szCs w:val="18"/>
              </w:rPr>
              <w:t>z/</w:t>
            </w:r>
            <w:r>
              <w:rPr>
                <w:sz w:val="18"/>
                <w:szCs w:val="18"/>
              </w:rPr>
              <w:t>3</w:t>
            </w:r>
            <w:r w:rsidRPr="007B03DA">
              <w:rPr>
                <w:sz w:val="18"/>
                <w:szCs w:val="18"/>
              </w:rPr>
              <w:t xml:space="preserve"> </w:t>
            </w:r>
            <w:r w:rsidR="00FF07FB">
              <w:rPr>
                <w:sz w:val="18"/>
                <w:szCs w:val="18"/>
              </w:rPr>
              <w:t xml:space="preserve">er </w:t>
            </w:r>
            <w:r w:rsidRPr="007B03DA">
              <w:rPr>
                <w:sz w:val="18"/>
                <w:szCs w:val="18"/>
              </w:rPr>
              <w:t>restaur</w:t>
            </w:r>
            <w:r w:rsidR="00FF07FB">
              <w:rPr>
                <w:sz w:val="18"/>
                <w:szCs w:val="18"/>
              </w:rPr>
              <w:t>ert</w:t>
            </w:r>
            <w:r w:rsidR="00855C23">
              <w:rPr>
                <w:sz w:val="18"/>
                <w:szCs w:val="18"/>
              </w:rPr>
              <w:t xml:space="preserve">, </w:t>
            </w:r>
            <w:r w:rsidRPr="007B03DA">
              <w:rPr>
                <w:sz w:val="18"/>
                <w:szCs w:val="18"/>
              </w:rPr>
              <w:t>skjøtsel etter plan</w:t>
            </w:r>
          </w:p>
        </w:tc>
      </w:tr>
      <w:tr w:rsidR="00C23C4C" w:rsidRPr="007B03DA" w14:paraId="1028B844" w14:textId="77777777" w:rsidTr="00727B0F">
        <w:tblPrEx>
          <w:tblCellMar>
            <w:top w:w="113" w:type="dxa"/>
          </w:tblCellMar>
        </w:tblPrEx>
        <w:trPr>
          <w:trHeight w:val="1586"/>
        </w:trPr>
        <w:tc>
          <w:tcPr>
            <w:tcW w:w="362" w:type="pct"/>
            <w:vMerge/>
            <w:tcBorders>
              <w:bottom w:val="single" w:sz="4" w:space="0" w:color="auto"/>
              <w:right w:val="single" w:sz="4" w:space="0" w:color="auto"/>
            </w:tcBorders>
            <w:shd w:val="clear" w:color="auto" w:fill="F2B97D" w:themeFill="text2" w:themeFillTint="99"/>
            <w:tcMar>
              <w:top w:w="57" w:type="dxa"/>
            </w:tcMar>
          </w:tcPr>
          <w:p w14:paraId="4DFA2EE4" w14:textId="77777777" w:rsidR="00D31014" w:rsidRPr="007B03DA" w:rsidRDefault="00D31014" w:rsidP="00D31014">
            <w:pPr>
              <w:rPr>
                <w:b/>
                <w:sz w:val="18"/>
                <w:szCs w:val="18"/>
              </w:rPr>
            </w:pPr>
          </w:p>
        </w:tc>
        <w:tc>
          <w:tcPr>
            <w:tcW w:w="1993" w:type="pct"/>
            <w:gridSpan w:val="6"/>
            <w:tcBorders>
              <w:left w:val="single" w:sz="4" w:space="0" w:color="auto"/>
              <w:bottom w:val="single" w:sz="4" w:space="0" w:color="auto"/>
            </w:tcBorders>
            <w:shd w:val="clear" w:color="auto" w:fill="FAE7D3" w:themeFill="text2" w:themeFillTint="33"/>
            <w:tcMar>
              <w:top w:w="57" w:type="dxa"/>
            </w:tcMar>
          </w:tcPr>
          <w:p w14:paraId="11E5CE01" w14:textId="5E43D5BA" w:rsidR="00D31014" w:rsidRPr="007B03DA" w:rsidRDefault="00D31014" w:rsidP="00D31014">
            <w:pPr>
              <w:rPr>
                <w:b/>
                <w:bCs/>
                <w:sz w:val="18"/>
                <w:szCs w:val="18"/>
              </w:rPr>
            </w:pPr>
            <w:r w:rsidRPr="007B03DA">
              <w:rPr>
                <w:b/>
                <w:bCs/>
                <w:sz w:val="18"/>
                <w:szCs w:val="18"/>
              </w:rPr>
              <w:t>BS-0</w:t>
            </w:r>
            <w:r>
              <w:rPr>
                <w:b/>
                <w:bCs/>
                <w:sz w:val="18"/>
                <w:szCs w:val="18"/>
              </w:rPr>
              <w:t>6</w:t>
            </w:r>
            <w:r w:rsidRPr="007B03DA">
              <w:rPr>
                <w:b/>
                <w:bCs/>
                <w:sz w:val="18"/>
                <w:szCs w:val="18"/>
              </w:rPr>
              <w:t>-</w:t>
            </w:r>
            <w:r>
              <w:rPr>
                <w:b/>
                <w:bCs/>
                <w:sz w:val="18"/>
                <w:szCs w:val="18"/>
              </w:rPr>
              <w:t>3</w:t>
            </w:r>
            <w:r w:rsidRPr="007B03DA">
              <w:rPr>
                <w:b/>
                <w:bCs/>
                <w:sz w:val="18"/>
                <w:szCs w:val="18"/>
              </w:rPr>
              <w:t xml:space="preserve">: </w:t>
            </w:r>
            <w:r>
              <w:rPr>
                <w:b/>
                <w:bCs/>
                <w:sz w:val="18"/>
                <w:szCs w:val="18"/>
              </w:rPr>
              <w:t>Overvåking av k</w:t>
            </w:r>
            <w:r w:rsidRPr="007B03DA">
              <w:rPr>
                <w:b/>
                <w:bCs/>
                <w:sz w:val="18"/>
                <w:szCs w:val="18"/>
              </w:rPr>
              <w:t xml:space="preserve">ulturlandskap </w:t>
            </w:r>
            <w:r>
              <w:rPr>
                <w:b/>
                <w:bCs/>
                <w:sz w:val="18"/>
                <w:szCs w:val="18"/>
              </w:rPr>
              <w:t>og kulturminner</w:t>
            </w:r>
            <w:r w:rsidRPr="007B03DA">
              <w:rPr>
                <w:b/>
                <w:bCs/>
                <w:sz w:val="18"/>
                <w:szCs w:val="18"/>
              </w:rPr>
              <w:t xml:space="preserve">: </w:t>
            </w:r>
            <w:r w:rsidRPr="00EE4178">
              <w:rPr>
                <w:sz w:val="18"/>
                <w:szCs w:val="18"/>
              </w:rPr>
              <w:t>Ingen samiske eller norske kulturminner skal gå tapt eller ødelegges</w:t>
            </w:r>
            <w:r>
              <w:rPr>
                <w:sz w:val="18"/>
                <w:szCs w:val="18"/>
              </w:rPr>
              <w:t xml:space="preserve"> </w:t>
            </w:r>
            <w:r w:rsidR="00FF07FB">
              <w:rPr>
                <w:sz w:val="18"/>
                <w:szCs w:val="18"/>
              </w:rPr>
              <w:br/>
            </w:r>
            <w:r>
              <w:rPr>
                <w:sz w:val="18"/>
                <w:szCs w:val="18"/>
              </w:rPr>
              <w:t>(</w:t>
            </w:r>
            <w:r w:rsidR="00FF07FB">
              <w:rPr>
                <w:sz w:val="18"/>
                <w:szCs w:val="18"/>
              </w:rPr>
              <w:t xml:space="preserve">jf. </w:t>
            </w:r>
            <w:r>
              <w:rPr>
                <w:sz w:val="18"/>
                <w:szCs w:val="18"/>
              </w:rPr>
              <w:t>TS-07-4)</w:t>
            </w:r>
          </w:p>
        </w:tc>
        <w:tc>
          <w:tcPr>
            <w:tcW w:w="1690" w:type="pct"/>
            <w:gridSpan w:val="4"/>
            <w:tcBorders>
              <w:bottom w:val="single" w:sz="4" w:space="0" w:color="auto"/>
            </w:tcBorders>
            <w:shd w:val="clear" w:color="auto" w:fill="FAE7D3" w:themeFill="text2" w:themeFillTint="33"/>
            <w:tcMar>
              <w:top w:w="57" w:type="dxa"/>
            </w:tcMar>
          </w:tcPr>
          <w:p w14:paraId="355442BE" w14:textId="59BC16EC" w:rsidR="00D31014" w:rsidRPr="00EE4178" w:rsidRDefault="00D31014" w:rsidP="00715D6C">
            <w:pPr>
              <w:pStyle w:val="Listeavsnitt"/>
              <w:numPr>
                <w:ilvl w:val="0"/>
                <w:numId w:val="52"/>
              </w:numPr>
              <w:spacing w:line="240" w:lineRule="auto"/>
              <w:ind w:left="183" w:hanging="183"/>
              <w:rPr>
                <w:bCs/>
                <w:sz w:val="18"/>
                <w:szCs w:val="18"/>
              </w:rPr>
            </w:pPr>
            <w:r w:rsidRPr="00EE4178">
              <w:rPr>
                <w:bCs/>
                <w:sz w:val="18"/>
                <w:szCs w:val="18"/>
              </w:rPr>
              <w:t xml:space="preserve">Området er godt kartlagt, </w:t>
            </w:r>
            <w:r>
              <w:rPr>
                <w:bCs/>
                <w:sz w:val="18"/>
                <w:szCs w:val="18"/>
              </w:rPr>
              <w:t>av</w:t>
            </w:r>
            <w:r w:rsidRPr="00EE4178">
              <w:rPr>
                <w:bCs/>
                <w:sz w:val="18"/>
                <w:szCs w:val="18"/>
              </w:rPr>
              <w:t xml:space="preserve"> kompetanse på samiske kulturspor og andre kulturminner. </w:t>
            </w:r>
          </w:p>
          <w:p w14:paraId="59D28EDF" w14:textId="12E0FDBC" w:rsidR="00D31014" w:rsidRDefault="00D31014" w:rsidP="00715D6C">
            <w:pPr>
              <w:pStyle w:val="Listeavsnitt"/>
              <w:numPr>
                <w:ilvl w:val="0"/>
                <w:numId w:val="52"/>
              </w:numPr>
              <w:spacing w:line="240" w:lineRule="auto"/>
              <w:ind w:left="183" w:hanging="183"/>
              <w:rPr>
                <w:bCs/>
                <w:sz w:val="18"/>
                <w:szCs w:val="18"/>
              </w:rPr>
            </w:pPr>
            <w:r>
              <w:rPr>
                <w:bCs/>
                <w:sz w:val="18"/>
                <w:szCs w:val="18"/>
              </w:rPr>
              <w:t>Alle ku</w:t>
            </w:r>
            <w:r w:rsidRPr="00EE4178">
              <w:rPr>
                <w:bCs/>
                <w:sz w:val="18"/>
                <w:szCs w:val="18"/>
              </w:rPr>
              <w:t>lturminne</w:t>
            </w:r>
            <w:r>
              <w:rPr>
                <w:bCs/>
                <w:sz w:val="18"/>
                <w:szCs w:val="18"/>
              </w:rPr>
              <w:t>data i Askeladden</w:t>
            </w:r>
            <w:r w:rsidRPr="00EE4178">
              <w:rPr>
                <w:bCs/>
                <w:sz w:val="18"/>
                <w:szCs w:val="18"/>
              </w:rPr>
              <w:t xml:space="preserve"> er tilgjengelig for </w:t>
            </w:r>
            <w:r>
              <w:rPr>
                <w:bCs/>
                <w:sz w:val="18"/>
                <w:szCs w:val="18"/>
              </w:rPr>
              <w:t>styret.</w:t>
            </w:r>
          </w:p>
          <w:p w14:paraId="381CB0D0" w14:textId="49337F07" w:rsidR="00D31014" w:rsidRDefault="00D31014" w:rsidP="00715D6C">
            <w:pPr>
              <w:pStyle w:val="Listeavsnitt"/>
              <w:numPr>
                <w:ilvl w:val="0"/>
                <w:numId w:val="52"/>
              </w:numPr>
              <w:spacing w:line="240" w:lineRule="auto"/>
              <w:ind w:left="183" w:hanging="183"/>
              <w:rPr>
                <w:bCs/>
                <w:sz w:val="18"/>
                <w:szCs w:val="18"/>
              </w:rPr>
            </w:pPr>
            <w:r>
              <w:rPr>
                <w:bCs/>
                <w:sz w:val="18"/>
                <w:szCs w:val="18"/>
              </w:rPr>
              <w:t xml:space="preserve">Det er etablert overvåking av utvalgte lokaliteter (representativt utvalg)  </w:t>
            </w:r>
          </w:p>
        </w:tc>
        <w:tc>
          <w:tcPr>
            <w:tcW w:w="956" w:type="pct"/>
            <w:gridSpan w:val="5"/>
            <w:tcBorders>
              <w:bottom w:val="single" w:sz="4" w:space="0" w:color="auto"/>
            </w:tcBorders>
            <w:shd w:val="clear" w:color="auto" w:fill="FAE7D3" w:themeFill="text2" w:themeFillTint="33"/>
            <w:tcMar>
              <w:top w:w="57" w:type="dxa"/>
            </w:tcMar>
          </w:tcPr>
          <w:p w14:paraId="6C1252EA" w14:textId="77777777" w:rsidR="00D31014" w:rsidRDefault="00D31014" w:rsidP="00715D6C">
            <w:pPr>
              <w:pStyle w:val="Listeavsnitt"/>
              <w:numPr>
                <w:ilvl w:val="0"/>
                <w:numId w:val="52"/>
              </w:numPr>
              <w:spacing w:line="240" w:lineRule="auto"/>
              <w:ind w:left="173" w:hanging="141"/>
              <w:rPr>
                <w:sz w:val="18"/>
                <w:szCs w:val="18"/>
              </w:rPr>
            </w:pPr>
            <w:r w:rsidRPr="00F84332">
              <w:rPr>
                <w:sz w:val="18"/>
                <w:szCs w:val="18"/>
              </w:rPr>
              <w:t>Ny kartlegging er gjennomført, og er i Askeladden</w:t>
            </w:r>
          </w:p>
          <w:p w14:paraId="24D26877" w14:textId="17125B09" w:rsidR="00D31014" w:rsidRPr="00F84332" w:rsidRDefault="00D31014" w:rsidP="008B092F">
            <w:pPr>
              <w:pStyle w:val="Listeavsnitt"/>
              <w:numPr>
                <w:ilvl w:val="0"/>
                <w:numId w:val="52"/>
              </w:numPr>
              <w:spacing w:line="240" w:lineRule="auto"/>
              <w:ind w:left="173" w:right="-114" w:hanging="141"/>
              <w:rPr>
                <w:sz w:val="18"/>
                <w:szCs w:val="18"/>
              </w:rPr>
            </w:pPr>
            <w:r>
              <w:rPr>
                <w:sz w:val="18"/>
                <w:szCs w:val="18"/>
              </w:rPr>
              <w:t xml:space="preserve">Forvalter har </w:t>
            </w:r>
            <w:r w:rsidR="008B092F">
              <w:rPr>
                <w:sz w:val="18"/>
                <w:szCs w:val="18"/>
              </w:rPr>
              <w:t>bruker-</w:t>
            </w:r>
            <w:r>
              <w:rPr>
                <w:sz w:val="18"/>
                <w:szCs w:val="18"/>
              </w:rPr>
              <w:t>tilgang</w:t>
            </w:r>
            <w:r w:rsidR="008B092F">
              <w:rPr>
                <w:sz w:val="18"/>
                <w:szCs w:val="18"/>
              </w:rPr>
              <w:t xml:space="preserve"> (Askeladden)</w:t>
            </w:r>
            <w:r>
              <w:rPr>
                <w:sz w:val="18"/>
                <w:szCs w:val="18"/>
              </w:rPr>
              <w:t xml:space="preserve"> </w:t>
            </w:r>
          </w:p>
          <w:p w14:paraId="3FB7FB19" w14:textId="7B6FAE1E" w:rsidR="00D31014" w:rsidRPr="00AA76CA" w:rsidRDefault="00D31014" w:rsidP="008E2156">
            <w:pPr>
              <w:pStyle w:val="Listeavsnitt"/>
              <w:numPr>
                <w:ilvl w:val="0"/>
                <w:numId w:val="52"/>
              </w:numPr>
              <w:spacing w:after="60" w:line="240" w:lineRule="auto"/>
              <w:ind w:left="176" w:hanging="142"/>
              <w:contextualSpacing w:val="0"/>
              <w:rPr>
                <w:sz w:val="18"/>
                <w:szCs w:val="18"/>
              </w:rPr>
            </w:pPr>
            <w:r>
              <w:rPr>
                <w:sz w:val="18"/>
                <w:szCs w:val="18"/>
              </w:rPr>
              <w:t>Årlig tilsyn, skade-registrering (ja/nei)</w:t>
            </w:r>
          </w:p>
        </w:tc>
      </w:tr>
      <w:tr w:rsidR="00915440" w:rsidRPr="007B03DA" w14:paraId="0E6E7EB0" w14:textId="77777777" w:rsidTr="001A4746">
        <w:trPr>
          <w:gridAfter w:val="1"/>
          <w:wAfter w:w="226" w:type="pct"/>
          <w:trHeight w:val="17"/>
        </w:trPr>
        <w:tc>
          <w:tcPr>
            <w:tcW w:w="771" w:type="pct"/>
            <w:gridSpan w:val="3"/>
            <w:tcBorders>
              <w:left w:val="nil"/>
              <w:right w:val="nil"/>
            </w:tcBorders>
            <w:tcMar>
              <w:top w:w="0" w:type="dxa"/>
            </w:tcMar>
          </w:tcPr>
          <w:p w14:paraId="3FF4E631" w14:textId="77777777" w:rsidR="00D31014" w:rsidRPr="007B03DA" w:rsidRDefault="00D31014" w:rsidP="00D31014">
            <w:pPr>
              <w:rPr>
                <w:sz w:val="2"/>
                <w:szCs w:val="2"/>
              </w:rPr>
            </w:pPr>
          </w:p>
        </w:tc>
        <w:tc>
          <w:tcPr>
            <w:tcW w:w="214" w:type="pct"/>
            <w:gridSpan w:val="2"/>
            <w:tcBorders>
              <w:left w:val="nil"/>
              <w:right w:val="nil"/>
            </w:tcBorders>
            <w:tcMar>
              <w:top w:w="0" w:type="dxa"/>
            </w:tcMar>
          </w:tcPr>
          <w:p w14:paraId="312FB6F3" w14:textId="77777777" w:rsidR="00D31014" w:rsidRPr="007B03DA" w:rsidRDefault="00D31014" w:rsidP="00D31014">
            <w:pPr>
              <w:rPr>
                <w:sz w:val="2"/>
                <w:szCs w:val="2"/>
              </w:rPr>
            </w:pPr>
          </w:p>
        </w:tc>
        <w:tc>
          <w:tcPr>
            <w:tcW w:w="2240" w:type="pct"/>
            <w:gridSpan w:val="3"/>
            <w:tcBorders>
              <w:left w:val="nil"/>
              <w:right w:val="nil"/>
            </w:tcBorders>
            <w:tcMar>
              <w:top w:w="0" w:type="dxa"/>
            </w:tcMar>
          </w:tcPr>
          <w:p w14:paraId="0E8A5741" w14:textId="77777777" w:rsidR="00D31014" w:rsidRPr="007B03DA" w:rsidRDefault="00D31014" w:rsidP="00D31014">
            <w:pPr>
              <w:pStyle w:val="Punktlisteitabell"/>
              <w:rPr>
                <w:b/>
                <w:bCs/>
                <w:sz w:val="2"/>
                <w:szCs w:val="2"/>
              </w:rPr>
            </w:pPr>
          </w:p>
        </w:tc>
        <w:tc>
          <w:tcPr>
            <w:tcW w:w="563" w:type="pct"/>
            <w:gridSpan w:val="2"/>
            <w:tcBorders>
              <w:left w:val="nil"/>
              <w:right w:val="nil"/>
            </w:tcBorders>
            <w:tcMar>
              <w:top w:w="0" w:type="dxa"/>
            </w:tcMar>
          </w:tcPr>
          <w:p w14:paraId="6C421D52" w14:textId="77777777" w:rsidR="00D31014" w:rsidRPr="007B03DA" w:rsidRDefault="00D31014" w:rsidP="00D31014">
            <w:pPr>
              <w:rPr>
                <w:sz w:val="2"/>
                <w:szCs w:val="2"/>
              </w:rPr>
            </w:pPr>
          </w:p>
        </w:tc>
        <w:tc>
          <w:tcPr>
            <w:tcW w:w="635" w:type="pct"/>
            <w:gridSpan w:val="3"/>
            <w:tcBorders>
              <w:left w:val="nil"/>
              <w:right w:val="nil"/>
            </w:tcBorders>
            <w:tcMar>
              <w:top w:w="0" w:type="dxa"/>
            </w:tcMar>
          </w:tcPr>
          <w:p w14:paraId="3F6BC248" w14:textId="77777777" w:rsidR="00D31014" w:rsidRPr="007B03DA" w:rsidRDefault="00D31014" w:rsidP="00D31014">
            <w:pPr>
              <w:rPr>
                <w:sz w:val="2"/>
                <w:szCs w:val="2"/>
              </w:rPr>
            </w:pPr>
          </w:p>
        </w:tc>
        <w:tc>
          <w:tcPr>
            <w:tcW w:w="351" w:type="pct"/>
            <w:gridSpan w:val="2"/>
            <w:tcBorders>
              <w:left w:val="nil"/>
              <w:right w:val="nil"/>
            </w:tcBorders>
            <w:tcMar>
              <w:top w:w="0" w:type="dxa"/>
            </w:tcMar>
          </w:tcPr>
          <w:p w14:paraId="240928C9" w14:textId="77777777" w:rsidR="00D31014" w:rsidRPr="007B03DA" w:rsidRDefault="00D31014" w:rsidP="00D31014">
            <w:pPr>
              <w:rPr>
                <w:sz w:val="2"/>
                <w:szCs w:val="2"/>
              </w:rPr>
            </w:pPr>
          </w:p>
        </w:tc>
      </w:tr>
      <w:tr w:rsidR="004B4F54" w:rsidRPr="007B03DA" w14:paraId="4BFE0CAF" w14:textId="77777777" w:rsidTr="00AA76CA">
        <w:trPr>
          <w:trHeight w:val="1116"/>
        </w:trPr>
        <w:tc>
          <w:tcPr>
            <w:tcW w:w="365" w:type="pct"/>
            <w:gridSpan w:val="2"/>
            <w:shd w:val="clear" w:color="auto" w:fill="FFD966" w:themeFill="accent4" w:themeFillTint="99"/>
            <w:tcMar>
              <w:top w:w="57" w:type="dxa"/>
            </w:tcMar>
          </w:tcPr>
          <w:p w14:paraId="3FFEED58" w14:textId="655DB832" w:rsidR="00D31014" w:rsidRPr="007B03DA" w:rsidRDefault="00D31014" w:rsidP="00D31014">
            <w:pPr>
              <w:rPr>
                <w:b/>
                <w:bCs/>
                <w:sz w:val="18"/>
                <w:szCs w:val="18"/>
              </w:rPr>
            </w:pPr>
            <w:r w:rsidRPr="007B03DA">
              <w:rPr>
                <w:b/>
                <w:bCs/>
                <w:sz w:val="18"/>
                <w:szCs w:val="18"/>
              </w:rPr>
              <w:t>BS-07</w:t>
            </w:r>
          </w:p>
        </w:tc>
        <w:tc>
          <w:tcPr>
            <w:tcW w:w="1990" w:type="pct"/>
            <w:gridSpan w:val="5"/>
            <w:shd w:val="clear" w:color="auto" w:fill="FFD966" w:themeFill="accent4" w:themeFillTint="99"/>
          </w:tcPr>
          <w:p w14:paraId="47ABA09B" w14:textId="2CE6DA4C" w:rsidR="00D31014" w:rsidRPr="007B03DA" w:rsidRDefault="00D31014" w:rsidP="00D31014">
            <w:pPr>
              <w:rPr>
                <w:b/>
                <w:bCs/>
                <w:sz w:val="18"/>
                <w:szCs w:val="18"/>
              </w:rPr>
            </w:pPr>
            <w:r w:rsidRPr="007B03DA">
              <w:rPr>
                <w:bCs/>
                <w:sz w:val="18"/>
                <w:szCs w:val="18"/>
              </w:rPr>
              <w:t>Klima</w:t>
            </w:r>
            <w:r w:rsidR="00153A54">
              <w:rPr>
                <w:bCs/>
                <w:sz w:val="18"/>
                <w:szCs w:val="18"/>
              </w:rPr>
              <w:t>tilpasning</w:t>
            </w:r>
            <w:r w:rsidRPr="007B03DA">
              <w:rPr>
                <w:bCs/>
                <w:sz w:val="18"/>
                <w:szCs w:val="18"/>
              </w:rPr>
              <w:t>:</w:t>
            </w:r>
            <w:r w:rsidRPr="007B03DA">
              <w:rPr>
                <w:b/>
                <w:bCs/>
                <w:sz w:val="18"/>
                <w:szCs w:val="18"/>
              </w:rPr>
              <w:t xml:space="preserve"> Negative følger av klimaendringer skal </w:t>
            </w:r>
            <w:r>
              <w:rPr>
                <w:b/>
                <w:bCs/>
                <w:sz w:val="18"/>
                <w:szCs w:val="18"/>
              </w:rPr>
              <w:t xml:space="preserve">møtes og forebygges </w:t>
            </w:r>
            <w:r w:rsidRPr="0048527A">
              <w:rPr>
                <w:bCs/>
                <w:sz w:val="18"/>
                <w:szCs w:val="18"/>
              </w:rPr>
              <w:t>for å</w:t>
            </w:r>
            <w:r>
              <w:rPr>
                <w:b/>
                <w:bCs/>
                <w:sz w:val="18"/>
                <w:szCs w:val="18"/>
              </w:rPr>
              <w:t xml:space="preserve"> </w:t>
            </w:r>
            <w:r w:rsidRPr="007B03DA">
              <w:rPr>
                <w:bCs/>
                <w:sz w:val="18"/>
                <w:szCs w:val="18"/>
              </w:rPr>
              <w:t>ivareta verneformål og verneverdier, husvære, turruter, tilrettelegging for ferdsel (bruer og klopper), skilting og informasjon etc.</w:t>
            </w:r>
          </w:p>
        </w:tc>
        <w:tc>
          <w:tcPr>
            <w:tcW w:w="1694" w:type="pct"/>
            <w:gridSpan w:val="5"/>
            <w:shd w:val="clear" w:color="auto" w:fill="FFD966" w:themeFill="accent4" w:themeFillTint="99"/>
            <w:tcMar>
              <w:top w:w="57" w:type="dxa"/>
            </w:tcMar>
          </w:tcPr>
          <w:p w14:paraId="1E3D3C64" w14:textId="52695B81" w:rsidR="00D31014" w:rsidRPr="007B03DA" w:rsidRDefault="00D31014" w:rsidP="00D31014">
            <w:pPr>
              <w:rPr>
                <w:sz w:val="18"/>
                <w:szCs w:val="18"/>
              </w:rPr>
            </w:pPr>
            <w:r w:rsidRPr="007B03DA">
              <w:rPr>
                <w:b/>
                <w:sz w:val="18"/>
                <w:szCs w:val="18"/>
              </w:rPr>
              <w:t xml:space="preserve">Kartlegging og </w:t>
            </w:r>
            <w:r w:rsidRPr="007B03DA">
              <w:rPr>
                <w:b/>
                <w:bCs/>
                <w:i/>
                <w:iCs/>
                <w:sz w:val="18"/>
                <w:szCs w:val="18"/>
              </w:rPr>
              <w:t>Klima</w:t>
            </w:r>
            <w:r>
              <w:rPr>
                <w:b/>
                <w:bCs/>
                <w:i/>
                <w:iCs/>
                <w:sz w:val="18"/>
                <w:szCs w:val="18"/>
              </w:rPr>
              <w:t>tiltaks</w:t>
            </w:r>
            <w:r w:rsidRPr="007B03DA">
              <w:rPr>
                <w:b/>
                <w:bCs/>
                <w:i/>
                <w:iCs/>
                <w:sz w:val="18"/>
                <w:szCs w:val="18"/>
              </w:rPr>
              <w:t>plan</w:t>
            </w:r>
            <w:r w:rsidRPr="007B03DA">
              <w:rPr>
                <w:b/>
                <w:bCs/>
                <w:sz w:val="18"/>
                <w:szCs w:val="18"/>
              </w:rPr>
              <w:t xml:space="preserve"> </w:t>
            </w:r>
            <w:r w:rsidRPr="007B03DA">
              <w:rPr>
                <w:sz w:val="18"/>
                <w:szCs w:val="18"/>
              </w:rPr>
              <w:t>for tilpasning, forebygging og overvåkin</w:t>
            </w:r>
            <w:r w:rsidRPr="007B03DA">
              <w:rPr>
                <w:bCs/>
                <w:sz w:val="18"/>
                <w:szCs w:val="18"/>
              </w:rPr>
              <w:t>g</w:t>
            </w:r>
            <w:r w:rsidRPr="007B03DA">
              <w:rPr>
                <w:sz w:val="18"/>
                <w:szCs w:val="18"/>
              </w:rPr>
              <w:t xml:space="preserve">. Se </w:t>
            </w:r>
            <w:r w:rsidRPr="007B03DA">
              <w:rPr>
                <w:i/>
                <w:sz w:val="18"/>
                <w:szCs w:val="18"/>
              </w:rPr>
              <w:t>Forvaltningsplan for Lomsdal-Visten</w:t>
            </w:r>
            <w:r w:rsidRPr="007B03DA">
              <w:rPr>
                <w:sz w:val="18"/>
                <w:szCs w:val="18"/>
              </w:rPr>
              <w:t xml:space="preserve"> for detaljer. Arbeidet samordnes. </w:t>
            </w:r>
          </w:p>
        </w:tc>
        <w:tc>
          <w:tcPr>
            <w:tcW w:w="951" w:type="pct"/>
            <w:gridSpan w:val="4"/>
            <w:shd w:val="clear" w:color="auto" w:fill="FFD966" w:themeFill="accent4" w:themeFillTint="99"/>
            <w:tcMar>
              <w:top w:w="57" w:type="dxa"/>
            </w:tcMar>
          </w:tcPr>
          <w:p w14:paraId="2E429941" w14:textId="1DDB349C" w:rsidR="00D31014" w:rsidRPr="007B03DA" w:rsidRDefault="00D31014" w:rsidP="00715D6C">
            <w:pPr>
              <w:pStyle w:val="Listeavsnitt"/>
              <w:numPr>
                <w:ilvl w:val="0"/>
                <w:numId w:val="34"/>
              </w:numPr>
              <w:spacing w:line="240" w:lineRule="auto"/>
              <w:ind w:left="180" w:hanging="180"/>
              <w:rPr>
                <w:sz w:val="18"/>
                <w:szCs w:val="18"/>
              </w:rPr>
            </w:pPr>
            <w:r w:rsidRPr="000A2604">
              <w:rPr>
                <w:i/>
                <w:sz w:val="18"/>
                <w:szCs w:val="18"/>
              </w:rPr>
              <w:t>Klima</w:t>
            </w:r>
            <w:r w:rsidR="008E2156" w:rsidRPr="000A2604">
              <w:rPr>
                <w:i/>
                <w:sz w:val="18"/>
                <w:szCs w:val="18"/>
              </w:rPr>
              <w:t>tiltaks</w:t>
            </w:r>
            <w:r w:rsidRPr="000A2604">
              <w:rPr>
                <w:i/>
                <w:sz w:val="18"/>
                <w:szCs w:val="18"/>
              </w:rPr>
              <w:t xml:space="preserve">plan </w:t>
            </w:r>
            <w:r w:rsidR="008E2156">
              <w:rPr>
                <w:sz w:val="18"/>
                <w:szCs w:val="18"/>
              </w:rPr>
              <w:t xml:space="preserve">er </w:t>
            </w:r>
            <w:r w:rsidRPr="007B03DA">
              <w:rPr>
                <w:sz w:val="18"/>
                <w:szCs w:val="18"/>
              </w:rPr>
              <w:t xml:space="preserve">laget, tiltak settes inn, </w:t>
            </w:r>
            <w:r w:rsidR="00930225">
              <w:rPr>
                <w:sz w:val="18"/>
                <w:szCs w:val="18"/>
              </w:rPr>
              <w:t xml:space="preserve">og </w:t>
            </w:r>
            <w:r w:rsidRPr="007B03DA">
              <w:rPr>
                <w:sz w:val="18"/>
                <w:szCs w:val="18"/>
              </w:rPr>
              <w:t>utvikl</w:t>
            </w:r>
            <w:r w:rsidR="00930225">
              <w:rPr>
                <w:sz w:val="18"/>
                <w:szCs w:val="18"/>
              </w:rPr>
              <w:t>ingen o</w:t>
            </w:r>
            <w:r w:rsidRPr="007B03DA">
              <w:rPr>
                <w:sz w:val="18"/>
                <w:szCs w:val="18"/>
              </w:rPr>
              <w:t>vervåkes.</w:t>
            </w:r>
          </w:p>
        </w:tc>
      </w:tr>
      <w:tr w:rsidR="00D31014" w:rsidRPr="007B03DA" w14:paraId="5FD8A707" w14:textId="77777777" w:rsidTr="00116D8C">
        <w:trPr>
          <w:trHeight w:val="17"/>
        </w:trPr>
        <w:tc>
          <w:tcPr>
            <w:tcW w:w="792" w:type="pct"/>
            <w:gridSpan w:val="4"/>
            <w:tcBorders>
              <w:left w:val="nil"/>
              <w:right w:val="nil"/>
            </w:tcBorders>
            <w:tcMar>
              <w:top w:w="0" w:type="dxa"/>
            </w:tcMar>
          </w:tcPr>
          <w:p w14:paraId="6E7E1B1F" w14:textId="77777777" w:rsidR="00D31014" w:rsidRPr="007B03DA" w:rsidRDefault="00D31014" w:rsidP="00D31014">
            <w:pPr>
              <w:rPr>
                <w:sz w:val="2"/>
                <w:szCs w:val="2"/>
              </w:rPr>
            </w:pPr>
          </w:p>
        </w:tc>
        <w:tc>
          <w:tcPr>
            <w:tcW w:w="218" w:type="pct"/>
            <w:gridSpan w:val="2"/>
            <w:tcBorders>
              <w:left w:val="nil"/>
              <w:right w:val="nil"/>
            </w:tcBorders>
            <w:tcMar>
              <w:top w:w="0" w:type="dxa"/>
            </w:tcMar>
          </w:tcPr>
          <w:p w14:paraId="76E373F0" w14:textId="77777777" w:rsidR="00D31014" w:rsidRPr="007B03DA" w:rsidRDefault="00D31014" w:rsidP="00D31014">
            <w:pPr>
              <w:rPr>
                <w:sz w:val="2"/>
                <w:szCs w:val="2"/>
              </w:rPr>
            </w:pPr>
          </w:p>
        </w:tc>
        <w:tc>
          <w:tcPr>
            <w:tcW w:w="2297" w:type="pct"/>
            <w:gridSpan w:val="3"/>
            <w:tcBorders>
              <w:left w:val="nil"/>
              <w:right w:val="nil"/>
            </w:tcBorders>
            <w:tcMar>
              <w:top w:w="0" w:type="dxa"/>
            </w:tcMar>
          </w:tcPr>
          <w:p w14:paraId="0EE3ABD0" w14:textId="77777777" w:rsidR="00D31014" w:rsidRPr="007B03DA" w:rsidRDefault="00D31014" w:rsidP="00D31014">
            <w:pPr>
              <w:pStyle w:val="Punktlisteitabell"/>
              <w:rPr>
                <w:b/>
                <w:bCs/>
                <w:sz w:val="2"/>
                <w:szCs w:val="2"/>
              </w:rPr>
            </w:pPr>
          </w:p>
        </w:tc>
        <w:tc>
          <w:tcPr>
            <w:tcW w:w="738" w:type="pct"/>
            <w:gridSpan w:val="2"/>
            <w:tcBorders>
              <w:left w:val="nil"/>
              <w:right w:val="nil"/>
            </w:tcBorders>
            <w:tcMar>
              <w:top w:w="0" w:type="dxa"/>
            </w:tcMar>
          </w:tcPr>
          <w:p w14:paraId="4F42F426" w14:textId="77777777" w:rsidR="00D31014" w:rsidRPr="007B03DA" w:rsidRDefault="00D31014" w:rsidP="00D31014">
            <w:pPr>
              <w:rPr>
                <w:sz w:val="2"/>
                <w:szCs w:val="2"/>
              </w:rPr>
            </w:pPr>
          </w:p>
        </w:tc>
        <w:tc>
          <w:tcPr>
            <w:tcW w:w="491" w:type="pct"/>
            <w:gridSpan w:val="3"/>
            <w:tcBorders>
              <w:left w:val="nil"/>
              <w:right w:val="nil"/>
            </w:tcBorders>
            <w:tcMar>
              <w:top w:w="0" w:type="dxa"/>
            </w:tcMar>
          </w:tcPr>
          <w:p w14:paraId="569D2860" w14:textId="77777777" w:rsidR="00D31014" w:rsidRPr="007B03DA" w:rsidRDefault="00D31014" w:rsidP="00D31014">
            <w:pPr>
              <w:rPr>
                <w:sz w:val="2"/>
                <w:szCs w:val="2"/>
              </w:rPr>
            </w:pPr>
          </w:p>
        </w:tc>
        <w:tc>
          <w:tcPr>
            <w:tcW w:w="464" w:type="pct"/>
            <w:gridSpan w:val="2"/>
            <w:tcBorders>
              <w:left w:val="nil"/>
              <w:right w:val="nil"/>
            </w:tcBorders>
            <w:tcMar>
              <w:top w:w="0" w:type="dxa"/>
            </w:tcMar>
          </w:tcPr>
          <w:p w14:paraId="6622CB28" w14:textId="77777777" w:rsidR="00D31014" w:rsidRPr="007B03DA" w:rsidRDefault="00D31014" w:rsidP="00D31014">
            <w:pPr>
              <w:rPr>
                <w:sz w:val="2"/>
                <w:szCs w:val="2"/>
              </w:rPr>
            </w:pPr>
          </w:p>
        </w:tc>
      </w:tr>
      <w:tr w:rsidR="00625E0C" w:rsidRPr="007B03DA" w14:paraId="6B435D49" w14:textId="77777777" w:rsidTr="0064651F">
        <w:trPr>
          <w:trHeight w:val="1430"/>
        </w:trPr>
        <w:tc>
          <w:tcPr>
            <w:tcW w:w="365" w:type="pct"/>
            <w:gridSpan w:val="2"/>
            <w:tcBorders>
              <w:bottom w:val="single" w:sz="4" w:space="0" w:color="auto"/>
            </w:tcBorders>
            <w:shd w:val="clear" w:color="auto" w:fill="E7B4A4" w:themeFill="accent3" w:themeFillTint="66"/>
            <w:tcMar>
              <w:top w:w="57" w:type="dxa"/>
            </w:tcMar>
          </w:tcPr>
          <w:p w14:paraId="3B468B99" w14:textId="1155765B" w:rsidR="00D31014" w:rsidRPr="007B03DA" w:rsidRDefault="00D31014" w:rsidP="00D31014">
            <w:pPr>
              <w:rPr>
                <w:b/>
                <w:bCs/>
                <w:sz w:val="18"/>
                <w:szCs w:val="18"/>
              </w:rPr>
            </w:pPr>
            <w:r w:rsidRPr="007B03DA">
              <w:rPr>
                <w:b/>
                <w:bCs/>
                <w:sz w:val="18"/>
                <w:szCs w:val="18"/>
              </w:rPr>
              <w:t>BS-08</w:t>
            </w:r>
          </w:p>
        </w:tc>
        <w:tc>
          <w:tcPr>
            <w:tcW w:w="1990" w:type="pct"/>
            <w:gridSpan w:val="5"/>
            <w:tcBorders>
              <w:bottom w:val="single" w:sz="4" w:space="0" w:color="auto"/>
            </w:tcBorders>
            <w:shd w:val="clear" w:color="auto" w:fill="E7B4A4" w:themeFill="accent3" w:themeFillTint="66"/>
          </w:tcPr>
          <w:p w14:paraId="1A944FD0" w14:textId="08F68AC0" w:rsidR="00D31014" w:rsidRPr="007B03DA" w:rsidRDefault="00D31014" w:rsidP="0064651F">
            <w:pPr>
              <w:spacing w:after="60"/>
              <w:rPr>
                <w:sz w:val="18"/>
                <w:szCs w:val="18"/>
              </w:rPr>
            </w:pPr>
            <w:r w:rsidRPr="007B03DA">
              <w:rPr>
                <w:b/>
                <w:bCs/>
                <w:sz w:val="18"/>
                <w:szCs w:val="18"/>
              </w:rPr>
              <w:t xml:space="preserve">Strauman er tilgjengelig og tilrettelagt: </w:t>
            </w:r>
            <w:r w:rsidRPr="007B03DA">
              <w:rPr>
                <w:sz w:val="18"/>
                <w:szCs w:val="18"/>
              </w:rPr>
              <w:t xml:space="preserve">Området skal være skånsomt og hensiktsmessig tilrettelagt for besøkende, etter egen plan for gjennomgående turruter (Sti- og vardeplan). Indre Visten tilbyr turfolk det de trenger av informasjon, ly og transport. Besøkende er en ressurs for bosettingene. </w:t>
            </w:r>
          </w:p>
        </w:tc>
        <w:tc>
          <w:tcPr>
            <w:tcW w:w="1690" w:type="pct"/>
            <w:gridSpan w:val="4"/>
            <w:tcBorders>
              <w:bottom w:val="single" w:sz="4" w:space="0" w:color="auto"/>
            </w:tcBorders>
            <w:shd w:val="clear" w:color="auto" w:fill="E7B4A4" w:themeFill="accent3" w:themeFillTint="66"/>
            <w:tcMar>
              <w:top w:w="57" w:type="dxa"/>
            </w:tcMar>
          </w:tcPr>
          <w:p w14:paraId="7F2ACBB2" w14:textId="0FC5C8C7" w:rsidR="00D31014" w:rsidRPr="007B03DA" w:rsidRDefault="00D31014" w:rsidP="00715D6C">
            <w:pPr>
              <w:pStyle w:val="Listeavsnitt"/>
              <w:numPr>
                <w:ilvl w:val="0"/>
                <w:numId w:val="34"/>
              </w:numPr>
              <w:spacing w:line="240" w:lineRule="auto"/>
              <w:ind w:left="173" w:hanging="173"/>
              <w:rPr>
                <w:bCs/>
                <w:sz w:val="18"/>
                <w:szCs w:val="18"/>
              </w:rPr>
            </w:pPr>
            <w:r w:rsidRPr="007B03DA">
              <w:rPr>
                <w:b/>
                <w:sz w:val="18"/>
                <w:szCs w:val="18"/>
              </w:rPr>
              <w:t xml:space="preserve">Aursletta og </w:t>
            </w:r>
            <w:proofErr w:type="spellStart"/>
            <w:r w:rsidRPr="007B03DA">
              <w:rPr>
                <w:b/>
                <w:sz w:val="18"/>
                <w:szCs w:val="18"/>
              </w:rPr>
              <w:t>Bønå</w:t>
            </w:r>
            <w:proofErr w:type="spellEnd"/>
            <w:r w:rsidRPr="007B03DA">
              <w:rPr>
                <w:bCs/>
                <w:sz w:val="18"/>
                <w:szCs w:val="18"/>
              </w:rPr>
              <w:t xml:space="preserve"> (hurtigbåtkaier), og </w:t>
            </w:r>
            <w:r w:rsidRPr="007B03DA">
              <w:rPr>
                <w:b/>
                <w:sz w:val="18"/>
                <w:szCs w:val="18"/>
              </w:rPr>
              <w:t xml:space="preserve">Lakselva </w:t>
            </w:r>
            <w:r w:rsidRPr="007B03DA">
              <w:rPr>
                <w:bCs/>
                <w:sz w:val="18"/>
                <w:szCs w:val="18"/>
              </w:rPr>
              <w:t>(ilandstigning) har god informasjon til besøkende.</w:t>
            </w:r>
          </w:p>
          <w:p w14:paraId="08500414" w14:textId="307807B4" w:rsidR="00D31014" w:rsidRPr="007B03DA" w:rsidRDefault="00D31014" w:rsidP="00715D6C">
            <w:pPr>
              <w:pStyle w:val="Listeavsnitt"/>
              <w:numPr>
                <w:ilvl w:val="0"/>
                <w:numId w:val="34"/>
              </w:numPr>
              <w:spacing w:line="240" w:lineRule="auto"/>
              <w:ind w:left="173" w:hanging="173"/>
              <w:rPr>
                <w:b/>
                <w:sz w:val="18"/>
                <w:szCs w:val="18"/>
              </w:rPr>
            </w:pPr>
            <w:r w:rsidRPr="007B03DA">
              <w:rPr>
                <w:b/>
                <w:sz w:val="18"/>
                <w:szCs w:val="18"/>
              </w:rPr>
              <w:t>Sti- og vardeplanen</w:t>
            </w:r>
            <w:r w:rsidRPr="007B03DA">
              <w:rPr>
                <w:bCs/>
                <w:sz w:val="18"/>
                <w:szCs w:val="18"/>
              </w:rPr>
              <w:t xml:space="preserve"> er oppdatert, og turrutene er tydelige.</w:t>
            </w:r>
          </w:p>
          <w:p w14:paraId="46C6AE70" w14:textId="49DB066D" w:rsidR="00D31014" w:rsidRPr="007B03DA" w:rsidRDefault="00D31014" w:rsidP="00715D6C">
            <w:pPr>
              <w:pStyle w:val="Listeavsnitt"/>
              <w:numPr>
                <w:ilvl w:val="0"/>
                <w:numId w:val="34"/>
              </w:numPr>
              <w:spacing w:line="240" w:lineRule="auto"/>
              <w:ind w:left="173" w:hanging="173"/>
              <w:rPr>
                <w:b/>
                <w:sz w:val="18"/>
                <w:szCs w:val="18"/>
              </w:rPr>
            </w:pPr>
            <w:r w:rsidRPr="007B03DA">
              <w:rPr>
                <w:b/>
                <w:sz w:val="18"/>
                <w:szCs w:val="18"/>
              </w:rPr>
              <w:t>Nasjonalparkpartnere</w:t>
            </w:r>
            <w:r w:rsidRPr="007B03DA">
              <w:rPr>
                <w:bCs/>
                <w:sz w:val="18"/>
                <w:szCs w:val="18"/>
              </w:rPr>
              <w:t xml:space="preserve"> i Visten tilbyr husly, transport og l</w:t>
            </w:r>
            <w:r>
              <w:rPr>
                <w:bCs/>
                <w:sz w:val="18"/>
                <w:szCs w:val="18"/>
              </w:rPr>
              <w:t>okale produkter</w:t>
            </w:r>
            <w:r w:rsidRPr="007B03DA">
              <w:rPr>
                <w:bCs/>
                <w:sz w:val="18"/>
                <w:szCs w:val="18"/>
              </w:rPr>
              <w:t xml:space="preserve">.  </w:t>
            </w:r>
          </w:p>
        </w:tc>
        <w:tc>
          <w:tcPr>
            <w:tcW w:w="956" w:type="pct"/>
            <w:gridSpan w:val="5"/>
            <w:tcBorders>
              <w:bottom w:val="single" w:sz="4" w:space="0" w:color="auto"/>
            </w:tcBorders>
            <w:shd w:val="clear" w:color="auto" w:fill="E7B4A4" w:themeFill="accent3" w:themeFillTint="66"/>
            <w:tcMar>
              <w:top w:w="57" w:type="dxa"/>
            </w:tcMar>
          </w:tcPr>
          <w:p w14:paraId="51BA6B99" w14:textId="3974C21B" w:rsidR="00D31014" w:rsidRPr="007B03DA" w:rsidRDefault="00D31014" w:rsidP="00715D6C">
            <w:pPr>
              <w:pStyle w:val="Listeavsnitt"/>
              <w:numPr>
                <w:ilvl w:val="0"/>
                <w:numId w:val="34"/>
              </w:numPr>
              <w:spacing w:line="240" w:lineRule="auto"/>
              <w:ind w:left="180" w:hanging="180"/>
              <w:rPr>
                <w:sz w:val="18"/>
                <w:szCs w:val="18"/>
              </w:rPr>
            </w:pPr>
            <w:r w:rsidRPr="007B03DA">
              <w:rPr>
                <w:sz w:val="18"/>
                <w:szCs w:val="18"/>
              </w:rPr>
              <w:t>Ja/nei</w:t>
            </w:r>
            <w:r w:rsidRPr="007B03DA">
              <w:rPr>
                <w:sz w:val="18"/>
                <w:szCs w:val="18"/>
              </w:rPr>
              <w:br/>
            </w:r>
            <w:r w:rsidRPr="007B03DA">
              <w:rPr>
                <w:sz w:val="18"/>
                <w:szCs w:val="18"/>
              </w:rPr>
              <w:br/>
            </w:r>
          </w:p>
          <w:p w14:paraId="235EB487" w14:textId="77777777" w:rsidR="00D31014" w:rsidRPr="007B03DA" w:rsidRDefault="00D31014" w:rsidP="00715D6C">
            <w:pPr>
              <w:pStyle w:val="Listeavsnitt"/>
              <w:numPr>
                <w:ilvl w:val="0"/>
                <w:numId w:val="34"/>
              </w:numPr>
              <w:spacing w:line="240" w:lineRule="auto"/>
              <w:ind w:left="180" w:hanging="180"/>
              <w:rPr>
                <w:sz w:val="18"/>
                <w:szCs w:val="18"/>
              </w:rPr>
            </w:pPr>
            <w:r w:rsidRPr="007B03DA">
              <w:rPr>
                <w:sz w:val="18"/>
                <w:szCs w:val="18"/>
              </w:rPr>
              <w:t>Ja/nei</w:t>
            </w:r>
            <w:r w:rsidRPr="007B03DA">
              <w:rPr>
                <w:sz w:val="18"/>
                <w:szCs w:val="18"/>
              </w:rPr>
              <w:br/>
            </w:r>
          </w:p>
          <w:p w14:paraId="4F1ECA4A" w14:textId="2100CE6D" w:rsidR="00D31014" w:rsidRPr="007B03DA" w:rsidRDefault="00DC5DD9" w:rsidP="00715D6C">
            <w:pPr>
              <w:pStyle w:val="Listeavsnitt"/>
              <w:numPr>
                <w:ilvl w:val="0"/>
                <w:numId w:val="34"/>
              </w:numPr>
              <w:spacing w:line="240" w:lineRule="auto"/>
              <w:ind w:left="180" w:hanging="180"/>
              <w:rPr>
                <w:sz w:val="18"/>
                <w:szCs w:val="18"/>
              </w:rPr>
            </w:pPr>
            <w:r>
              <w:rPr>
                <w:sz w:val="18"/>
                <w:szCs w:val="18"/>
              </w:rPr>
              <w:t xml:space="preserve">x/y </w:t>
            </w:r>
            <w:r w:rsidR="0000262E">
              <w:rPr>
                <w:sz w:val="18"/>
                <w:szCs w:val="18"/>
              </w:rPr>
              <w:t>aktive bedrifter</w:t>
            </w:r>
          </w:p>
        </w:tc>
      </w:tr>
      <w:tr w:rsidR="004B4F54" w:rsidRPr="007B03DA" w14:paraId="77DE14C8" w14:textId="77777777" w:rsidTr="0035368A">
        <w:trPr>
          <w:trHeight w:val="1334"/>
        </w:trPr>
        <w:tc>
          <w:tcPr>
            <w:tcW w:w="365" w:type="pct"/>
            <w:gridSpan w:val="2"/>
            <w:shd w:val="clear" w:color="auto" w:fill="E7B4A4" w:themeFill="accent3" w:themeFillTint="66"/>
            <w:tcMar>
              <w:top w:w="57" w:type="dxa"/>
            </w:tcMar>
          </w:tcPr>
          <w:p w14:paraId="104CB98F" w14:textId="1C494AF3" w:rsidR="00D31014" w:rsidRPr="007B03DA" w:rsidRDefault="00D31014" w:rsidP="00D31014">
            <w:pPr>
              <w:rPr>
                <w:b/>
                <w:bCs/>
                <w:sz w:val="18"/>
                <w:szCs w:val="18"/>
              </w:rPr>
            </w:pPr>
            <w:r w:rsidRPr="007B03DA">
              <w:rPr>
                <w:b/>
                <w:bCs/>
                <w:sz w:val="18"/>
                <w:szCs w:val="18"/>
              </w:rPr>
              <w:t>BS-09</w:t>
            </w:r>
          </w:p>
        </w:tc>
        <w:tc>
          <w:tcPr>
            <w:tcW w:w="1990" w:type="pct"/>
            <w:gridSpan w:val="5"/>
            <w:shd w:val="clear" w:color="auto" w:fill="E7B4A4" w:themeFill="accent3" w:themeFillTint="66"/>
          </w:tcPr>
          <w:p w14:paraId="0140D97F" w14:textId="7BE53217" w:rsidR="00D31014" w:rsidRPr="007B03DA" w:rsidRDefault="00D31014" w:rsidP="00D31014">
            <w:pPr>
              <w:rPr>
                <w:sz w:val="18"/>
                <w:szCs w:val="18"/>
              </w:rPr>
            </w:pPr>
            <w:r w:rsidRPr="007B03DA">
              <w:rPr>
                <w:b/>
                <w:bCs/>
                <w:sz w:val="18"/>
                <w:szCs w:val="18"/>
              </w:rPr>
              <w:t>Informasjon om besøk til Strauman er lett å finne:</w:t>
            </w:r>
            <w:r w:rsidRPr="007B03DA">
              <w:rPr>
                <w:sz w:val="18"/>
                <w:szCs w:val="18"/>
              </w:rPr>
              <w:t xml:space="preserve"> Interesserte skal enkelt finne Informasjon om verneområdet på nett og ha enkel tilgang for besøk og ferdsel i alle fire kommunene. Innfallsporter profilerer </w:t>
            </w:r>
            <w:r w:rsidRPr="007B03DA">
              <w:rPr>
                <w:b/>
                <w:bCs/>
                <w:sz w:val="18"/>
                <w:szCs w:val="18"/>
              </w:rPr>
              <w:t>merkevaren</w:t>
            </w:r>
            <w:r w:rsidRPr="007B03DA">
              <w:rPr>
                <w:sz w:val="18"/>
                <w:szCs w:val="18"/>
              </w:rPr>
              <w:t xml:space="preserve"> og informerer om kulturhistorie, sårbare verneverdier og hensyn til reindrift. </w:t>
            </w:r>
          </w:p>
        </w:tc>
        <w:tc>
          <w:tcPr>
            <w:tcW w:w="1690" w:type="pct"/>
            <w:gridSpan w:val="4"/>
            <w:shd w:val="clear" w:color="auto" w:fill="E7B4A4" w:themeFill="accent3" w:themeFillTint="66"/>
            <w:tcMar>
              <w:top w:w="57" w:type="dxa"/>
            </w:tcMar>
          </w:tcPr>
          <w:p w14:paraId="0DD8C285" w14:textId="7F47225A" w:rsidR="00D31014" w:rsidRPr="007B03DA" w:rsidRDefault="00D31014" w:rsidP="00715D6C">
            <w:pPr>
              <w:pStyle w:val="Listeavsnitt"/>
              <w:numPr>
                <w:ilvl w:val="0"/>
                <w:numId w:val="40"/>
              </w:numPr>
              <w:spacing w:line="240" w:lineRule="auto"/>
              <w:ind w:left="173" w:hanging="173"/>
              <w:rPr>
                <w:bCs/>
                <w:sz w:val="18"/>
                <w:szCs w:val="18"/>
              </w:rPr>
            </w:pPr>
            <w:r w:rsidRPr="007B03DA">
              <w:rPr>
                <w:b/>
                <w:sz w:val="18"/>
                <w:szCs w:val="18"/>
              </w:rPr>
              <w:t xml:space="preserve">Informasjon </w:t>
            </w:r>
            <w:r w:rsidRPr="007B03DA">
              <w:rPr>
                <w:bCs/>
                <w:sz w:val="18"/>
                <w:szCs w:val="18"/>
              </w:rPr>
              <w:t xml:space="preserve">om turruter, verne-verdier, hensyn og andre åpne miljø-data er tilrettelagt </w:t>
            </w:r>
            <w:r w:rsidRPr="00855C23">
              <w:rPr>
                <w:bCs/>
                <w:sz w:val="18"/>
                <w:szCs w:val="18"/>
              </w:rPr>
              <w:t xml:space="preserve">på </w:t>
            </w:r>
            <w:r w:rsidR="0087448C" w:rsidRPr="00855C23">
              <w:rPr>
                <w:bCs/>
                <w:sz w:val="18"/>
                <w:szCs w:val="18"/>
              </w:rPr>
              <w:t>inter</w:t>
            </w:r>
            <w:r w:rsidRPr="00855C23">
              <w:rPr>
                <w:bCs/>
                <w:sz w:val="18"/>
                <w:szCs w:val="18"/>
              </w:rPr>
              <w:t xml:space="preserve">nett og </w:t>
            </w:r>
            <w:r w:rsidR="00DE300B" w:rsidRPr="00855C23">
              <w:rPr>
                <w:bCs/>
                <w:sz w:val="18"/>
                <w:szCs w:val="18"/>
              </w:rPr>
              <w:t xml:space="preserve">etablert på offentlig tilgjengelige </w:t>
            </w:r>
            <w:r w:rsidR="0087448C" w:rsidRPr="00855C23">
              <w:rPr>
                <w:bCs/>
                <w:sz w:val="18"/>
                <w:szCs w:val="18"/>
              </w:rPr>
              <w:t>digitale</w:t>
            </w:r>
            <w:r w:rsidR="00DE300B" w:rsidRPr="00855C23">
              <w:rPr>
                <w:bCs/>
                <w:sz w:val="18"/>
                <w:szCs w:val="18"/>
              </w:rPr>
              <w:t xml:space="preserve"> (ev. manuelle/trykk</w:t>
            </w:r>
            <w:r w:rsidR="008C3E51" w:rsidRPr="00855C23">
              <w:rPr>
                <w:bCs/>
                <w:sz w:val="18"/>
                <w:szCs w:val="18"/>
              </w:rPr>
              <w:t>a</w:t>
            </w:r>
            <w:r w:rsidR="00DE300B" w:rsidRPr="00855C23">
              <w:rPr>
                <w:bCs/>
                <w:sz w:val="18"/>
                <w:szCs w:val="18"/>
              </w:rPr>
              <w:t>)</w:t>
            </w:r>
            <w:r w:rsidR="0087448C" w:rsidRPr="00855C23">
              <w:rPr>
                <w:bCs/>
                <w:sz w:val="18"/>
                <w:szCs w:val="18"/>
              </w:rPr>
              <w:t xml:space="preserve"> </w:t>
            </w:r>
            <w:r w:rsidRPr="00855C23">
              <w:rPr>
                <w:bCs/>
                <w:sz w:val="18"/>
                <w:szCs w:val="18"/>
              </w:rPr>
              <w:t>kart.</w:t>
            </w:r>
            <w:r w:rsidRPr="007B03DA">
              <w:rPr>
                <w:bCs/>
                <w:sz w:val="18"/>
                <w:szCs w:val="18"/>
              </w:rPr>
              <w:t xml:space="preserve"> </w:t>
            </w:r>
          </w:p>
          <w:p w14:paraId="734B6505" w14:textId="1DD21340" w:rsidR="00D31014" w:rsidRPr="007B03DA" w:rsidRDefault="00D31014" w:rsidP="00715D6C">
            <w:pPr>
              <w:pStyle w:val="Listeavsnitt"/>
              <w:numPr>
                <w:ilvl w:val="0"/>
                <w:numId w:val="40"/>
              </w:numPr>
              <w:spacing w:line="240" w:lineRule="auto"/>
              <w:ind w:left="173" w:hanging="173"/>
              <w:rPr>
                <w:bCs/>
                <w:sz w:val="18"/>
                <w:szCs w:val="18"/>
              </w:rPr>
            </w:pPr>
            <w:r w:rsidRPr="007B03DA">
              <w:rPr>
                <w:b/>
                <w:sz w:val="18"/>
                <w:szCs w:val="18"/>
              </w:rPr>
              <w:t>Merkevaren</w:t>
            </w:r>
            <w:r w:rsidRPr="007B03DA">
              <w:rPr>
                <w:bCs/>
                <w:sz w:val="18"/>
                <w:szCs w:val="18"/>
              </w:rPr>
              <w:t xml:space="preserve"> profileres ved utplassert lokalprodusert portal i tre. </w:t>
            </w:r>
          </w:p>
          <w:p w14:paraId="2FE491E3" w14:textId="28454E14" w:rsidR="00D31014" w:rsidRPr="007B03DA" w:rsidRDefault="00D31014" w:rsidP="0064651F">
            <w:pPr>
              <w:pStyle w:val="Listeavsnitt"/>
              <w:numPr>
                <w:ilvl w:val="0"/>
                <w:numId w:val="40"/>
              </w:numPr>
              <w:spacing w:after="60" w:line="240" w:lineRule="auto"/>
              <w:ind w:left="176" w:hanging="176"/>
              <w:contextualSpacing w:val="0"/>
              <w:rPr>
                <w:b/>
                <w:sz w:val="18"/>
                <w:szCs w:val="18"/>
              </w:rPr>
            </w:pPr>
            <w:r w:rsidRPr="007B03DA">
              <w:rPr>
                <w:b/>
                <w:sz w:val="18"/>
                <w:szCs w:val="18"/>
              </w:rPr>
              <w:t>Informasjonsplakater</w:t>
            </w:r>
            <w:r w:rsidRPr="007B03DA">
              <w:rPr>
                <w:sz w:val="18"/>
                <w:szCs w:val="18"/>
              </w:rPr>
              <w:t xml:space="preserve"> er oppdatert og i god stand på utvalgte startsteder</w:t>
            </w:r>
          </w:p>
        </w:tc>
        <w:tc>
          <w:tcPr>
            <w:tcW w:w="956" w:type="pct"/>
            <w:gridSpan w:val="5"/>
            <w:shd w:val="clear" w:color="auto" w:fill="E7B4A4" w:themeFill="accent3" w:themeFillTint="66"/>
            <w:tcMar>
              <w:top w:w="57" w:type="dxa"/>
            </w:tcMar>
          </w:tcPr>
          <w:p w14:paraId="24C4C06C" w14:textId="7FEF8D52" w:rsidR="00D31014" w:rsidRPr="007B03DA" w:rsidRDefault="00D31014" w:rsidP="0064651F">
            <w:pPr>
              <w:pStyle w:val="Listeavsnitt"/>
              <w:numPr>
                <w:ilvl w:val="0"/>
                <w:numId w:val="34"/>
              </w:numPr>
              <w:spacing w:after="20" w:line="240" w:lineRule="auto"/>
              <w:ind w:left="181" w:hanging="181"/>
              <w:contextualSpacing w:val="0"/>
              <w:rPr>
                <w:sz w:val="18"/>
                <w:szCs w:val="18"/>
              </w:rPr>
            </w:pPr>
            <w:r w:rsidRPr="007B03DA">
              <w:rPr>
                <w:sz w:val="18"/>
                <w:szCs w:val="18"/>
              </w:rPr>
              <w:t>Turkart og info om turruter, transport og overnatting</w:t>
            </w:r>
            <w:r w:rsidR="00E11BB9">
              <w:rPr>
                <w:sz w:val="18"/>
                <w:szCs w:val="18"/>
              </w:rPr>
              <w:t xml:space="preserve"> er tilgjengelig </w:t>
            </w:r>
            <w:r w:rsidR="00101B27">
              <w:rPr>
                <w:sz w:val="18"/>
                <w:szCs w:val="18"/>
              </w:rPr>
              <w:t>på nett</w:t>
            </w:r>
            <w:r w:rsidR="0064651F">
              <w:rPr>
                <w:sz w:val="18"/>
                <w:szCs w:val="18"/>
              </w:rPr>
              <w:br/>
            </w:r>
          </w:p>
          <w:p w14:paraId="01582788" w14:textId="77777777" w:rsidR="00D31014" w:rsidRPr="007B03DA" w:rsidRDefault="00D31014" w:rsidP="00715D6C">
            <w:pPr>
              <w:pStyle w:val="Listeavsnitt"/>
              <w:numPr>
                <w:ilvl w:val="0"/>
                <w:numId w:val="34"/>
              </w:numPr>
              <w:spacing w:line="240" w:lineRule="auto"/>
              <w:ind w:left="180" w:hanging="180"/>
              <w:rPr>
                <w:sz w:val="18"/>
                <w:szCs w:val="18"/>
              </w:rPr>
            </w:pPr>
            <w:r w:rsidRPr="007B03DA">
              <w:rPr>
                <w:sz w:val="18"/>
                <w:szCs w:val="18"/>
              </w:rPr>
              <w:t>Etablert portal og infoplakater</w:t>
            </w:r>
          </w:p>
          <w:p w14:paraId="6EBD8682" w14:textId="016D8EFB" w:rsidR="00D31014" w:rsidRPr="007B03DA" w:rsidRDefault="0000262E" w:rsidP="00715D6C">
            <w:pPr>
              <w:pStyle w:val="Listeavsnitt"/>
              <w:numPr>
                <w:ilvl w:val="0"/>
                <w:numId w:val="34"/>
              </w:numPr>
              <w:spacing w:line="240" w:lineRule="auto"/>
              <w:ind w:left="180" w:hanging="180"/>
              <w:rPr>
                <w:sz w:val="18"/>
                <w:szCs w:val="18"/>
              </w:rPr>
            </w:pPr>
            <w:r>
              <w:rPr>
                <w:sz w:val="18"/>
                <w:szCs w:val="18"/>
              </w:rPr>
              <w:t>x/y o</w:t>
            </w:r>
            <w:r w:rsidR="00D31014" w:rsidRPr="007B03DA">
              <w:rPr>
                <w:sz w:val="18"/>
                <w:szCs w:val="18"/>
              </w:rPr>
              <w:t>ppdaterte plakater på kaiene</w:t>
            </w:r>
          </w:p>
        </w:tc>
      </w:tr>
    </w:tbl>
    <w:p w14:paraId="6751062D" w14:textId="0AD87C34" w:rsidR="00E46E30" w:rsidRPr="007B03DA" w:rsidRDefault="00E46E30" w:rsidP="00E46E30">
      <w:pPr>
        <w:pStyle w:val="Overskrift2"/>
      </w:pPr>
      <w:bookmarkStart w:id="56" w:name="_Toc227249220"/>
      <w:r w:rsidRPr="007B03DA">
        <w:lastRenderedPageBreak/>
        <w:t>Skjøtselsplan</w:t>
      </w:r>
      <w:bookmarkEnd w:id="56"/>
      <w:r w:rsidRPr="007B03DA">
        <w:t xml:space="preserve"> </w:t>
      </w:r>
    </w:p>
    <w:p w14:paraId="2A66C836" w14:textId="779DE495" w:rsidR="00E46E30" w:rsidRPr="007B03DA" w:rsidRDefault="009A1D5A" w:rsidP="004731F2">
      <w:pPr>
        <w:pStyle w:val="Brdtekst"/>
      </w:pPr>
      <w:r w:rsidRPr="007B03DA">
        <w:t xml:space="preserve">Det er ikke laget skjøtselsplaner </w:t>
      </w:r>
      <w:r w:rsidR="003D1994" w:rsidRPr="007B03DA">
        <w:t xml:space="preserve">i Strauman, men det </w:t>
      </w:r>
      <w:r w:rsidR="00F83648" w:rsidRPr="007B03DA">
        <w:t>er</w:t>
      </w:r>
      <w:r w:rsidR="003D1994" w:rsidRPr="007B03DA">
        <w:t xml:space="preserve"> </w:t>
      </w:r>
      <w:r w:rsidR="005760AF" w:rsidRPr="007B03DA">
        <w:t xml:space="preserve">foreslått </w:t>
      </w:r>
      <w:r w:rsidR="003D1994" w:rsidRPr="007B03DA">
        <w:t xml:space="preserve">bevaringsmål og </w:t>
      </w:r>
      <w:r w:rsidR="00126892" w:rsidRPr="007B03DA">
        <w:t>vurdering av nødvendige skjøtsels</w:t>
      </w:r>
      <w:r w:rsidR="003D1994" w:rsidRPr="007B03DA">
        <w:t>tiltak</w:t>
      </w:r>
      <w:r w:rsidR="00126892" w:rsidRPr="007B03DA">
        <w:t xml:space="preserve"> (slått og beite)</w:t>
      </w:r>
      <w:r w:rsidR="003D1994" w:rsidRPr="007B03DA">
        <w:t xml:space="preserve"> </w:t>
      </w:r>
      <w:r w:rsidR="00F83648" w:rsidRPr="007B03DA">
        <w:t xml:space="preserve">for </w:t>
      </w:r>
      <w:r w:rsidR="00126892" w:rsidRPr="007B03DA">
        <w:t xml:space="preserve">å </w:t>
      </w:r>
      <w:r w:rsidR="00982F40" w:rsidRPr="007B03DA">
        <w:t xml:space="preserve">opprettholde </w:t>
      </w:r>
      <w:r w:rsidR="005760AF" w:rsidRPr="007B03DA">
        <w:t xml:space="preserve">kulturlandskapet </w:t>
      </w:r>
      <w:r w:rsidR="00982F40" w:rsidRPr="007B03DA">
        <w:t xml:space="preserve">som </w:t>
      </w:r>
      <w:r w:rsidR="00CA3A52">
        <w:t>del</w:t>
      </w:r>
      <w:r w:rsidR="00CA3A52" w:rsidRPr="007B03DA">
        <w:t xml:space="preserve"> </w:t>
      </w:r>
      <w:r w:rsidR="00982F40" w:rsidRPr="007B03DA">
        <w:t>av verneverdiene. Dette</w:t>
      </w:r>
      <w:r w:rsidR="005760AF" w:rsidRPr="007B03DA">
        <w:t xml:space="preserve"> </w:t>
      </w:r>
      <w:r w:rsidR="009C2692" w:rsidRPr="007B03DA">
        <w:t>forutsette</w:t>
      </w:r>
      <w:r w:rsidR="00746D30" w:rsidRPr="007B03DA">
        <w:t>r</w:t>
      </w:r>
      <w:r w:rsidR="006E1EB8" w:rsidRPr="007B03DA">
        <w:t xml:space="preserve"> kartlegging av </w:t>
      </w:r>
      <w:r w:rsidR="00994BD1">
        <w:t xml:space="preserve">status for </w:t>
      </w:r>
      <w:r w:rsidR="00530BB2" w:rsidRPr="007B03DA">
        <w:t xml:space="preserve">gjengroing og </w:t>
      </w:r>
      <w:r w:rsidR="00994BD1">
        <w:t>landskaps- og natur</w:t>
      </w:r>
      <w:r w:rsidR="00530BB2" w:rsidRPr="007B03DA">
        <w:t>kvaliteter i de gjenværende kulturlandskapsarealene</w:t>
      </w:r>
      <w:r w:rsidR="009C2692" w:rsidRPr="007B03DA">
        <w:t xml:space="preserve"> </w:t>
      </w:r>
      <w:r w:rsidR="00530BB2" w:rsidRPr="007B03DA">
        <w:t xml:space="preserve">og </w:t>
      </w:r>
      <w:r w:rsidR="009C2692" w:rsidRPr="007B03DA">
        <w:t xml:space="preserve">skjøtselsplaner </w:t>
      </w:r>
      <w:r w:rsidR="00982F40" w:rsidRPr="007B03DA">
        <w:t xml:space="preserve">for </w:t>
      </w:r>
      <w:r w:rsidR="00A10028" w:rsidRPr="007B03DA">
        <w:t xml:space="preserve">de </w:t>
      </w:r>
      <w:r w:rsidR="00941636" w:rsidRPr="007B03DA">
        <w:t xml:space="preserve">verneverdige </w:t>
      </w:r>
      <w:r w:rsidR="00982F40" w:rsidRPr="007B03DA">
        <w:t>lokalitete</w:t>
      </w:r>
      <w:r w:rsidR="00A10028" w:rsidRPr="007B03DA">
        <w:t>ne</w:t>
      </w:r>
      <w:r w:rsidR="00941636" w:rsidRPr="007B03DA">
        <w:t xml:space="preserve">. Det er </w:t>
      </w:r>
      <w:r w:rsidR="007A3B61" w:rsidRPr="007B03DA">
        <w:t xml:space="preserve">i denne forvaltningsplanen lagt inn </w:t>
      </w:r>
      <w:r w:rsidR="00941636" w:rsidRPr="007B03DA">
        <w:t xml:space="preserve">egne bevaringsmål for kulturlandskap og </w:t>
      </w:r>
      <w:r w:rsidR="007010FC">
        <w:t xml:space="preserve">tilhørende </w:t>
      </w:r>
      <w:r w:rsidR="007A3B61" w:rsidRPr="007B03DA">
        <w:t>tiltak for å nå disse</w:t>
      </w:r>
      <w:r w:rsidR="00A10028" w:rsidRPr="007B03DA">
        <w:t xml:space="preserve"> </w:t>
      </w:r>
      <w:r w:rsidR="007010FC">
        <w:t>målene</w:t>
      </w:r>
      <w:r w:rsidR="00A10028" w:rsidRPr="007B03DA">
        <w:t xml:space="preserve"> (BS-</w:t>
      </w:r>
      <w:r w:rsidR="00C552AE" w:rsidRPr="007B03DA">
        <w:t>06, TS-08)</w:t>
      </w:r>
      <w:r w:rsidR="007A3B61" w:rsidRPr="007B03DA">
        <w:t xml:space="preserve"> </w:t>
      </w:r>
    </w:p>
    <w:p w14:paraId="5129BB78" w14:textId="77777777" w:rsidR="009C2692" w:rsidRPr="007B03DA" w:rsidRDefault="00E46E30" w:rsidP="004F5AE3">
      <w:pPr>
        <w:pStyle w:val="Overskrift2"/>
        <w:spacing w:before="240"/>
      </w:pPr>
      <w:bookmarkStart w:id="57" w:name="_Toc227249221"/>
      <w:r w:rsidRPr="007B03DA">
        <w:t>Besøksforvaltning</w:t>
      </w:r>
      <w:bookmarkEnd w:id="57"/>
      <w:r w:rsidRPr="007B03DA">
        <w:t xml:space="preserve"> </w:t>
      </w:r>
    </w:p>
    <w:p w14:paraId="417ACC78" w14:textId="7E93DD46" w:rsidR="00E46E30" w:rsidRPr="007B03DA" w:rsidRDefault="00E46E30" w:rsidP="009C2692">
      <w:pPr>
        <w:pStyle w:val="Brdtekst"/>
      </w:pPr>
      <w:r w:rsidRPr="007B03DA">
        <w:t xml:space="preserve">Plan </w:t>
      </w:r>
      <w:r w:rsidR="009A1D5A" w:rsidRPr="007B03DA">
        <w:t>felles med Lomsdal-Visten nasjonalpar</w:t>
      </w:r>
      <w:r w:rsidR="00A900BF">
        <w:t>k (</w:t>
      </w:r>
      <w:r w:rsidR="00D57CEF">
        <w:t xml:space="preserve">jf. </w:t>
      </w:r>
      <w:r w:rsidR="00425EBB" w:rsidRPr="00D57CEF">
        <w:rPr>
          <w:i/>
        </w:rPr>
        <w:t>Forvaltningsplan</w:t>
      </w:r>
      <w:r w:rsidR="00A900BF" w:rsidRPr="00D57CEF">
        <w:rPr>
          <w:i/>
        </w:rPr>
        <w:t xml:space="preserve"> for Lomsdal-Visten</w:t>
      </w:r>
      <w:r w:rsidR="00A900BF">
        <w:t xml:space="preserve"> kap. 5.5)</w:t>
      </w:r>
      <w:r w:rsidR="009A1D5A" w:rsidRPr="007B03DA">
        <w:t xml:space="preserve"> </w:t>
      </w:r>
    </w:p>
    <w:p w14:paraId="1F02FC86" w14:textId="77777777" w:rsidR="00E46E30" w:rsidRPr="007B03DA" w:rsidRDefault="00E46E30" w:rsidP="004F5AE3">
      <w:pPr>
        <w:pStyle w:val="Overskrift2"/>
        <w:spacing w:before="240"/>
        <w:rPr>
          <w:szCs w:val="28"/>
        </w:rPr>
      </w:pPr>
      <w:bookmarkStart w:id="58" w:name="_Toc227249222"/>
      <w:r w:rsidRPr="007B03DA">
        <w:rPr>
          <w:szCs w:val="28"/>
        </w:rPr>
        <w:t>Forvaltningsutfordringer</w:t>
      </w:r>
      <w:bookmarkEnd w:id="58"/>
    </w:p>
    <w:p w14:paraId="509E6DDB" w14:textId="0A65CE5D" w:rsidR="00E46E30" w:rsidRPr="007B03DA" w:rsidRDefault="00E46E30" w:rsidP="00837040">
      <w:pPr>
        <w:pStyle w:val="Brdtekst"/>
      </w:pPr>
      <w:r w:rsidRPr="007B03DA">
        <w:t xml:space="preserve">Utfordringene for forvaltningen av </w:t>
      </w:r>
      <w:r w:rsidR="00DA6AA4" w:rsidRPr="007B03DA">
        <w:t>Strauman landskapsvernområder</w:t>
      </w:r>
      <w:r w:rsidRPr="007B03DA">
        <w:t xml:space="preserve"> er å hindre tap av </w:t>
      </w:r>
      <w:r w:rsidR="00DA6AA4" w:rsidRPr="007B03DA">
        <w:t xml:space="preserve">naturmangfold, </w:t>
      </w:r>
      <w:r w:rsidRPr="007B03DA">
        <w:t>kulturverdier</w:t>
      </w:r>
      <w:r w:rsidR="00DA6AA4" w:rsidRPr="007B03DA">
        <w:t xml:space="preserve"> og landskapsinntrykk. </w:t>
      </w:r>
      <w:r w:rsidRPr="007B03DA">
        <w:t xml:space="preserve">I tillegg skal naturgrunnlaget </w:t>
      </w:r>
      <w:r w:rsidR="00DA6AA4" w:rsidRPr="007B03DA">
        <w:t xml:space="preserve">og landskapets urørte preg </w:t>
      </w:r>
      <w:r w:rsidRPr="007B03DA">
        <w:t xml:space="preserve">ivaretas slik at det </w:t>
      </w:r>
      <w:r w:rsidR="00DA6AA4" w:rsidRPr="007B03DA">
        <w:t xml:space="preserve">fortsatt </w:t>
      </w:r>
      <w:r w:rsidRPr="007B03DA">
        <w:t>kan utøves samisk reindrift. De viktigste truslene kan deles i fire kategorier:</w:t>
      </w:r>
    </w:p>
    <w:p w14:paraId="1DB22628" w14:textId="70E0E279" w:rsidR="009712B0" w:rsidRPr="007B03DA" w:rsidRDefault="007B56C1" w:rsidP="004F5AE3">
      <w:pPr>
        <w:pStyle w:val="Overskrift3"/>
        <w:spacing w:before="240"/>
        <w:ind w:left="709" w:hanging="709"/>
      </w:pPr>
      <w:bookmarkStart w:id="59" w:name="_Toc227249223"/>
      <w:r w:rsidRPr="007B03DA">
        <w:t>Kunnskaps</w:t>
      </w:r>
      <w:r w:rsidR="0039500D" w:rsidRPr="007B03DA">
        <w:t xml:space="preserve">behov </w:t>
      </w:r>
      <w:r w:rsidRPr="007B03DA">
        <w:t>og overvåking</w:t>
      </w:r>
      <w:bookmarkEnd w:id="59"/>
    </w:p>
    <w:p w14:paraId="370D238B" w14:textId="0976A234" w:rsidR="00214340" w:rsidRPr="007B03DA" w:rsidRDefault="00214340" w:rsidP="00837040">
      <w:pPr>
        <w:pStyle w:val="Brdtekst"/>
      </w:pPr>
      <w:r w:rsidRPr="007B03DA">
        <w:t xml:space="preserve">Da Lomsdal-Visten ble utredet for vern (2003-2006), ble det gjort registreringer også i området som ble landskapsvern. Men Strauman lå midt i utredningsområdet, og mye kartleggingsressurser ble brukt i ytterkant for å finne gode grenser for nasjonalparken. Det betyr at kunnskapsgrunnlaget i Strauman </w:t>
      </w:r>
      <w:r w:rsidR="00A175A7" w:rsidRPr="007B03DA">
        <w:t xml:space="preserve">fortsatt </w:t>
      </w:r>
      <w:r w:rsidRPr="007B03DA">
        <w:t xml:space="preserve">er noe begrenset, særlig for </w:t>
      </w:r>
      <w:r w:rsidRPr="007B03DA">
        <w:rPr>
          <w:b/>
          <w:bCs/>
        </w:rPr>
        <w:t>naturtyper i ferskvann</w:t>
      </w:r>
      <w:r w:rsidR="00A175A7" w:rsidRPr="007B03DA">
        <w:rPr>
          <w:b/>
          <w:bCs/>
        </w:rPr>
        <w:t xml:space="preserve"> og </w:t>
      </w:r>
      <w:r w:rsidRPr="007B03DA">
        <w:rPr>
          <w:b/>
          <w:bCs/>
        </w:rPr>
        <w:t>fiskebestander</w:t>
      </w:r>
      <w:r w:rsidRPr="007B03DA">
        <w:t xml:space="preserve">. Det er også behov for oppdatert systematisk registrering av </w:t>
      </w:r>
      <w:r w:rsidR="00911594" w:rsidRPr="00911594">
        <w:rPr>
          <w:b/>
        </w:rPr>
        <w:t>grotter,</w:t>
      </w:r>
      <w:r w:rsidR="00911594">
        <w:t xml:space="preserve"> </w:t>
      </w:r>
      <w:r w:rsidRPr="007B03DA">
        <w:rPr>
          <w:b/>
          <w:bCs/>
        </w:rPr>
        <w:t xml:space="preserve">fuglelivet i </w:t>
      </w:r>
      <w:r w:rsidR="000329B1" w:rsidRPr="007B03DA">
        <w:rPr>
          <w:b/>
          <w:bCs/>
        </w:rPr>
        <w:t xml:space="preserve">gammelskog </w:t>
      </w:r>
      <w:r w:rsidRPr="007B03DA">
        <w:rPr>
          <w:b/>
          <w:bCs/>
        </w:rPr>
        <w:t>og våtmark</w:t>
      </w:r>
      <w:r w:rsidR="00837040" w:rsidRPr="007B03DA">
        <w:rPr>
          <w:b/>
          <w:bCs/>
        </w:rPr>
        <w:t>,</w:t>
      </w:r>
      <w:r w:rsidRPr="007B03DA">
        <w:rPr>
          <w:b/>
          <w:bCs/>
        </w:rPr>
        <w:t xml:space="preserve"> </w:t>
      </w:r>
      <w:r w:rsidRPr="007B03DA">
        <w:rPr>
          <w:bCs/>
        </w:rPr>
        <w:t>og</w:t>
      </w:r>
      <w:r w:rsidRPr="007B03DA">
        <w:t xml:space="preserve"> </w:t>
      </w:r>
      <w:r w:rsidR="00837040" w:rsidRPr="007B03DA">
        <w:t xml:space="preserve">av </w:t>
      </w:r>
      <w:r w:rsidRPr="007B03DA">
        <w:rPr>
          <w:b/>
          <w:bCs/>
        </w:rPr>
        <w:t>slåttemark</w:t>
      </w:r>
      <w:r w:rsidRPr="007B03DA">
        <w:t xml:space="preserve">. </w:t>
      </w:r>
    </w:p>
    <w:p w14:paraId="34C14DFE" w14:textId="43AA6E76" w:rsidR="007B56C1" w:rsidRDefault="007B56C1" w:rsidP="00837040">
      <w:pPr>
        <w:pStyle w:val="Brdtekst"/>
      </w:pPr>
      <w:r w:rsidRPr="007B03DA">
        <w:t xml:space="preserve">Det er ikke gjort </w:t>
      </w:r>
      <w:r w:rsidR="00A97E28" w:rsidRPr="007B03DA">
        <w:t xml:space="preserve">særlige </w:t>
      </w:r>
      <w:r w:rsidRPr="007B03DA">
        <w:t xml:space="preserve">kartlegginger av </w:t>
      </w:r>
      <w:r w:rsidR="00A97E28" w:rsidRPr="007B03DA">
        <w:rPr>
          <w:b/>
          <w:bCs/>
        </w:rPr>
        <w:t xml:space="preserve">Strauman som </w:t>
      </w:r>
      <w:r w:rsidR="00C2588D" w:rsidRPr="007B03DA">
        <w:rPr>
          <w:b/>
          <w:bCs/>
        </w:rPr>
        <w:t>tidevanns</w:t>
      </w:r>
      <w:r w:rsidR="00A175A7" w:rsidRPr="007B03DA">
        <w:rPr>
          <w:b/>
          <w:bCs/>
        </w:rPr>
        <w:t>system</w:t>
      </w:r>
      <w:r w:rsidR="00A175A7" w:rsidRPr="007B03DA">
        <w:t xml:space="preserve"> </w:t>
      </w:r>
      <w:r w:rsidR="00F85C7F" w:rsidRPr="007B03DA">
        <w:t xml:space="preserve">påvirket av både saltvann, ferskvann, strømforhold, spesielt dyre- og planteliv </w:t>
      </w:r>
      <w:r w:rsidR="002E5FB7" w:rsidRPr="007B03DA">
        <w:t xml:space="preserve">eller </w:t>
      </w:r>
      <w:r w:rsidR="002E5FB7" w:rsidRPr="007B03DA">
        <w:rPr>
          <w:b/>
          <w:bCs/>
        </w:rPr>
        <w:t xml:space="preserve">geologiske forekomster </w:t>
      </w:r>
      <w:r w:rsidR="00F85C7F" w:rsidRPr="007B03DA">
        <w:rPr>
          <w:b/>
          <w:bCs/>
        </w:rPr>
        <w:t>under vann</w:t>
      </w:r>
      <w:r w:rsidR="002E5FB7" w:rsidRPr="007B03DA">
        <w:t>. Verne</w:t>
      </w:r>
      <w:r w:rsidR="008A3FE3" w:rsidRPr="007B03DA">
        <w:t xml:space="preserve">områder på land går ned til laveste lavvann, men i ferskvann </w:t>
      </w:r>
      <w:r w:rsidR="00536BD7" w:rsidRPr="007B03DA">
        <w:t>dekker det også vannsøylen og bunn. Hvordan er dette der Lakselvvatnet ligger dypere enn lavvannsmålet</w:t>
      </w:r>
      <w:r w:rsidR="002151B9" w:rsidRPr="007B03DA">
        <w:t xml:space="preserve">, og hva vet vi egentlig om det skjulte mangfoldet og verneverdier som nasjonalparkstyret forvalter i dette verneområdet? </w:t>
      </w:r>
    </w:p>
    <w:p w14:paraId="783289B5" w14:textId="28546255" w:rsidR="002B48E7" w:rsidRPr="007B03DA" w:rsidRDefault="002B48E7" w:rsidP="00837040">
      <w:pPr>
        <w:pStyle w:val="Brdtekst"/>
      </w:pPr>
      <w:r w:rsidRPr="007B03DA">
        <w:t xml:space="preserve">Kunnskapsgrunnlaget </w:t>
      </w:r>
      <w:r>
        <w:t xml:space="preserve">vil </w:t>
      </w:r>
      <w:r w:rsidRPr="007B03DA">
        <w:t>bygges gradvis opp gjennom åpne registreringer og målrettet feltverifisering, og oppdateres når ny informasjon foreligger.</w:t>
      </w:r>
    </w:p>
    <w:p w14:paraId="4F4AD343" w14:textId="55839D30" w:rsidR="006A2591" w:rsidRPr="007B03DA" w:rsidRDefault="006A2591" w:rsidP="0039610F">
      <w:pPr>
        <w:pStyle w:val="Overskrift4"/>
        <w:spacing w:before="240"/>
      </w:pPr>
      <w:r w:rsidRPr="007B03DA">
        <w:t>Overvåking</w:t>
      </w:r>
    </w:p>
    <w:p w14:paraId="1A74F81A" w14:textId="77777777" w:rsidR="00A32A02" w:rsidRPr="00A32A02" w:rsidRDefault="00A32A02" w:rsidP="00A32A02">
      <w:pPr>
        <w:pStyle w:val="Brdtekst"/>
      </w:pPr>
      <w:r w:rsidRPr="00A32A02">
        <w:t>Det finnes i dag ingen faste målepunkter eller nasjonal overvåking i Innervisten eller Strauman. Nasjonale programmer som ØKOKYST, MILKYS og MAREANO dekker i liten grad slike fjorder og tidevannssystemer. For et lukket og spesielt fjordsystem som Lakselvvatnet og Strauman er, er det lite realistisk med regelmessig dekning fra nasjonale havprogrammer.</w:t>
      </w:r>
    </w:p>
    <w:p w14:paraId="145EC95A" w14:textId="77777777" w:rsidR="00A32A02" w:rsidRPr="00A32A02" w:rsidRDefault="00A32A02" w:rsidP="00A32A02">
      <w:pPr>
        <w:pStyle w:val="Brdtekst"/>
      </w:pPr>
      <w:r w:rsidRPr="00A32A02">
        <w:t>For å kunne sette gode bevaringsmål og følge utviklingen, trengs målrettet datainnsamling i et standardisert og fast program. Et oppdatert kunnskapsgrunnlag og overvåking av tilstanden vil gi ny innsikt i verneverdiene og utviklingen over tid. Formålet er å vurdere om bevaringsmålene er treffende og nås, samt gi grunnlag for forvaltning og tiltak ved endringer i miljøtilstanden.</w:t>
      </w:r>
    </w:p>
    <w:p w14:paraId="5D96F595" w14:textId="1E057379" w:rsidR="006A2591" w:rsidRPr="007B03DA" w:rsidRDefault="00C92C16" w:rsidP="004F5AE3">
      <w:pPr>
        <w:pStyle w:val="Brdtekst"/>
      </w:pPr>
      <w:r>
        <w:t xml:space="preserve">Dersom </w:t>
      </w:r>
      <w:r w:rsidR="00A32A02" w:rsidRPr="00A32A02">
        <w:t xml:space="preserve">Strauman og Innervisten </w:t>
      </w:r>
      <w:r w:rsidR="00566022">
        <w:t xml:space="preserve">inkluderes i </w:t>
      </w:r>
      <w:r w:rsidR="00A32A02" w:rsidRPr="00A32A02">
        <w:t xml:space="preserve">det nasjonale overvåkingsprogrammet </w:t>
      </w:r>
      <w:r w:rsidR="00A32A02" w:rsidRPr="0047202B">
        <w:rPr>
          <w:b/>
          <w:bCs/>
        </w:rPr>
        <w:t>Marine grunnkart i kystsonen</w:t>
      </w:r>
      <w:r w:rsidR="00A32A02" w:rsidRPr="0047202B">
        <w:t xml:space="preserve"> v</w:t>
      </w:r>
      <w:r w:rsidR="00A32A02" w:rsidRPr="00A32A02">
        <w:t xml:space="preserve">il </w:t>
      </w:r>
      <w:r w:rsidR="00566022">
        <w:t xml:space="preserve">det </w:t>
      </w:r>
      <w:r w:rsidR="00967C5A">
        <w:t xml:space="preserve">utløse </w:t>
      </w:r>
      <w:r w:rsidR="00A32A02" w:rsidRPr="00A32A02">
        <w:t xml:space="preserve">nødvendig kartlegging og et standardisert grunnlag for å følge utviklingen i </w:t>
      </w:r>
      <w:r w:rsidR="00967C5A">
        <w:t xml:space="preserve">miljødata i </w:t>
      </w:r>
      <w:r w:rsidR="00A32A02" w:rsidRPr="00A32A02">
        <w:t>vannmasser, bunnfauna</w:t>
      </w:r>
      <w:r w:rsidR="00967C5A">
        <w:t xml:space="preserve">, naturtyper og </w:t>
      </w:r>
      <w:r w:rsidR="00A32A02" w:rsidRPr="00A32A02">
        <w:t xml:space="preserve">grotter over tid. Strauman har unike forhold med saltvann i dybden og tidevannsstrømmer inn i Lakselvvatnet, mens Innervisten er en fjordtype som mangler i dagens nasjonale kartgrunnlag og har høy verdi som referansefjord for nordnorske </w:t>
      </w:r>
      <w:r w:rsidR="00A32A02" w:rsidRPr="00A32A02">
        <w:lastRenderedPageBreak/>
        <w:t>terskelfjorder.</w:t>
      </w:r>
      <w:r w:rsidR="004F5AE3">
        <w:t xml:space="preserve"> </w:t>
      </w:r>
      <w:r w:rsidR="008D35AF">
        <w:t>Styret ønsker også å e</w:t>
      </w:r>
      <w:r w:rsidR="006A2591" w:rsidRPr="004F5AE3">
        <w:rPr>
          <w:bCs/>
        </w:rPr>
        <w:t xml:space="preserve">tablere enkle lokale målinger </w:t>
      </w:r>
      <w:r w:rsidR="00DA2BAB" w:rsidRPr="004F5AE3">
        <w:rPr>
          <w:bCs/>
        </w:rPr>
        <w:t>inntil</w:t>
      </w:r>
      <w:r w:rsidR="00DA2BAB">
        <w:t xml:space="preserve"> videre (</w:t>
      </w:r>
      <w:r w:rsidR="006A2591" w:rsidRPr="007B03DA">
        <w:t>oksygen, saltholdighet og temperatur i dypvann</w:t>
      </w:r>
      <w:r w:rsidR="00DA2BAB">
        <w:t>)</w:t>
      </w:r>
      <w:r w:rsidR="004F5AE3">
        <w:t xml:space="preserve">, og </w:t>
      </w:r>
      <w:r w:rsidR="004F5AE3">
        <w:rPr>
          <w:bCs/>
        </w:rPr>
        <w:t>r</w:t>
      </w:r>
      <w:r w:rsidR="00DA2BAB" w:rsidRPr="004F5AE3">
        <w:rPr>
          <w:bCs/>
        </w:rPr>
        <w:t xml:space="preserve">apportere data </w:t>
      </w:r>
      <w:r w:rsidR="006A2591" w:rsidRPr="004F5AE3">
        <w:rPr>
          <w:bCs/>
        </w:rPr>
        <w:t>til</w:t>
      </w:r>
      <w:r w:rsidR="006A2591" w:rsidRPr="007B03DA">
        <w:t xml:space="preserve"> </w:t>
      </w:r>
      <w:r w:rsidR="006A2591" w:rsidRPr="00DA2BAB">
        <w:rPr>
          <w:i/>
        </w:rPr>
        <w:t>Vann-Nett</w:t>
      </w:r>
      <w:r w:rsidR="006A2591" w:rsidRPr="007B03DA">
        <w:t xml:space="preserve"> og </w:t>
      </w:r>
      <w:r w:rsidR="006A2591" w:rsidRPr="00DA2BAB">
        <w:rPr>
          <w:i/>
        </w:rPr>
        <w:t>Miljødata.no</w:t>
      </w:r>
      <w:r w:rsidR="004F5AE3">
        <w:t>.</w:t>
      </w:r>
    </w:p>
    <w:p w14:paraId="68E947D8" w14:textId="3B7BF6A7" w:rsidR="00E46E30" w:rsidRPr="007B03DA" w:rsidRDefault="00E46E30" w:rsidP="00E0535F">
      <w:pPr>
        <w:pStyle w:val="Overskrift3"/>
        <w:spacing w:before="240"/>
        <w:ind w:left="709" w:hanging="709"/>
      </w:pPr>
      <w:bookmarkStart w:id="60" w:name="_Toc227249224"/>
      <w:r w:rsidRPr="007B03DA">
        <w:t>Klimaendringer</w:t>
      </w:r>
      <w:bookmarkEnd w:id="60"/>
    </w:p>
    <w:p w14:paraId="63A0F23C" w14:textId="3DC89FA2" w:rsidR="00EA0702" w:rsidRPr="007B03DA" w:rsidRDefault="003C1343" w:rsidP="00EA0702">
      <w:pPr>
        <w:pStyle w:val="Brdtekst"/>
        <w:rPr>
          <w:b/>
          <w:bCs/>
        </w:rPr>
      </w:pPr>
      <w:r w:rsidRPr="007B03DA">
        <w:t xml:space="preserve">Styret </w:t>
      </w:r>
      <w:r w:rsidR="00291897" w:rsidRPr="007B03DA">
        <w:t xml:space="preserve">samordner </w:t>
      </w:r>
      <w:r w:rsidR="00EB34D9" w:rsidRPr="007B03DA">
        <w:t>arbeid</w:t>
      </w:r>
      <w:r w:rsidR="00291897" w:rsidRPr="007B03DA">
        <w:t>et</w:t>
      </w:r>
      <w:r w:rsidR="00EB34D9" w:rsidRPr="007B03DA">
        <w:t xml:space="preserve"> </w:t>
      </w:r>
      <w:r w:rsidR="00291897" w:rsidRPr="007B03DA">
        <w:t xml:space="preserve">i verneområdene </w:t>
      </w:r>
      <w:r w:rsidR="00AF7688" w:rsidRPr="007B03DA">
        <w:t xml:space="preserve">det forvalter, </w:t>
      </w:r>
      <w:r w:rsidRPr="007B03DA">
        <w:t xml:space="preserve">med </w:t>
      </w:r>
      <w:r w:rsidR="00AF7688" w:rsidRPr="007B03DA">
        <w:t xml:space="preserve">å overvåke, håndtere og forebygge </w:t>
      </w:r>
      <w:r w:rsidRPr="007B03DA">
        <w:t xml:space="preserve">effekter av et </w:t>
      </w:r>
      <w:r w:rsidR="00344804" w:rsidRPr="007B03DA">
        <w:t>våtere og villere klima</w:t>
      </w:r>
      <w:r w:rsidR="00344804" w:rsidRPr="007B03DA">
        <w:rPr>
          <w:b/>
          <w:bCs/>
        </w:rPr>
        <w:t xml:space="preserve">. </w:t>
      </w:r>
      <w:r w:rsidR="007C1A63" w:rsidRPr="007B03DA">
        <w:t>Tiltak i Strauman</w:t>
      </w:r>
      <w:r w:rsidR="00D930FE" w:rsidRPr="007B03DA">
        <w:t xml:space="preserve"> </w:t>
      </w:r>
      <w:r w:rsidR="00D0545A" w:rsidRPr="007B03DA">
        <w:t xml:space="preserve">vil derfor være </w:t>
      </w:r>
      <w:r w:rsidR="00AF7688" w:rsidRPr="007B03DA">
        <w:t xml:space="preserve">en del av et </w:t>
      </w:r>
      <w:r w:rsidR="00FC55D4" w:rsidRPr="007B03DA">
        <w:t xml:space="preserve">styrets </w:t>
      </w:r>
      <w:r w:rsidR="00D0545A" w:rsidRPr="007B03DA">
        <w:t>helhetlig</w:t>
      </w:r>
      <w:r w:rsidR="00FC55D4" w:rsidRPr="007B03DA">
        <w:t>e</w:t>
      </w:r>
      <w:r w:rsidR="00AA5D57" w:rsidRPr="007B03DA">
        <w:t xml:space="preserve"> </w:t>
      </w:r>
      <w:r w:rsidR="00AF7688" w:rsidRPr="007B03DA">
        <w:t>arbeid</w:t>
      </w:r>
      <w:r w:rsidR="0059743E" w:rsidRPr="007B03DA">
        <w:t xml:space="preserve"> </w:t>
      </w:r>
      <w:r w:rsidR="00AA5D57" w:rsidRPr="007B03DA">
        <w:t xml:space="preserve">for </w:t>
      </w:r>
      <w:r w:rsidR="00C2588D" w:rsidRPr="007B03DA">
        <w:t xml:space="preserve">klimatilpasning, </w:t>
      </w:r>
      <w:r w:rsidR="00AA5D57" w:rsidRPr="007B03DA">
        <w:rPr>
          <w:i/>
          <w:iCs/>
        </w:rPr>
        <w:t xml:space="preserve">jf. </w:t>
      </w:r>
      <w:r w:rsidR="00AE6620" w:rsidRPr="007B03DA">
        <w:rPr>
          <w:i/>
          <w:iCs/>
        </w:rPr>
        <w:t>F</w:t>
      </w:r>
      <w:r w:rsidR="00E67DEC" w:rsidRPr="007B03DA">
        <w:rPr>
          <w:i/>
          <w:iCs/>
        </w:rPr>
        <w:t xml:space="preserve">orvaltningsplan for </w:t>
      </w:r>
      <w:r w:rsidR="00291897" w:rsidRPr="007B03DA">
        <w:rPr>
          <w:i/>
          <w:iCs/>
        </w:rPr>
        <w:t xml:space="preserve">Lomsdal-Visten </w:t>
      </w:r>
      <w:r w:rsidR="0059743E" w:rsidRPr="007B03DA">
        <w:rPr>
          <w:i/>
          <w:iCs/>
        </w:rPr>
        <w:t>nasjonalpark</w:t>
      </w:r>
      <w:r w:rsidR="004C16A2" w:rsidRPr="007B03DA">
        <w:rPr>
          <w:i/>
          <w:iCs/>
        </w:rPr>
        <w:t xml:space="preserve"> kap. 3.6</w:t>
      </w:r>
      <w:r w:rsidR="00FC55D4" w:rsidRPr="007B03DA">
        <w:rPr>
          <w:i/>
          <w:iCs/>
        </w:rPr>
        <w:t>, 5.2 og 5.3</w:t>
      </w:r>
      <w:r w:rsidR="0059743E" w:rsidRPr="007B03DA">
        <w:rPr>
          <w:i/>
          <w:iCs/>
        </w:rPr>
        <w:t>.</w:t>
      </w:r>
      <w:r w:rsidR="0059743E" w:rsidRPr="007B03DA">
        <w:rPr>
          <w:b/>
          <w:bCs/>
        </w:rPr>
        <w:t xml:space="preserve"> </w:t>
      </w:r>
    </w:p>
    <w:p w14:paraId="317E69C1" w14:textId="4DF508F0" w:rsidR="0059743E" w:rsidRPr="007B03DA" w:rsidRDefault="008854C7" w:rsidP="001B749A">
      <w:pPr>
        <w:pStyle w:val="Brdtekst"/>
        <w:keepNext/>
        <w:spacing w:after="0"/>
      </w:pPr>
      <w:r w:rsidRPr="007B03DA">
        <w:t xml:space="preserve">For </w:t>
      </w:r>
      <w:r w:rsidR="0059743E" w:rsidRPr="007B03DA">
        <w:t xml:space="preserve">Strauman </w:t>
      </w:r>
      <w:r w:rsidRPr="007B03DA">
        <w:t xml:space="preserve">landskapsområde vil det </w:t>
      </w:r>
      <w:r w:rsidR="0059743E" w:rsidRPr="007B03DA">
        <w:t>handle om</w:t>
      </w:r>
      <w:r w:rsidR="00484445">
        <w:t xml:space="preserve"> </w:t>
      </w:r>
      <w:r w:rsidR="00381433" w:rsidRPr="007B03DA">
        <w:t xml:space="preserve">vedlikehold og ev. utvidet </w:t>
      </w:r>
      <w:r w:rsidR="002F6BCA" w:rsidRPr="007B03DA">
        <w:t>tilrettelegging for trygg ferdsel langs Lakselvvassdraget</w:t>
      </w:r>
      <w:r w:rsidR="003777A8" w:rsidRPr="007B03DA">
        <w:t xml:space="preserve"> (gangbaner, trapper etc.), </w:t>
      </w:r>
      <w:r w:rsidR="005E6A7A" w:rsidRPr="007B03DA">
        <w:t>a</w:t>
      </w:r>
      <w:r w:rsidR="004B2256" w:rsidRPr="007B03DA">
        <w:t>n</w:t>
      </w:r>
      <w:r w:rsidR="005E6A7A" w:rsidRPr="007B03DA">
        <w:t>nen tilrettelegging for trygge ruter over vassdrag</w:t>
      </w:r>
      <w:r w:rsidR="000E66EB" w:rsidRPr="007B03DA">
        <w:t xml:space="preserve">, </w:t>
      </w:r>
      <w:r w:rsidR="005E67EC" w:rsidRPr="007B03DA">
        <w:t>opprydding og utbedring av skader etter ekstremvær på bygninger</w:t>
      </w:r>
      <w:r w:rsidR="00E2777C" w:rsidRPr="007B03DA">
        <w:t xml:space="preserve"> </w:t>
      </w:r>
      <w:r w:rsidR="000E66EB" w:rsidRPr="007B03DA">
        <w:t xml:space="preserve">og ev. </w:t>
      </w:r>
      <w:r w:rsidR="005E67EC" w:rsidRPr="007B03DA">
        <w:t>veien til Sætra</w:t>
      </w:r>
      <w:r w:rsidR="00E2777C" w:rsidRPr="007B03DA">
        <w:t xml:space="preserve"> (sist utbedret i 2025 av grunneier)</w:t>
      </w:r>
      <w:r w:rsidR="005E67EC" w:rsidRPr="007B03DA">
        <w:t xml:space="preserve">. </w:t>
      </w:r>
    </w:p>
    <w:p w14:paraId="587608C7" w14:textId="2084594A" w:rsidR="00E46E30" w:rsidRPr="007B03DA" w:rsidRDefault="009D52F5" w:rsidP="001B749A">
      <w:pPr>
        <w:pStyle w:val="Overskrift4"/>
        <w:spacing w:before="180"/>
      </w:pPr>
      <w:r w:rsidRPr="007B03DA">
        <w:t>Lite ferdsel og g</w:t>
      </w:r>
      <w:r w:rsidR="00E46E30" w:rsidRPr="007B03DA">
        <w:t>jengroing</w:t>
      </w:r>
      <w:r w:rsidRPr="007B03DA">
        <w:t xml:space="preserve"> </w:t>
      </w:r>
      <w:r w:rsidR="00FE4BC4" w:rsidRPr="007B03DA">
        <w:t xml:space="preserve">– eller </w:t>
      </w:r>
      <w:r w:rsidR="00461A71" w:rsidRPr="007B03DA">
        <w:t>økt besøk og forstyrrelser?</w:t>
      </w:r>
    </w:p>
    <w:p w14:paraId="388239BF" w14:textId="18145309" w:rsidR="00D00509" w:rsidRDefault="0060286C" w:rsidP="00D00509">
      <w:pPr>
        <w:pStyle w:val="Brdtekst"/>
      </w:pPr>
      <w:r w:rsidRPr="007B03DA">
        <w:t>B</w:t>
      </w:r>
      <w:r w:rsidR="007738E1" w:rsidRPr="007B03DA">
        <w:t xml:space="preserve">egrenset </w:t>
      </w:r>
      <w:r w:rsidR="00D00509" w:rsidRPr="007B03DA">
        <w:t xml:space="preserve">ferdsel til fots </w:t>
      </w:r>
      <w:r w:rsidR="007738E1" w:rsidRPr="007B03DA">
        <w:t xml:space="preserve">inn </w:t>
      </w:r>
      <w:r w:rsidR="00D00509" w:rsidRPr="007B03DA">
        <w:t xml:space="preserve">i området </w:t>
      </w:r>
      <w:r w:rsidR="00BB29C0" w:rsidRPr="007B03DA">
        <w:t xml:space="preserve">fra </w:t>
      </w:r>
      <w:r w:rsidR="007738E1" w:rsidRPr="007B03DA">
        <w:t>Aursletta</w:t>
      </w:r>
      <w:r w:rsidR="005F0340" w:rsidRPr="007B03DA">
        <w:t xml:space="preserve"> </w:t>
      </w:r>
      <w:r w:rsidR="007738E1" w:rsidRPr="007B03DA">
        <w:t xml:space="preserve">gjør at </w:t>
      </w:r>
      <w:r w:rsidR="00D90F9E" w:rsidRPr="007B03DA">
        <w:t xml:space="preserve">ruta er mindre </w:t>
      </w:r>
      <w:r w:rsidR="005F0340" w:rsidRPr="007B03DA">
        <w:t>synlig i terrenget</w:t>
      </w:r>
      <w:r w:rsidR="00D90F9E" w:rsidRPr="007B03DA">
        <w:t>,</w:t>
      </w:r>
      <w:r w:rsidR="005F0340" w:rsidRPr="007B03DA">
        <w:t xml:space="preserve"> særlig på sensommeren. Dersom dette fortsetter, </w:t>
      </w:r>
      <w:r w:rsidR="008C52A2" w:rsidRPr="007B03DA">
        <w:t>vil det bli</w:t>
      </w:r>
      <w:r w:rsidR="003608CE" w:rsidRPr="007B03DA">
        <w:t xml:space="preserve"> behov for </w:t>
      </w:r>
      <w:r w:rsidR="002D31BA" w:rsidRPr="007B03DA">
        <w:t>flere skilt</w:t>
      </w:r>
      <w:r w:rsidR="003608CE" w:rsidRPr="007B03DA">
        <w:t xml:space="preserve"> som peker retning </w:t>
      </w:r>
      <w:r w:rsidR="002D31BA" w:rsidRPr="007B03DA">
        <w:t xml:space="preserve">og kanskje rydding </w:t>
      </w:r>
      <w:r w:rsidR="003608CE" w:rsidRPr="007B03DA">
        <w:t xml:space="preserve">av </w:t>
      </w:r>
      <w:r w:rsidR="002D31BA" w:rsidRPr="007B03DA">
        <w:t xml:space="preserve">oppslag av trær i stien. </w:t>
      </w:r>
      <w:r w:rsidR="004C341E" w:rsidRPr="007B03DA">
        <w:t xml:space="preserve">Om </w:t>
      </w:r>
      <w:r w:rsidR="006246EE" w:rsidRPr="007B03DA">
        <w:t>besøk</w:t>
      </w:r>
      <w:r w:rsidR="001A6FD9" w:rsidRPr="007B03DA">
        <w:t xml:space="preserve"> </w:t>
      </w:r>
      <w:r w:rsidR="00FE4EC1" w:rsidRPr="007B03DA">
        <w:t xml:space="preserve">og aktivitet </w:t>
      </w:r>
      <w:r w:rsidR="001A6FD9" w:rsidRPr="007B03DA">
        <w:t>i stedet øker,</w:t>
      </w:r>
      <w:r w:rsidR="0096612C" w:rsidRPr="007B03DA">
        <w:t xml:space="preserve"> vil </w:t>
      </w:r>
      <w:r w:rsidR="00FE4EC1" w:rsidRPr="007B03DA">
        <w:t xml:space="preserve">styret </w:t>
      </w:r>
      <w:r w:rsidR="0096612C" w:rsidRPr="007B03DA">
        <w:t>forvalt</w:t>
      </w:r>
      <w:r w:rsidR="004A63ED" w:rsidRPr="007B03DA">
        <w:t xml:space="preserve">e besøk og </w:t>
      </w:r>
      <w:r w:rsidR="00140BA8" w:rsidRPr="007B03DA">
        <w:t xml:space="preserve">ferdsel </w:t>
      </w:r>
      <w:r w:rsidR="004A63ED" w:rsidRPr="007B03DA">
        <w:t xml:space="preserve">for å </w:t>
      </w:r>
      <w:r w:rsidR="00140BA8" w:rsidRPr="007B03DA">
        <w:t xml:space="preserve">iverksette nødvendige </w:t>
      </w:r>
      <w:r w:rsidR="0096612C" w:rsidRPr="007B03DA">
        <w:t xml:space="preserve">tiltak </w:t>
      </w:r>
      <w:r w:rsidR="004A63ED" w:rsidRPr="007B03DA">
        <w:t xml:space="preserve">som bidrar til </w:t>
      </w:r>
      <w:r w:rsidR="00140BA8" w:rsidRPr="007B03DA">
        <w:t xml:space="preserve">å </w:t>
      </w:r>
      <w:r w:rsidR="00D81574" w:rsidRPr="007B03DA">
        <w:t>sikre verneverdier</w:t>
      </w:r>
      <w:r w:rsidR="00BB064E" w:rsidRPr="007B03DA">
        <w:t xml:space="preserve"> og </w:t>
      </w:r>
      <w:r w:rsidR="009830DE" w:rsidRPr="007B03DA">
        <w:t xml:space="preserve">fremme </w:t>
      </w:r>
      <w:r w:rsidR="00BB064E" w:rsidRPr="007B03DA">
        <w:t xml:space="preserve">verneformålet, </w:t>
      </w:r>
      <w:r w:rsidR="009830DE" w:rsidRPr="007B03DA">
        <w:t xml:space="preserve">herunder </w:t>
      </w:r>
      <w:r w:rsidR="00D81574" w:rsidRPr="007B03DA">
        <w:t>frilufts</w:t>
      </w:r>
      <w:r w:rsidR="006A072C">
        <w:t>livs</w:t>
      </w:r>
      <w:r w:rsidR="00A8516B" w:rsidRPr="007B03DA">
        <w:t>opplevelse</w:t>
      </w:r>
      <w:r w:rsidR="004A5614">
        <w:t>r</w:t>
      </w:r>
      <w:r w:rsidR="00D81574" w:rsidRPr="007B03DA">
        <w:t xml:space="preserve"> </w:t>
      </w:r>
      <w:r w:rsidR="00FE4BC4" w:rsidRPr="007B03DA">
        <w:t>og hensyn til reindrift</w:t>
      </w:r>
      <w:r w:rsidR="00BB064E" w:rsidRPr="007B03DA">
        <w:t xml:space="preserve">. </w:t>
      </w:r>
      <w:r w:rsidR="00FE4BC4" w:rsidRPr="007B03DA">
        <w:t xml:space="preserve"> </w:t>
      </w:r>
    </w:p>
    <w:p w14:paraId="3E7F3B77" w14:textId="5E23EA88" w:rsidR="00B25E73" w:rsidRDefault="00B25E73" w:rsidP="00E0535F">
      <w:pPr>
        <w:pStyle w:val="Overskrift3"/>
        <w:spacing w:before="240"/>
      </w:pPr>
      <w:bookmarkStart w:id="61" w:name="_Toc227249225"/>
      <w:r>
        <w:t>Behov for presisering</w:t>
      </w:r>
      <w:r w:rsidR="00D57CEF">
        <w:t>er</w:t>
      </w:r>
      <w:r>
        <w:t xml:space="preserve"> i forskriften</w:t>
      </w:r>
      <w:bookmarkEnd w:id="61"/>
    </w:p>
    <w:p w14:paraId="737C9B79" w14:textId="10E6292A" w:rsidR="0070079E" w:rsidRPr="0030504F" w:rsidRDefault="00146CEE" w:rsidP="00247983">
      <w:pPr>
        <w:spacing w:after="240" w:line="300" w:lineRule="atLeast"/>
        <w:rPr>
          <w:rFonts w:asciiTheme="minorHAnsi" w:eastAsia="Times New Roman" w:hAnsiTheme="minorHAnsi" w:cs="Segoe UI"/>
        </w:rPr>
      </w:pPr>
      <w:r w:rsidRPr="00146CEE">
        <w:rPr>
          <w:rFonts w:asciiTheme="minorHAnsi" w:eastAsia="Times New Roman" w:hAnsiTheme="minorHAnsi" w:cs="Segoe UI"/>
        </w:rPr>
        <w:t xml:space="preserve">Forskriften for Strauman landskapsvernområde omtaler vannøkologiske forhold i Lakselvvatnet, men presiserer ikke vertikal avgrensning. </w:t>
      </w:r>
      <w:r w:rsidR="0068059A">
        <w:rPr>
          <w:rFonts w:asciiTheme="minorHAnsi" w:eastAsia="Times New Roman" w:hAnsiTheme="minorHAnsi" w:cs="Segoe UI"/>
        </w:rPr>
        <w:t>Mangel på slik presisering</w:t>
      </w:r>
      <w:r w:rsidR="0068059A" w:rsidRPr="0030504F">
        <w:rPr>
          <w:rFonts w:asciiTheme="minorHAnsi" w:eastAsia="Times New Roman" w:hAnsiTheme="minorHAnsi" w:cs="Segoe UI"/>
        </w:rPr>
        <w:t xml:space="preserve"> </w:t>
      </w:r>
      <w:r w:rsidR="0068059A">
        <w:rPr>
          <w:rFonts w:asciiTheme="minorHAnsi" w:eastAsia="Times New Roman" w:hAnsiTheme="minorHAnsi" w:cs="Segoe UI"/>
        </w:rPr>
        <w:t>medfører</w:t>
      </w:r>
      <w:r w:rsidR="0068059A" w:rsidRPr="0030504F">
        <w:rPr>
          <w:rFonts w:asciiTheme="minorHAnsi" w:eastAsia="Times New Roman" w:hAnsiTheme="minorHAnsi" w:cs="Segoe UI"/>
        </w:rPr>
        <w:t xml:space="preserve"> at verneformålet kan tolkes ulikt, spesielt hvis man sammenligner med Lomsdal-Visten nasjonalpark, der </w:t>
      </w:r>
      <w:proofErr w:type="spellStart"/>
      <w:r w:rsidR="0068059A" w:rsidRPr="0030504F">
        <w:rPr>
          <w:rFonts w:asciiTheme="minorHAnsi" w:eastAsia="Times New Roman" w:hAnsiTheme="minorHAnsi" w:cs="Segoe UI"/>
        </w:rPr>
        <w:t>Okfjorden</w:t>
      </w:r>
      <w:proofErr w:type="spellEnd"/>
      <w:r w:rsidR="0068059A" w:rsidRPr="0030504F">
        <w:rPr>
          <w:rFonts w:asciiTheme="minorHAnsi" w:eastAsia="Times New Roman" w:hAnsiTheme="minorHAnsi" w:cs="Segoe UI"/>
        </w:rPr>
        <w:t xml:space="preserve"> og deler av Storfjorden ikke har vannsøylen vernet slik Innervisten marine verneområde har.</w:t>
      </w:r>
      <w:r w:rsidR="00902B60">
        <w:rPr>
          <w:rFonts w:asciiTheme="minorHAnsi" w:eastAsia="Times New Roman" w:hAnsiTheme="minorHAnsi" w:cs="Segoe UI"/>
        </w:rPr>
        <w:t xml:space="preserve"> </w:t>
      </w:r>
      <w:r w:rsidR="003B58BB" w:rsidRPr="0030504F">
        <w:rPr>
          <w:rFonts w:asciiTheme="minorHAnsi" w:eastAsia="Times New Roman" w:hAnsiTheme="minorHAnsi" w:cs="Segoe UI"/>
        </w:rPr>
        <w:t xml:space="preserve">Siden Lakselvvatnet </w:t>
      </w:r>
      <w:r w:rsidR="00575ED1">
        <w:rPr>
          <w:rFonts w:asciiTheme="minorHAnsi" w:eastAsia="Times New Roman" w:hAnsiTheme="minorHAnsi" w:cs="Segoe UI"/>
        </w:rPr>
        <w:t xml:space="preserve">og </w:t>
      </w:r>
      <w:proofErr w:type="spellStart"/>
      <w:r w:rsidR="00575ED1">
        <w:rPr>
          <w:rFonts w:asciiTheme="minorHAnsi" w:eastAsia="Times New Roman" w:hAnsiTheme="minorHAnsi" w:cs="Segoe UI"/>
        </w:rPr>
        <w:t>Nervatnet</w:t>
      </w:r>
      <w:proofErr w:type="spellEnd"/>
      <w:r w:rsidR="00575ED1">
        <w:rPr>
          <w:rFonts w:asciiTheme="minorHAnsi" w:eastAsia="Times New Roman" w:hAnsiTheme="minorHAnsi" w:cs="Segoe UI"/>
        </w:rPr>
        <w:t xml:space="preserve"> </w:t>
      </w:r>
      <w:r w:rsidRPr="00146CEE">
        <w:rPr>
          <w:rFonts w:asciiTheme="minorHAnsi" w:eastAsia="Times New Roman" w:hAnsiTheme="minorHAnsi" w:cs="Segoe UI"/>
        </w:rPr>
        <w:t xml:space="preserve">har saltvann i dypet og fungerer som en </w:t>
      </w:r>
      <w:r w:rsidR="00FD71D9" w:rsidRPr="0030504F">
        <w:rPr>
          <w:rFonts w:asciiTheme="minorHAnsi" w:eastAsia="Times New Roman" w:hAnsiTheme="minorHAnsi" w:cs="Segoe UI"/>
        </w:rPr>
        <w:t xml:space="preserve">forlengelse av fjorden </w:t>
      </w:r>
      <w:r w:rsidRPr="00146CEE">
        <w:rPr>
          <w:rFonts w:asciiTheme="minorHAnsi" w:eastAsia="Times New Roman" w:hAnsiTheme="minorHAnsi" w:cs="Segoe UI"/>
        </w:rPr>
        <w:t>ved flo sjø, bør det avklares om vernet omfatter hele vannsøylen og bunnen</w:t>
      </w:r>
      <w:r w:rsidR="00851606">
        <w:rPr>
          <w:rFonts w:asciiTheme="minorHAnsi" w:eastAsia="Times New Roman" w:hAnsiTheme="minorHAnsi" w:cs="Segoe UI"/>
        </w:rPr>
        <w:t xml:space="preserve"> på hele strekket fra grensa til Innervisten marine verneområde opp til og med Lakselvvatnet</w:t>
      </w:r>
      <w:r w:rsidRPr="00146CEE">
        <w:rPr>
          <w:rFonts w:asciiTheme="minorHAnsi" w:eastAsia="Times New Roman" w:hAnsiTheme="minorHAnsi" w:cs="Segoe UI"/>
        </w:rPr>
        <w:t xml:space="preserve">. Dette er relevant for håndtering av </w:t>
      </w:r>
      <w:r w:rsidR="00E93F40" w:rsidRPr="0030504F">
        <w:rPr>
          <w:rFonts w:asciiTheme="minorHAnsi" w:eastAsia="Times New Roman" w:hAnsiTheme="minorHAnsi" w:cs="Segoe UI"/>
        </w:rPr>
        <w:t xml:space="preserve">fremtidig </w:t>
      </w:r>
      <w:r w:rsidRPr="00146CEE">
        <w:rPr>
          <w:rFonts w:asciiTheme="minorHAnsi" w:eastAsia="Times New Roman" w:hAnsiTheme="minorHAnsi" w:cs="Segoe UI"/>
        </w:rPr>
        <w:t>havnivåstigning og eventuelle fremtidige tiltakssøknader</w:t>
      </w:r>
      <w:r w:rsidR="0013108C">
        <w:rPr>
          <w:rFonts w:asciiTheme="minorHAnsi" w:eastAsia="Times New Roman" w:hAnsiTheme="minorHAnsi" w:cs="Segoe UI"/>
        </w:rPr>
        <w:t xml:space="preserve"> under vann</w:t>
      </w:r>
      <w:r w:rsidRPr="00146CEE">
        <w:rPr>
          <w:rFonts w:asciiTheme="minorHAnsi" w:eastAsia="Times New Roman" w:hAnsiTheme="minorHAnsi" w:cs="Segoe UI"/>
        </w:rPr>
        <w:t>.</w:t>
      </w:r>
      <w:r w:rsidR="00247983">
        <w:rPr>
          <w:rFonts w:asciiTheme="minorHAnsi" w:eastAsia="Times New Roman" w:hAnsiTheme="minorHAnsi" w:cs="Segoe UI"/>
        </w:rPr>
        <w:t xml:space="preserve"> </w:t>
      </w:r>
      <w:r w:rsidR="0070079E" w:rsidRPr="0030504F">
        <w:rPr>
          <w:rFonts w:asciiTheme="minorHAnsi" w:eastAsia="Times New Roman" w:hAnsiTheme="minorHAnsi" w:cs="Segoe UI"/>
        </w:rPr>
        <w:t>Mulige utfordringer</w:t>
      </w:r>
      <w:r w:rsidR="00247983">
        <w:rPr>
          <w:rFonts w:asciiTheme="minorHAnsi" w:eastAsia="Times New Roman" w:hAnsiTheme="minorHAnsi" w:cs="Segoe UI"/>
        </w:rPr>
        <w:t xml:space="preserve"> er</w:t>
      </w:r>
      <w:r w:rsidR="0070079E" w:rsidRPr="0030504F">
        <w:rPr>
          <w:rFonts w:asciiTheme="minorHAnsi" w:eastAsia="Times New Roman" w:hAnsiTheme="minorHAnsi" w:cs="Segoe UI"/>
        </w:rPr>
        <w:t>:</w:t>
      </w:r>
    </w:p>
    <w:p w14:paraId="23A177AA" w14:textId="77777777" w:rsidR="0070079E" w:rsidRPr="0070079E" w:rsidRDefault="0070079E" w:rsidP="00E0535F">
      <w:pPr>
        <w:numPr>
          <w:ilvl w:val="0"/>
          <w:numId w:val="64"/>
        </w:numPr>
        <w:spacing w:after="0" w:line="264" w:lineRule="auto"/>
        <w:rPr>
          <w:rFonts w:asciiTheme="minorHAnsi" w:eastAsia="Times New Roman" w:hAnsiTheme="minorHAnsi" w:cs="Segoe UI"/>
        </w:rPr>
      </w:pPr>
      <w:r w:rsidRPr="0070079E">
        <w:rPr>
          <w:rFonts w:asciiTheme="minorHAnsi" w:eastAsia="Times New Roman" w:hAnsiTheme="minorHAnsi" w:cs="Segoe UI"/>
          <w:b/>
          <w:bCs/>
        </w:rPr>
        <w:t>Havnivåstigning</w:t>
      </w:r>
      <w:r w:rsidRPr="0070079E">
        <w:rPr>
          <w:rFonts w:asciiTheme="minorHAnsi" w:eastAsia="Times New Roman" w:hAnsiTheme="minorHAnsi" w:cs="Segoe UI"/>
        </w:rPr>
        <w:t>: Kan øke saltvannspåvirkningen og gjøre Lakselvvatnet mer fjordlikt.</w:t>
      </w:r>
    </w:p>
    <w:p w14:paraId="04788323" w14:textId="4BE3C801" w:rsidR="0070079E" w:rsidRPr="0070079E" w:rsidRDefault="0070079E" w:rsidP="00E0535F">
      <w:pPr>
        <w:numPr>
          <w:ilvl w:val="0"/>
          <w:numId w:val="64"/>
        </w:numPr>
        <w:spacing w:after="0" w:line="264" w:lineRule="auto"/>
        <w:rPr>
          <w:rFonts w:asciiTheme="minorHAnsi" w:eastAsia="Times New Roman" w:hAnsiTheme="minorHAnsi" w:cs="Segoe UI"/>
        </w:rPr>
      </w:pPr>
      <w:r w:rsidRPr="0070079E">
        <w:rPr>
          <w:rFonts w:asciiTheme="minorHAnsi" w:eastAsia="Times New Roman" w:hAnsiTheme="minorHAnsi" w:cs="Segoe UI"/>
          <w:b/>
          <w:bCs/>
        </w:rPr>
        <w:t>Tiltakssøknader</w:t>
      </w:r>
      <w:r w:rsidRPr="0070079E">
        <w:rPr>
          <w:rFonts w:asciiTheme="minorHAnsi" w:eastAsia="Times New Roman" w:hAnsiTheme="minorHAnsi" w:cs="Segoe UI"/>
        </w:rPr>
        <w:t xml:space="preserve">: Hvis noen ønsker inngrep i dypvannssonen (f.eks. mudring, rørlegging), </w:t>
      </w:r>
      <w:r w:rsidR="006D6A0C">
        <w:rPr>
          <w:rFonts w:asciiTheme="minorHAnsi" w:eastAsia="Times New Roman" w:hAnsiTheme="minorHAnsi" w:cs="Segoe UI"/>
        </w:rPr>
        <w:t>er</w:t>
      </w:r>
      <w:r w:rsidR="006D6A0C" w:rsidRPr="0070079E">
        <w:rPr>
          <w:rFonts w:asciiTheme="minorHAnsi" w:eastAsia="Times New Roman" w:hAnsiTheme="minorHAnsi" w:cs="Segoe UI"/>
        </w:rPr>
        <w:t xml:space="preserve"> </w:t>
      </w:r>
      <w:r w:rsidRPr="0070079E">
        <w:rPr>
          <w:rFonts w:asciiTheme="minorHAnsi" w:eastAsia="Times New Roman" w:hAnsiTheme="minorHAnsi" w:cs="Segoe UI"/>
        </w:rPr>
        <w:t xml:space="preserve">det avgjørende </w:t>
      </w:r>
      <w:r w:rsidR="006D6A0C">
        <w:rPr>
          <w:rFonts w:asciiTheme="minorHAnsi" w:eastAsia="Times New Roman" w:hAnsiTheme="minorHAnsi" w:cs="Segoe UI"/>
        </w:rPr>
        <w:t xml:space="preserve">for </w:t>
      </w:r>
      <w:r w:rsidR="00914566">
        <w:rPr>
          <w:rFonts w:asciiTheme="minorHAnsi" w:eastAsia="Times New Roman" w:hAnsiTheme="minorHAnsi" w:cs="Segoe UI"/>
        </w:rPr>
        <w:t xml:space="preserve">den juridiske </w:t>
      </w:r>
      <w:r w:rsidR="006D6A0C">
        <w:rPr>
          <w:rFonts w:asciiTheme="minorHAnsi" w:eastAsia="Times New Roman" w:hAnsiTheme="minorHAnsi" w:cs="Segoe UI"/>
        </w:rPr>
        <w:t xml:space="preserve">vurderingen </w:t>
      </w:r>
      <w:r w:rsidRPr="0070079E">
        <w:rPr>
          <w:rFonts w:asciiTheme="minorHAnsi" w:eastAsia="Times New Roman" w:hAnsiTheme="minorHAnsi" w:cs="Segoe UI"/>
        </w:rPr>
        <w:t>om bunnen og hele vannsøylen er omfattet.</w:t>
      </w:r>
    </w:p>
    <w:p w14:paraId="7889AF61" w14:textId="03EC53AE" w:rsidR="0070079E" w:rsidRDefault="0070079E" w:rsidP="00E0535F">
      <w:pPr>
        <w:numPr>
          <w:ilvl w:val="0"/>
          <w:numId w:val="64"/>
        </w:numPr>
        <w:spacing w:after="180" w:line="264" w:lineRule="auto"/>
        <w:ind w:left="714" w:hanging="357"/>
        <w:rPr>
          <w:rFonts w:asciiTheme="minorHAnsi" w:eastAsia="Times New Roman" w:hAnsiTheme="minorHAnsi" w:cs="Segoe UI"/>
        </w:rPr>
      </w:pPr>
      <w:r w:rsidRPr="0070079E">
        <w:rPr>
          <w:rFonts w:asciiTheme="minorHAnsi" w:eastAsia="Times New Roman" w:hAnsiTheme="minorHAnsi" w:cs="Segoe UI"/>
          <w:b/>
          <w:bCs/>
        </w:rPr>
        <w:t>Forvaltningspraksis</w:t>
      </w:r>
      <w:r w:rsidRPr="0070079E">
        <w:rPr>
          <w:rFonts w:asciiTheme="minorHAnsi" w:eastAsia="Times New Roman" w:hAnsiTheme="minorHAnsi" w:cs="Segoe UI"/>
        </w:rPr>
        <w:t xml:space="preserve">: Innervisten er marint vernet, men Strauman er et landskapsvernområde med formål knyttet til vassdragsnatur og </w:t>
      </w:r>
      <w:proofErr w:type="spellStart"/>
      <w:r w:rsidRPr="0070079E">
        <w:rPr>
          <w:rFonts w:asciiTheme="minorHAnsi" w:eastAsia="Times New Roman" w:hAnsiTheme="minorHAnsi" w:cs="Segoe UI"/>
        </w:rPr>
        <w:t>tidevannsstraumer</w:t>
      </w:r>
      <w:proofErr w:type="spellEnd"/>
      <w:r w:rsidRPr="0070079E">
        <w:rPr>
          <w:rFonts w:asciiTheme="minorHAnsi" w:eastAsia="Times New Roman" w:hAnsiTheme="minorHAnsi" w:cs="Segoe UI"/>
        </w:rPr>
        <w:t xml:space="preserve"> – ikke eksplisitt marint vern.</w:t>
      </w:r>
    </w:p>
    <w:p w14:paraId="33A9D1CA" w14:textId="020552D8" w:rsidR="00021DE0" w:rsidRPr="00146CEE" w:rsidRDefault="00021DE0" w:rsidP="007327BD">
      <w:pPr>
        <w:spacing w:line="300" w:lineRule="atLeast"/>
        <w:rPr>
          <w:rFonts w:asciiTheme="minorHAnsi" w:eastAsia="Times New Roman" w:hAnsiTheme="minorHAnsi" w:cs="Segoe UI"/>
        </w:rPr>
      </w:pPr>
      <w:r>
        <w:rPr>
          <w:rFonts w:asciiTheme="minorHAnsi" w:eastAsia="Times New Roman" w:hAnsiTheme="minorHAnsi" w:cs="Segoe UI"/>
        </w:rPr>
        <w:t xml:space="preserve">Styret ønsker også å spille inn </w:t>
      </w:r>
      <w:r w:rsidR="00DD1354">
        <w:rPr>
          <w:rFonts w:asciiTheme="minorHAnsi" w:eastAsia="Times New Roman" w:hAnsiTheme="minorHAnsi" w:cs="Segoe UI"/>
        </w:rPr>
        <w:t xml:space="preserve">behov for andre justeringer i forskriften, jf. tiltak TS-20 (kap. </w:t>
      </w:r>
      <w:r w:rsidR="0034480E">
        <w:rPr>
          <w:rFonts w:asciiTheme="minorHAnsi" w:eastAsia="Times New Roman" w:hAnsiTheme="minorHAnsi" w:cs="Segoe UI"/>
        </w:rPr>
        <w:t>5.2).</w:t>
      </w:r>
      <w:r w:rsidR="00DD1354">
        <w:rPr>
          <w:rFonts w:asciiTheme="minorHAnsi" w:eastAsia="Times New Roman" w:hAnsiTheme="minorHAnsi" w:cs="Segoe UI"/>
        </w:rPr>
        <w:t xml:space="preserve"> </w:t>
      </w:r>
    </w:p>
    <w:p w14:paraId="40296B43" w14:textId="1606CFF6" w:rsidR="00005798" w:rsidRPr="007B03DA" w:rsidRDefault="008854C7" w:rsidP="00FF02F5">
      <w:pPr>
        <w:pStyle w:val="Overskrift3"/>
        <w:spacing w:before="240"/>
      </w:pPr>
      <w:bookmarkStart w:id="62" w:name="_Toc227249226"/>
      <w:r w:rsidRPr="007B03DA">
        <w:t>Flyging med drone</w:t>
      </w:r>
      <w:bookmarkEnd w:id="62"/>
    </w:p>
    <w:p w14:paraId="1004C9C7" w14:textId="4AE129BD" w:rsidR="00005798" w:rsidRDefault="008854C7" w:rsidP="00FF02F5">
      <w:pPr>
        <w:pStyle w:val="Brdtekst"/>
      </w:pPr>
      <w:r w:rsidRPr="007B03DA">
        <w:t xml:space="preserve">Droner er ikke </w:t>
      </w:r>
      <w:r w:rsidR="00005798" w:rsidRPr="007B03DA">
        <w:t>regnet som motorferdsel</w:t>
      </w:r>
      <w:r w:rsidR="00611840">
        <w:t xml:space="preserve"> etter motorferdselloven</w:t>
      </w:r>
      <w:r w:rsidR="00FB4397">
        <w:t>. Den samme fo</w:t>
      </w:r>
      <w:r w:rsidR="00734549">
        <w:t>r</w:t>
      </w:r>
      <w:r w:rsidR="00FB4397">
        <w:t>tolkningen legges til grunn etter naturmangfoldloven i verneområder</w:t>
      </w:r>
      <w:r w:rsidR="00734549">
        <w:t xml:space="preserve">. Flyging </w:t>
      </w:r>
      <w:r w:rsidR="00FB4397">
        <w:t xml:space="preserve">med drone </w:t>
      </w:r>
      <w:r w:rsidR="00611840">
        <w:t>rammes</w:t>
      </w:r>
      <w:r w:rsidR="00FB4397">
        <w:t xml:space="preserve"> derfor </w:t>
      </w:r>
      <w:r w:rsidR="00611840">
        <w:t xml:space="preserve">ikke av forbudet </w:t>
      </w:r>
      <w:r w:rsidR="00734549">
        <w:t xml:space="preserve">forskriftens forbud mot </w:t>
      </w:r>
      <w:r w:rsidR="00611840">
        <w:t xml:space="preserve">motorferdsel </w:t>
      </w:r>
      <w:r w:rsidR="00734549">
        <w:t xml:space="preserve">(§ </w:t>
      </w:r>
      <w:r w:rsidR="00611840">
        <w:t>3 punkt. 5.1</w:t>
      </w:r>
      <w:r w:rsidR="00734549">
        <w:t>)</w:t>
      </w:r>
      <w:r w:rsidR="00611840">
        <w:t>.</w:t>
      </w:r>
      <w:r w:rsidR="00FB4397">
        <w:t xml:space="preserve"> </w:t>
      </w:r>
      <w:r w:rsidR="00FB4397" w:rsidRPr="003333F3">
        <w:rPr>
          <w:i/>
        </w:rPr>
        <w:t>U</w:t>
      </w:r>
      <w:r w:rsidR="0024696A" w:rsidRPr="003333F3">
        <w:rPr>
          <w:i/>
        </w:rPr>
        <w:t xml:space="preserve">nødig </w:t>
      </w:r>
      <w:proofErr w:type="spellStart"/>
      <w:r w:rsidR="0024696A" w:rsidRPr="003333F3">
        <w:rPr>
          <w:i/>
        </w:rPr>
        <w:t>forstyrrelse</w:t>
      </w:r>
      <w:proofErr w:type="spellEnd"/>
      <w:r w:rsidR="0024696A" w:rsidRPr="003333F3">
        <w:rPr>
          <w:i/>
        </w:rPr>
        <w:t xml:space="preserve"> fra modellfly </w:t>
      </w:r>
      <w:r w:rsidR="00FF02F5" w:rsidRPr="003333F3">
        <w:rPr>
          <w:i/>
        </w:rPr>
        <w:t>og liknende</w:t>
      </w:r>
      <w:r w:rsidR="00FF02F5" w:rsidRPr="007B03DA">
        <w:t xml:space="preserve"> </w:t>
      </w:r>
      <w:r w:rsidR="006200A6" w:rsidRPr="007B03DA">
        <w:t xml:space="preserve">er </w:t>
      </w:r>
      <w:r w:rsidR="0059121B">
        <w:t xml:space="preserve">heller </w:t>
      </w:r>
      <w:r w:rsidR="006200A6" w:rsidRPr="007B03DA">
        <w:t xml:space="preserve">ikke </w:t>
      </w:r>
      <w:r w:rsidR="0024696A" w:rsidRPr="007B03DA">
        <w:t xml:space="preserve">særlig </w:t>
      </w:r>
      <w:r w:rsidR="006200A6" w:rsidRPr="007B03DA">
        <w:t>regulert i forskriften</w:t>
      </w:r>
      <w:r w:rsidR="00FB4397">
        <w:t xml:space="preserve"> for Strauman</w:t>
      </w:r>
      <w:r w:rsidR="00734549">
        <w:t>,</w:t>
      </w:r>
      <w:r w:rsidR="00FB4397">
        <w:t xml:space="preserve"> slik det er i </w:t>
      </w:r>
      <w:r w:rsidR="00FF55DC">
        <w:t>n</w:t>
      </w:r>
      <w:r w:rsidR="005509D5">
        <w:t>a</w:t>
      </w:r>
      <w:r w:rsidR="00FF55DC">
        <w:t>sjonalparken</w:t>
      </w:r>
      <w:r w:rsidR="006200A6" w:rsidRPr="007B03DA">
        <w:t>.</w:t>
      </w:r>
      <w:r w:rsidR="00CF151C" w:rsidRPr="007B03DA">
        <w:t xml:space="preserve"> </w:t>
      </w:r>
      <w:r w:rsidR="0059121B">
        <w:t xml:space="preserve">Men </w:t>
      </w:r>
      <w:r w:rsidR="003333F3">
        <w:t xml:space="preserve">Unødvendig støy skal unngås (§ 3 pkt. </w:t>
      </w:r>
      <w:r w:rsidR="0013145C">
        <w:t xml:space="preserve">6.2), og </w:t>
      </w:r>
      <w:r w:rsidR="0059121B" w:rsidRPr="00FF55DC">
        <w:rPr>
          <w:u w:val="single"/>
        </w:rPr>
        <w:t>f</w:t>
      </w:r>
      <w:r w:rsidR="00CF151C" w:rsidRPr="00FF55DC">
        <w:rPr>
          <w:u w:val="single"/>
        </w:rPr>
        <w:t xml:space="preserve">lyging </w:t>
      </w:r>
      <w:r w:rsidR="0059121B" w:rsidRPr="00FF55DC">
        <w:rPr>
          <w:u w:val="single"/>
        </w:rPr>
        <w:t xml:space="preserve">med drone </w:t>
      </w:r>
      <w:r w:rsidR="00340774" w:rsidRPr="00FF55DC">
        <w:rPr>
          <w:u w:val="single"/>
        </w:rPr>
        <w:t xml:space="preserve">som </w:t>
      </w:r>
      <w:r w:rsidR="00CF151C" w:rsidRPr="00FF55DC">
        <w:rPr>
          <w:u w:val="single"/>
        </w:rPr>
        <w:t>forstyrre</w:t>
      </w:r>
      <w:r w:rsidR="00340774" w:rsidRPr="00FF55DC">
        <w:rPr>
          <w:u w:val="single"/>
        </w:rPr>
        <w:t xml:space="preserve">r </w:t>
      </w:r>
      <w:r w:rsidR="00CF151C" w:rsidRPr="00FF55DC">
        <w:rPr>
          <w:u w:val="single"/>
        </w:rPr>
        <w:t xml:space="preserve">dyreliv, </w:t>
      </w:r>
      <w:r w:rsidR="00340774" w:rsidRPr="00FF55DC">
        <w:rPr>
          <w:u w:val="single"/>
        </w:rPr>
        <w:t xml:space="preserve">friluftsopplevelse eller reindrifta </w:t>
      </w:r>
      <w:r w:rsidR="00A40B91">
        <w:rPr>
          <w:u w:val="single"/>
        </w:rPr>
        <w:t xml:space="preserve">er derfor </w:t>
      </w:r>
      <w:r w:rsidR="00340774" w:rsidRPr="00FF55DC">
        <w:rPr>
          <w:u w:val="single"/>
        </w:rPr>
        <w:t>ikke tillatt</w:t>
      </w:r>
      <w:r w:rsidR="00CF151C" w:rsidRPr="007B03DA">
        <w:t xml:space="preserve">. </w:t>
      </w:r>
      <w:r w:rsidR="00FF55DC">
        <w:t>H</w:t>
      </w:r>
      <w:r w:rsidR="0013145C">
        <w:t>ensynsful</w:t>
      </w:r>
      <w:r w:rsidR="00FF55DC">
        <w:t>l</w:t>
      </w:r>
      <w:r w:rsidR="0013145C">
        <w:t xml:space="preserve"> flyging med drone </w:t>
      </w:r>
      <w:r w:rsidR="00FF55DC">
        <w:t xml:space="preserve">derimot, </w:t>
      </w:r>
      <w:r w:rsidR="0013145C">
        <w:t>kan foregå</w:t>
      </w:r>
      <w:r w:rsidR="00FF55DC">
        <w:t xml:space="preserve"> </w:t>
      </w:r>
      <w:r w:rsidR="0051284B">
        <w:t xml:space="preserve">hvis også </w:t>
      </w:r>
      <w:r w:rsidR="0040269B">
        <w:t>t</w:t>
      </w:r>
      <w:r w:rsidR="00FF02F5" w:rsidRPr="007B03DA">
        <w:t xml:space="preserve">illatelse </w:t>
      </w:r>
      <w:r w:rsidR="00FF55DC">
        <w:t xml:space="preserve">foreligger </w:t>
      </w:r>
      <w:r w:rsidR="00FF02F5" w:rsidRPr="007B03DA">
        <w:t xml:space="preserve">fra grunneier til å ta av og lande og Luftfartstilsynets regelverk </w:t>
      </w:r>
      <w:r w:rsidR="0051284B">
        <w:t>ellers blir fulgt</w:t>
      </w:r>
      <w:r w:rsidR="00FF02F5" w:rsidRPr="007B03DA">
        <w:t xml:space="preserve">. </w:t>
      </w:r>
      <w:r w:rsidR="004A7320">
        <w:t xml:space="preserve">For søknader om </w:t>
      </w:r>
      <w:r w:rsidR="00420D1B">
        <w:t xml:space="preserve">drone, er det lik praksis som i nasjonalparken, se </w:t>
      </w:r>
      <w:r w:rsidR="00420D1B" w:rsidRPr="006A0A2A">
        <w:rPr>
          <w:i/>
        </w:rPr>
        <w:t>Forvaltningsplan for Lomsdal-Visten</w:t>
      </w:r>
      <w:r w:rsidR="009F7056" w:rsidRPr="006A0A2A">
        <w:rPr>
          <w:i/>
        </w:rPr>
        <w:t xml:space="preserve"> kap. 5.10.3</w:t>
      </w:r>
      <w:r w:rsidR="00E90CF4" w:rsidRPr="006A0A2A">
        <w:rPr>
          <w:i/>
        </w:rPr>
        <w:t>, § 48</w:t>
      </w:r>
      <w:r w:rsidR="006A0A2A">
        <w:t xml:space="preserve">. </w:t>
      </w:r>
      <w:r w:rsidR="00420D1B">
        <w:t xml:space="preserve"> </w:t>
      </w:r>
    </w:p>
    <w:p w14:paraId="4227D0CF" w14:textId="77777777" w:rsidR="00E46E30" w:rsidRPr="007B03DA" w:rsidRDefault="00E46E30" w:rsidP="00E46E30">
      <w:pPr>
        <w:pStyle w:val="Overskrift2"/>
      </w:pPr>
      <w:bookmarkStart w:id="63" w:name="_Toc227249227"/>
      <w:r w:rsidRPr="007B03DA">
        <w:lastRenderedPageBreak/>
        <w:t>Naturmangfoldloven</w:t>
      </w:r>
      <w:bookmarkEnd w:id="63"/>
    </w:p>
    <w:p w14:paraId="2C36FBAC" w14:textId="77777777" w:rsidR="007A07EE" w:rsidRDefault="00042729" w:rsidP="008812F1">
      <w:pPr>
        <w:spacing w:line="264" w:lineRule="auto"/>
      </w:pPr>
      <w:r w:rsidRPr="007B03DA">
        <w:t xml:space="preserve">Naturmangfoldloven skal sørge for at vi tar vare på naturen, med alt sitt biologiske mangfold, landskap, geologi og økologiske prosesser. Dette skal skje gjennom </w:t>
      </w:r>
      <w:r w:rsidRPr="007B03DA">
        <w:rPr>
          <w:b/>
          <w:bCs/>
        </w:rPr>
        <w:t>bærekraftig bruk og vern</w:t>
      </w:r>
      <w:r w:rsidRPr="007B03DA">
        <w:t>, slik at naturen</w:t>
      </w:r>
      <w:r w:rsidR="007A07EE">
        <w:t xml:space="preserve"> </w:t>
      </w:r>
      <w:r w:rsidR="003B220B" w:rsidRPr="007B03DA">
        <w:t>nå og i fremtiden</w:t>
      </w:r>
      <w:r w:rsidR="007A07EE">
        <w:t xml:space="preserve">, </w:t>
      </w:r>
      <w:r w:rsidRPr="007B03DA">
        <w:t>fortsatt</w:t>
      </w:r>
      <w:r w:rsidR="00A30AE8" w:rsidRPr="007B03DA">
        <w:t xml:space="preserve"> </w:t>
      </w:r>
      <w:r w:rsidRPr="007B03DA">
        <w:t xml:space="preserve">gir </w:t>
      </w:r>
      <w:r w:rsidR="009F4DA3" w:rsidRPr="007B03DA">
        <w:t>g</w:t>
      </w:r>
      <w:r w:rsidRPr="007B03DA">
        <w:t xml:space="preserve">runnlag for </w:t>
      </w:r>
      <w:r w:rsidR="009F4DA3" w:rsidRPr="007B03DA">
        <w:t xml:space="preserve">vår </w:t>
      </w:r>
      <w:r w:rsidRPr="007B03DA">
        <w:t>aktivitet og næring</w:t>
      </w:r>
      <w:r w:rsidR="009F4DA3" w:rsidRPr="007B03DA">
        <w:t xml:space="preserve">, </w:t>
      </w:r>
      <w:r w:rsidR="002F5E53" w:rsidRPr="007B03DA">
        <w:t xml:space="preserve">norsk og samisk </w:t>
      </w:r>
      <w:r w:rsidR="009F4DA3" w:rsidRPr="007B03DA">
        <w:t>kultur</w:t>
      </w:r>
      <w:r w:rsidR="002F5E53" w:rsidRPr="007B03DA">
        <w:t xml:space="preserve">, </w:t>
      </w:r>
      <w:r w:rsidR="009F4DA3" w:rsidRPr="007B03DA">
        <w:t>helse</w:t>
      </w:r>
      <w:r w:rsidR="002E3111" w:rsidRPr="007B03DA">
        <w:t xml:space="preserve"> og </w:t>
      </w:r>
      <w:r w:rsidR="003B220B" w:rsidRPr="007B03DA">
        <w:t>trivsel</w:t>
      </w:r>
      <w:r w:rsidR="00A30AE8" w:rsidRPr="007B03DA">
        <w:t xml:space="preserve">. </w:t>
      </w:r>
    </w:p>
    <w:p w14:paraId="73682409" w14:textId="4EE116DD" w:rsidR="0010658E" w:rsidRPr="00C04A5E" w:rsidRDefault="0010658E" w:rsidP="00F10392">
      <w:pPr>
        <w:spacing w:before="180" w:after="180" w:line="264" w:lineRule="auto"/>
        <w:rPr>
          <w:b/>
          <w:bCs/>
          <w:i/>
        </w:rPr>
      </w:pPr>
      <w:r w:rsidRPr="00C04A5E">
        <w:rPr>
          <w:b/>
          <w:bCs/>
          <w:i/>
        </w:rPr>
        <w:t xml:space="preserve">Veiledning for behandling av saker etter naturmangfoldlovens bestemmelser, se kap. 5.10.4. </w:t>
      </w:r>
    </w:p>
    <w:p w14:paraId="6488A797" w14:textId="51960BC2" w:rsidR="00113AA9" w:rsidRDefault="00113AA9" w:rsidP="00313B5D">
      <w:pPr>
        <w:spacing w:after="180" w:line="264" w:lineRule="auto"/>
      </w:pPr>
      <w:r w:rsidRPr="007B03DA">
        <w:t xml:space="preserve">Da naturmangfoldloven av 19. juni 2009 ble vedtatt med ikrafttredelse 1. juli 2009, ble naturvernloven opphevet. Selv om naturvernloven ble opphevet, gjelder verneforskrifter vedtatt i </w:t>
      </w:r>
      <w:r w:rsidR="00942AD0">
        <w:t xml:space="preserve">med hjemmel i </w:t>
      </w:r>
      <w:r w:rsidRPr="007B03DA">
        <w:t>naturvernloven inntil Kongen bestemmer noe annet, jf. naturmangfoldloven § 77.    </w:t>
      </w:r>
    </w:p>
    <w:p w14:paraId="7C15CCB4" w14:textId="5E7DC4E6" w:rsidR="00E9137E" w:rsidRPr="007A07EE" w:rsidRDefault="00E46E30" w:rsidP="00F10392">
      <w:pPr>
        <w:pStyle w:val="Brdtekst"/>
        <w:spacing w:before="180" w:after="60"/>
        <w:rPr>
          <w:b/>
          <w:bCs/>
        </w:rPr>
      </w:pPr>
      <w:r w:rsidRPr="007A07EE">
        <w:rPr>
          <w:b/>
          <w:bCs/>
        </w:rPr>
        <w:t>De miljørettslige prinsippene</w:t>
      </w:r>
      <w:r w:rsidR="00E9137E" w:rsidRPr="007A07EE">
        <w:rPr>
          <w:b/>
          <w:bCs/>
        </w:rPr>
        <w:t xml:space="preserve"> §§ 8-12</w:t>
      </w:r>
    </w:p>
    <w:p w14:paraId="500477C6" w14:textId="3F7FD3DE" w:rsidR="00F92B14" w:rsidRPr="007B03DA" w:rsidRDefault="00E9137E" w:rsidP="00E46E30">
      <w:r w:rsidRPr="007B03DA">
        <w:rPr>
          <w:bCs/>
        </w:rPr>
        <w:t>Miljørettsprinsippene</w:t>
      </w:r>
      <w:r w:rsidRPr="007B03DA">
        <w:rPr>
          <w:b/>
          <w:bCs/>
        </w:rPr>
        <w:t xml:space="preserve"> </w:t>
      </w:r>
      <w:r w:rsidR="00E46E30" w:rsidRPr="007B03DA">
        <w:t xml:space="preserve">i naturmangfoldloven kapittel II </w:t>
      </w:r>
      <w:r w:rsidRPr="007B03DA">
        <w:t xml:space="preserve">skal </w:t>
      </w:r>
      <w:r w:rsidR="00B30DCC" w:rsidRPr="007B03DA">
        <w:t xml:space="preserve">ligge til grunn for </w:t>
      </w:r>
      <w:r w:rsidRPr="007B03DA">
        <w:t>all</w:t>
      </w:r>
      <w:r w:rsidR="00E46E30" w:rsidRPr="007B03DA">
        <w:t xml:space="preserve"> utøvelse av offentlig myndighet, og </w:t>
      </w:r>
      <w:r w:rsidR="00B30DCC" w:rsidRPr="007B03DA">
        <w:t>nasjonalparkstyret</w:t>
      </w:r>
      <w:r w:rsidR="001D7DF6" w:rsidRPr="007B03DA">
        <w:t xml:space="preserve"> skal vurdere disse </w:t>
      </w:r>
      <w:r w:rsidR="00E46E30" w:rsidRPr="007B03DA">
        <w:t>når de</w:t>
      </w:r>
      <w:r w:rsidR="000B1A3E" w:rsidRPr="007B03DA">
        <w:t xml:space="preserve">n </w:t>
      </w:r>
      <w:r w:rsidR="00E46E30" w:rsidRPr="007B03DA">
        <w:t>treffe</w:t>
      </w:r>
      <w:r w:rsidR="000B1A3E" w:rsidRPr="007B03DA">
        <w:t xml:space="preserve">r </w:t>
      </w:r>
      <w:r w:rsidR="00E46E30" w:rsidRPr="007B03DA">
        <w:t>vedtak etter verneforskrifte</w:t>
      </w:r>
      <w:r w:rsidR="00AA7AC3" w:rsidRPr="007B03DA">
        <w:t>ne</w:t>
      </w:r>
      <w:r w:rsidR="00E46E30" w:rsidRPr="007B03DA">
        <w:t xml:space="preserve">. </w:t>
      </w:r>
      <w:r w:rsidR="00B21145" w:rsidRPr="007B03DA">
        <w:br/>
      </w:r>
      <w:r w:rsidR="00E46E30" w:rsidRPr="007B03DA">
        <w:t>De miljørettslige prinsippene er</w:t>
      </w:r>
      <w:r w:rsidR="00B21145" w:rsidRPr="007B03DA">
        <w:t>:</w:t>
      </w:r>
    </w:p>
    <w:p w14:paraId="2D1ABB43" w14:textId="77777777" w:rsidR="00F92B14" w:rsidRPr="007B03DA" w:rsidRDefault="00E46E30" w:rsidP="00715D6C">
      <w:pPr>
        <w:pStyle w:val="Style1"/>
        <w:numPr>
          <w:ilvl w:val="1"/>
          <w:numId w:val="38"/>
        </w:numPr>
      </w:pPr>
      <w:r w:rsidRPr="007B03DA">
        <w:t>kunnskapsgrunnlaget (§ 8)</w:t>
      </w:r>
    </w:p>
    <w:p w14:paraId="1A0DDD08" w14:textId="77777777" w:rsidR="00F92B14" w:rsidRPr="007B03DA" w:rsidRDefault="00E46E30" w:rsidP="00715D6C">
      <w:pPr>
        <w:pStyle w:val="Style1"/>
        <w:numPr>
          <w:ilvl w:val="1"/>
          <w:numId w:val="38"/>
        </w:numPr>
      </w:pPr>
      <w:r w:rsidRPr="007B03DA">
        <w:t>føre-var-prinsippet (§ 9)</w:t>
      </w:r>
    </w:p>
    <w:p w14:paraId="11A38E6B" w14:textId="77777777" w:rsidR="00F92B14" w:rsidRPr="007B03DA" w:rsidRDefault="00E46E30" w:rsidP="00715D6C">
      <w:pPr>
        <w:pStyle w:val="Style1"/>
        <w:numPr>
          <w:ilvl w:val="1"/>
          <w:numId w:val="38"/>
        </w:numPr>
      </w:pPr>
      <w:r w:rsidRPr="007B03DA">
        <w:t>økosystemtilnærming og samlet belastning (§ 10)</w:t>
      </w:r>
    </w:p>
    <w:p w14:paraId="53F94224" w14:textId="02443018" w:rsidR="00F92B14" w:rsidRPr="007B03DA" w:rsidRDefault="0073278C" w:rsidP="00715D6C">
      <w:pPr>
        <w:pStyle w:val="Style1"/>
        <w:numPr>
          <w:ilvl w:val="1"/>
          <w:numId w:val="38"/>
        </w:numPr>
      </w:pPr>
      <w:r w:rsidRPr="007B03DA">
        <w:t xml:space="preserve">tiltakshaver bærer </w:t>
      </w:r>
      <w:r w:rsidR="00E46E30" w:rsidRPr="007B03DA">
        <w:t>kostnade</w:t>
      </w:r>
      <w:r w:rsidRPr="007B03DA">
        <w:t>ne</w:t>
      </w:r>
      <w:r w:rsidR="00E46E30" w:rsidRPr="007B03DA">
        <w:t xml:space="preserve"> ved miljøforringelse (§ 11)</w:t>
      </w:r>
    </w:p>
    <w:p w14:paraId="2D4611F6" w14:textId="249A9C43" w:rsidR="00F92B14" w:rsidRPr="007B03DA" w:rsidRDefault="00E46E30" w:rsidP="00715D6C">
      <w:pPr>
        <w:pStyle w:val="Style1"/>
        <w:numPr>
          <w:ilvl w:val="1"/>
          <w:numId w:val="38"/>
        </w:numPr>
        <w:spacing w:after="0"/>
        <w:ind w:left="748" w:hanging="357"/>
      </w:pPr>
      <w:r w:rsidRPr="007B03DA">
        <w:t>miljøforsvarlige teknikker og driftsmetoder (§ 12)</w:t>
      </w:r>
      <w:r w:rsidR="00F92B14" w:rsidRPr="007B03DA">
        <w:br/>
      </w:r>
    </w:p>
    <w:p w14:paraId="0C825DF5" w14:textId="73885019" w:rsidR="00E46E30" w:rsidRPr="007B03DA" w:rsidRDefault="00E46E30" w:rsidP="0047665B">
      <w:pPr>
        <w:spacing w:line="264" w:lineRule="auto"/>
      </w:pPr>
      <w:r w:rsidRPr="007B03DA">
        <w:t xml:space="preserve">Prinsippene er ikke selvstendige vedtakshjemler, men skal legges til grunn som retningslinjer når det treffes beslutninger som berører naturmangfold etter andre bestemmelser. </w:t>
      </w:r>
      <w:r w:rsidR="0073278C" w:rsidRPr="007B03DA">
        <w:t>P</w:t>
      </w:r>
      <w:r w:rsidRPr="007B03DA">
        <w:t xml:space="preserve">rinsippene skal </w:t>
      </w:r>
      <w:r w:rsidR="0073278C" w:rsidRPr="007B03DA">
        <w:t xml:space="preserve">altså vurderes i alle vedtak </w:t>
      </w:r>
      <w:r w:rsidR="00683E3E" w:rsidRPr="007B03DA">
        <w:t xml:space="preserve">om dispensasjon </w:t>
      </w:r>
      <w:r w:rsidR="0073278C" w:rsidRPr="007B03DA">
        <w:t xml:space="preserve">etter </w:t>
      </w:r>
      <w:r w:rsidRPr="007B03DA">
        <w:t xml:space="preserve">verneforskrifter og etter naturmangfoldloven § 48. Naturmangfoldloven § 7 </w:t>
      </w:r>
      <w:r w:rsidR="00C052C0" w:rsidRPr="007B03DA">
        <w:t xml:space="preserve">sier at </w:t>
      </w:r>
      <w:r w:rsidRPr="007B03DA">
        <w:t xml:space="preserve">vedtaket </w:t>
      </w:r>
      <w:r w:rsidR="00C052C0" w:rsidRPr="007B03DA">
        <w:t xml:space="preserve">skal forklare </w:t>
      </w:r>
      <w:r w:rsidRPr="007B03DA">
        <w:t>hvordan prinsippene er vurdert.</w:t>
      </w:r>
    </w:p>
    <w:p w14:paraId="4FA80B49" w14:textId="77777777" w:rsidR="00162A8D" w:rsidRPr="007A07EE" w:rsidRDefault="00162A8D" w:rsidP="00F10392">
      <w:pPr>
        <w:pStyle w:val="Brdtekst"/>
        <w:spacing w:before="180" w:after="0"/>
        <w:rPr>
          <w:b/>
          <w:bCs/>
        </w:rPr>
      </w:pPr>
      <w:r w:rsidRPr="007A07EE">
        <w:rPr>
          <w:b/>
          <w:bCs/>
        </w:rPr>
        <w:t>Dispensasjon etter naturmangfoldloven § 48</w:t>
      </w:r>
    </w:p>
    <w:p w14:paraId="297B0D8B" w14:textId="7CC5CAEE" w:rsidR="00162A8D" w:rsidRPr="007B03DA" w:rsidRDefault="00162A8D" w:rsidP="0047665B">
      <w:pPr>
        <w:pStyle w:val="Brdtekst"/>
        <w:spacing w:line="240" w:lineRule="auto"/>
      </w:pPr>
      <w:r w:rsidRPr="007B03DA">
        <w:t>Den generelle dispensasjonsbestemmelsen i naturmangfoldloven § 48 erstatter tilsvarende bestemmelser i eldre verneforskrifter. Dispensasjon kan gis i tre tilfeller:</w:t>
      </w:r>
    </w:p>
    <w:p w14:paraId="70C35054" w14:textId="77777777" w:rsidR="00162A8D" w:rsidRPr="007B03DA" w:rsidRDefault="00162A8D" w:rsidP="00454B3F">
      <w:pPr>
        <w:pStyle w:val="Brdtekst"/>
        <w:numPr>
          <w:ilvl w:val="0"/>
          <w:numId w:val="24"/>
        </w:numPr>
        <w:spacing w:after="40" w:line="240" w:lineRule="auto"/>
        <w:ind w:left="714" w:hanging="357"/>
      </w:pPr>
      <w:r w:rsidRPr="007B03DA">
        <w:t>Tiltaket strider ikke mot verneformålet og påvirker ikke verneverdiene nevneverdig.</w:t>
      </w:r>
    </w:p>
    <w:p w14:paraId="0FEDA79F" w14:textId="77777777" w:rsidR="00162A8D" w:rsidRPr="007B03DA" w:rsidRDefault="00162A8D" w:rsidP="00454B3F">
      <w:pPr>
        <w:pStyle w:val="Brdtekst"/>
        <w:numPr>
          <w:ilvl w:val="0"/>
          <w:numId w:val="24"/>
        </w:numPr>
        <w:spacing w:after="40" w:line="240" w:lineRule="auto"/>
        <w:ind w:left="714" w:hanging="357"/>
      </w:pPr>
      <w:r w:rsidRPr="007B03DA">
        <w:t>Sikkerhetshensyn gjør tiltaket nødvendig.</w:t>
      </w:r>
    </w:p>
    <w:p w14:paraId="2B44310A" w14:textId="77777777" w:rsidR="00162A8D" w:rsidRPr="007B03DA" w:rsidRDefault="00162A8D" w:rsidP="00454B3F">
      <w:pPr>
        <w:pStyle w:val="Brdtekst"/>
        <w:numPr>
          <w:ilvl w:val="0"/>
          <w:numId w:val="24"/>
        </w:numPr>
        <w:spacing w:after="40" w:line="240" w:lineRule="auto"/>
        <w:ind w:left="714" w:hanging="357"/>
      </w:pPr>
      <w:r w:rsidRPr="007B03DA">
        <w:t>Vesentlige samfunnsinteresser gjør tiltaket nødvendig.</w:t>
      </w:r>
    </w:p>
    <w:p w14:paraId="721A21E6" w14:textId="77777777" w:rsidR="00162A8D" w:rsidRPr="007B03DA" w:rsidRDefault="00162A8D" w:rsidP="00313B5D">
      <w:pPr>
        <w:pStyle w:val="Brdtekst"/>
        <w:spacing w:before="240" w:after="180"/>
      </w:pPr>
      <w:r w:rsidRPr="007B03DA">
        <w:t>Bestemmelsen er en «kan-regel», og det foreligger ingen rett til dispensasjon selv om vilkårene er oppfylt. Det kreves en bred vurdering, inkludert miljørettslige prinsipper (§§ 8–12), og tiltaket må vurderes opp mot verneformål og samlet belastning på naturen. Dispensasjon skal ikke uthule verneforskriften, og presedensvirkninger må vurderes nøye.</w:t>
      </w:r>
    </w:p>
    <w:p w14:paraId="445B3A2E" w14:textId="65DA7B66" w:rsidR="001079E9" w:rsidRPr="001079E9" w:rsidRDefault="00162A8D" w:rsidP="001B749A">
      <w:pPr>
        <w:pStyle w:val="Brdtekst"/>
        <w:spacing w:before="120" w:after="0"/>
      </w:pPr>
      <w:r w:rsidRPr="008812F1">
        <w:rPr>
          <w:b/>
          <w:bCs/>
        </w:rPr>
        <w:t>Skjøtsel etter naturmangfoldloven § 47</w:t>
      </w:r>
      <w:r w:rsidRPr="008812F1">
        <w:rPr>
          <w:b/>
          <w:bCs/>
        </w:rPr>
        <w:br/>
      </w:r>
      <w:r w:rsidR="001079E9" w:rsidRPr="001079E9">
        <w:t>Denne skjøtselsbestemmelsen gir forvaltningsmyndigheten hjemmel til å gjennomføre skjøtselstiltak for å opprettholde eller oppnå den natur</w:t>
      </w:r>
      <w:r w:rsidR="001079E9" w:rsidRPr="001079E9">
        <w:noBreakHyphen/>
        <w:t xml:space="preserve"> eller kulturtilstanden som er formålet med vernet. Slike tiltak kan blant annet omfatte fjerning av fremmede arter, kanalisering av ferdsel og restaurering.</w:t>
      </w:r>
      <w:r w:rsidR="001B749A">
        <w:t xml:space="preserve"> </w:t>
      </w:r>
      <w:r w:rsidR="001079E9" w:rsidRPr="001079E9">
        <w:t>Skjøtsel som forvaltningsmyndigheten igangsetter etter naturmangfoldloven § 47, forutsetter at tiltaket har utelukkende og samlet sett positiv virkning for naturmangfoldet, og at tiltaket er i samsvar med verneformålet.</w:t>
      </w:r>
    </w:p>
    <w:p w14:paraId="7AD3CD8D" w14:textId="77777777" w:rsidR="001079E9" w:rsidRPr="001079E9" w:rsidRDefault="001079E9" w:rsidP="001079E9">
      <w:pPr>
        <w:pStyle w:val="Brdtekst"/>
      </w:pPr>
      <w:r w:rsidRPr="001079E9">
        <w:t xml:space="preserve">I tilfeller der myndighetsutøvelsen klart gir positiv effekt for naturmangfoldet, er det ikke nødvendig å anvende de miljørettslige prinsippene i naturmangfoldloven §§ 8–12. Dersom et skjøtselstiltak kan </w:t>
      </w:r>
      <w:r w:rsidRPr="001079E9">
        <w:lastRenderedPageBreak/>
        <w:t>medføre negative virkninger for naturmangfold, landskap eller andre verneverdier, skal prinsippene i naturmangfoldloven §§ 8–12 vurderes og legges til grunn for beslutningen.</w:t>
      </w:r>
    </w:p>
    <w:p w14:paraId="7DEE6975" w14:textId="7DDF3A24" w:rsidR="008840C2" w:rsidRPr="00336EB4" w:rsidRDefault="001079E9" w:rsidP="00336EB4">
      <w:pPr>
        <w:pStyle w:val="Brdtekst"/>
        <w:spacing w:after="0"/>
      </w:pPr>
      <w:r w:rsidRPr="001079E9">
        <w:t>Skjøtsel kan utføres uten grunneiers samtykke, men berørte eiere eller rettighetshavere skal så langt mulig varsles på forhånd. Adgangen til skjøtsel omfatter også nødvendig motorferdsel innenfor hele verneområdet uten grunneiers samtykke. Dersom det er nødvendig å passere eiendom utenfor verneområdet for å komme fram til tiltaket, gir naturmangfoldloven § 72 adgang til dette. Eventuelle økonomiske fordeler ved gjennomføring av skjøtselstiltak tilfaller grunneier. Tiltak som går utover rammen av § 47, krever avtale med grunneier.</w:t>
      </w:r>
    </w:p>
    <w:p w14:paraId="1D4E4804" w14:textId="68A786E2" w:rsidR="00E46E30" w:rsidRPr="008812F1" w:rsidRDefault="00E46E30" w:rsidP="00336EB4">
      <w:pPr>
        <w:pStyle w:val="Overskrift3"/>
        <w:spacing w:before="240"/>
      </w:pPr>
      <w:bookmarkStart w:id="64" w:name="_Toc227249228"/>
      <w:r w:rsidRPr="008812F1">
        <w:t>Forholdet til annet lovverk</w:t>
      </w:r>
      <w:bookmarkEnd w:id="64"/>
    </w:p>
    <w:p w14:paraId="5F2D83B0" w14:textId="77777777" w:rsidR="00E46E30" w:rsidRPr="007B03DA" w:rsidRDefault="00E46E30" w:rsidP="00974A5A">
      <w:pPr>
        <w:spacing w:line="264" w:lineRule="auto"/>
      </w:pPr>
      <w:r w:rsidRPr="007B03DA">
        <w:t>Forskrifter gitt med hjemmel i naturvernloven og naturmangfoldloven går som hovedregel foran andre lover eller forskrifter dersom det er motstrid mellom bestemmelsene. Det er viktig å merke seg at øvrig lovverk som f.eks. plan- og bygningsloven, motorferdselloven eller fjelloven gjelder i tillegg til verneforskriftene i verneområdene, og at det derfor kan være nødvendig å få tillatelse fra andre myndigheter enn vernemyndigheten i f.eks. en byggesak eller en motorferdselssak.</w:t>
      </w:r>
    </w:p>
    <w:p w14:paraId="42401184" w14:textId="77777777" w:rsidR="00A22446" w:rsidRPr="007B03DA" w:rsidRDefault="00A22446" w:rsidP="00122407">
      <w:pPr>
        <w:pStyle w:val="Overskrift2"/>
        <w:spacing w:before="240" w:after="60"/>
      </w:pPr>
      <w:bookmarkStart w:id="65" w:name="_Toc227249229"/>
      <w:r w:rsidRPr="007B03DA">
        <w:t>Verneforskrift URL</w:t>
      </w:r>
      <w:bookmarkEnd w:id="65"/>
    </w:p>
    <w:p w14:paraId="2D0EDB70" w14:textId="77777777" w:rsidR="00002142" w:rsidRDefault="00A22446" w:rsidP="00A22446">
      <w:pPr>
        <w:rPr>
          <w:szCs w:val="20"/>
        </w:rPr>
      </w:pPr>
      <w:hyperlink r:id="rId61" w:history="1">
        <w:r w:rsidRPr="007B03DA">
          <w:rPr>
            <w:rStyle w:val="Hyperkobling"/>
            <w:szCs w:val="20"/>
          </w:rPr>
          <w:t>https://lovdata.no/dokument/LF/forskrift/2009-05-29-552</w:t>
        </w:r>
      </w:hyperlink>
      <w:r w:rsidRPr="007B03DA">
        <w:rPr>
          <w:szCs w:val="20"/>
        </w:rPr>
        <w:t xml:space="preserve"> </w:t>
      </w:r>
    </w:p>
    <w:p w14:paraId="474E2C58" w14:textId="334864FE" w:rsidR="00E46E30" w:rsidRPr="007B03DA" w:rsidRDefault="00792E4E" w:rsidP="00122407">
      <w:pPr>
        <w:pStyle w:val="Overskrift2"/>
        <w:spacing w:before="240"/>
      </w:pPr>
      <w:bookmarkStart w:id="66" w:name="_Toc227249230"/>
      <w:r>
        <w:t xml:space="preserve">Nasjonale og regionale rammer </w:t>
      </w:r>
      <w:r w:rsidR="005D782E">
        <w:t xml:space="preserve">og </w:t>
      </w:r>
      <w:r w:rsidR="00E46E30" w:rsidRPr="007B03DA">
        <w:t>føringer</w:t>
      </w:r>
      <w:bookmarkEnd w:id="66"/>
    </w:p>
    <w:p w14:paraId="264263A3" w14:textId="04F73B2D" w:rsidR="00BF05A7" w:rsidRPr="007B03DA" w:rsidRDefault="00B93A16" w:rsidP="00BF05A7">
      <w:pPr>
        <w:pStyle w:val="Brdtekst"/>
      </w:pPr>
      <w:r>
        <w:t xml:space="preserve">Disse </w:t>
      </w:r>
      <w:r w:rsidR="00BF05A7" w:rsidRPr="007B03DA">
        <w:t>nasjonale og regionale føringe</w:t>
      </w:r>
      <w:r>
        <w:t>ne</w:t>
      </w:r>
      <w:r w:rsidR="00BF05A7" w:rsidRPr="007B03DA">
        <w:t xml:space="preserve"> styrer forvaltningen av Strauman</w:t>
      </w:r>
      <w:r>
        <w:t xml:space="preserve"> og</w:t>
      </w:r>
      <w:r w:rsidR="00BF05A7" w:rsidRPr="007B03DA">
        <w:t xml:space="preserve"> </w:t>
      </w:r>
      <w:r w:rsidR="006E0809" w:rsidRPr="007B03DA">
        <w:t xml:space="preserve">skal </w:t>
      </w:r>
      <w:r w:rsidR="00BF05A7" w:rsidRPr="007B03DA">
        <w:t>sikre at verneformålet ivaretas i all saksbehandling og tilrettelegging</w:t>
      </w:r>
      <w:r>
        <w:t>:</w:t>
      </w:r>
    </w:p>
    <w:p w14:paraId="5BF51EBC" w14:textId="40E25461" w:rsidR="00BF05A7" w:rsidRPr="00865354" w:rsidRDefault="00BF05A7" w:rsidP="00336EB4">
      <w:pPr>
        <w:pStyle w:val="Overskrift4"/>
        <w:spacing w:before="240"/>
        <w:rPr>
          <w:sz w:val="22"/>
          <w:szCs w:val="24"/>
        </w:rPr>
      </w:pPr>
      <w:r w:rsidRPr="00865354">
        <w:rPr>
          <w:sz w:val="22"/>
          <w:szCs w:val="24"/>
        </w:rPr>
        <w:t>Nasjonale føringer</w:t>
      </w:r>
    </w:p>
    <w:p w14:paraId="65A8E6D0" w14:textId="17D8BB5B" w:rsidR="00BF05A7" w:rsidRPr="00865354" w:rsidRDefault="00BF05A7" w:rsidP="00715D6C">
      <w:pPr>
        <w:pStyle w:val="Style1"/>
        <w:numPr>
          <w:ilvl w:val="0"/>
          <w:numId w:val="114"/>
        </w:numPr>
        <w:rPr>
          <w:sz w:val="20"/>
          <w:szCs w:val="20"/>
        </w:rPr>
      </w:pPr>
      <w:r w:rsidRPr="00865354">
        <w:rPr>
          <w:b/>
          <w:sz w:val="20"/>
          <w:szCs w:val="20"/>
        </w:rPr>
        <w:t>Naturmangfoldloven</w:t>
      </w:r>
      <w:r w:rsidRPr="00865354">
        <w:rPr>
          <w:sz w:val="20"/>
          <w:szCs w:val="20"/>
        </w:rPr>
        <w:t>: Miljørettsprinsippene skal ligge til grunn for alle vedtak (jf. kap. 5.7).</w:t>
      </w:r>
    </w:p>
    <w:p w14:paraId="1BABB592" w14:textId="77777777" w:rsidR="00BF05A7" w:rsidRPr="00865354" w:rsidRDefault="00BF05A7" w:rsidP="00715D6C">
      <w:pPr>
        <w:pStyle w:val="Style1"/>
        <w:numPr>
          <w:ilvl w:val="0"/>
          <w:numId w:val="114"/>
        </w:numPr>
        <w:rPr>
          <w:sz w:val="20"/>
          <w:szCs w:val="20"/>
        </w:rPr>
      </w:pPr>
      <w:r w:rsidRPr="00865354">
        <w:rPr>
          <w:b/>
          <w:sz w:val="20"/>
          <w:szCs w:val="20"/>
        </w:rPr>
        <w:t>Verneforskriften</w:t>
      </w:r>
      <w:r w:rsidRPr="00865354">
        <w:rPr>
          <w:sz w:val="20"/>
          <w:szCs w:val="20"/>
        </w:rPr>
        <w:t>: Regulerer bruk og gir hjemmel for dispensasjoner.</w:t>
      </w:r>
    </w:p>
    <w:p w14:paraId="25616D1F" w14:textId="77777777" w:rsidR="00BF05A7" w:rsidRPr="00865354" w:rsidRDefault="00BF05A7" w:rsidP="00715D6C">
      <w:pPr>
        <w:pStyle w:val="Style1"/>
        <w:numPr>
          <w:ilvl w:val="0"/>
          <w:numId w:val="114"/>
        </w:numPr>
        <w:rPr>
          <w:sz w:val="20"/>
          <w:szCs w:val="20"/>
        </w:rPr>
      </w:pPr>
      <w:r w:rsidRPr="00865354">
        <w:rPr>
          <w:b/>
          <w:sz w:val="20"/>
          <w:szCs w:val="20"/>
        </w:rPr>
        <w:t>Friluftsloven</w:t>
      </w:r>
      <w:r w:rsidRPr="00865354">
        <w:rPr>
          <w:sz w:val="20"/>
          <w:szCs w:val="20"/>
        </w:rPr>
        <w:t>: Ivaretar allmennhetens rett til ferdsel, med hensyn til naturgrunnlaget.</w:t>
      </w:r>
    </w:p>
    <w:p w14:paraId="25A3F1E4" w14:textId="77777777" w:rsidR="00BF05A7" w:rsidRPr="00865354" w:rsidRDefault="00BF05A7" w:rsidP="00715D6C">
      <w:pPr>
        <w:pStyle w:val="Style1"/>
        <w:numPr>
          <w:ilvl w:val="0"/>
          <w:numId w:val="114"/>
        </w:numPr>
        <w:rPr>
          <w:sz w:val="20"/>
          <w:szCs w:val="20"/>
        </w:rPr>
      </w:pPr>
      <w:r w:rsidRPr="00865354">
        <w:rPr>
          <w:b/>
          <w:sz w:val="20"/>
          <w:szCs w:val="20"/>
        </w:rPr>
        <w:t>Kulturminneloven</w:t>
      </w:r>
      <w:r w:rsidRPr="00865354">
        <w:rPr>
          <w:sz w:val="20"/>
          <w:szCs w:val="20"/>
        </w:rPr>
        <w:t>: Sikrer vern og skjøtsel av kulturminner.</w:t>
      </w:r>
    </w:p>
    <w:p w14:paraId="1D837113" w14:textId="1D3DBCE7" w:rsidR="00BF05A7" w:rsidRPr="00865354" w:rsidRDefault="00BF05A7" w:rsidP="00715D6C">
      <w:pPr>
        <w:pStyle w:val="Style1"/>
        <w:numPr>
          <w:ilvl w:val="0"/>
          <w:numId w:val="114"/>
        </w:numPr>
        <w:rPr>
          <w:sz w:val="20"/>
          <w:szCs w:val="20"/>
        </w:rPr>
      </w:pPr>
      <w:r w:rsidRPr="00865354">
        <w:rPr>
          <w:b/>
          <w:sz w:val="20"/>
          <w:szCs w:val="20"/>
        </w:rPr>
        <w:t>Motorferdselloven</w:t>
      </w:r>
      <w:r w:rsidRPr="00865354">
        <w:rPr>
          <w:sz w:val="20"/>
          <w:szCs w:val="20"/>
        </w:rPr>
        <w:t>: Regulerer motorisert ferdsel i utmark og gir rammer for dispensasjoner.</w:t>
      </w:r>
    </w:p>
    <w:p w14:paraId="5695B70C" w14:textId="4BD9FC54" w:rsidR="00BF05A7" w:rsidRPr="00865354" w:rsidRDefault="00BF05A7" w:rsidP="00715D6C">
      <w:pPr>
        <w:pStyle w:val="Style1"/>
        <w:numPr>
          <w:ilvl w:val="0"/>
          <w:numId w:val="114"/>
        </w:numPr>
        <w:rPr>
          <w:sz w:val="20"/>
          <w:szCs w:val="20"/>
        </w:rPr>
      </w:pPr>
      <w:r w:rsidRPr="00865354">
        <w:rPr>
          <w:b/>
          <w:sz w:val="20"/>
          <w:szCs w:val="20"/>
        </w:rPr>
        <w:t>Reindriftsloven</w:t>
      </w:r>
      <w:r w:rsidRPr="00865354">
        <w:rPr>
          <w:sz w:val="20"/>
          <w:szCs w:val="20"/>
        </w:rPr>
        <w:t>: Legger til rette for bærekraftig reindrift og sikrer reindriftsarealer.</w:t>
      </w:r>
    </w:p>
    <w:p w14:paraId="489C3CB2" w14:textId="77777777" w:rsidR="00BF05A7" w:rsidRPr="00865354" w:rsidRDefault="00BF05A7" w:rsidP="00715D6C">
      <w:pPr>
        <w:pStyle w:val="Style1"/>
        <w:numPr>
          <w:ilvl w:val="0"/>
          <w:numId w:val="114"/>
        </w:numPr>
        <w:rPr>
          <w:sz w:val="20"/>
          <w:szCs w:val="20"/>
        </w:rPr>
      </w:pPr>
      <w:r w:rsidRPr="00865354">
        <w:rPr>
          <w:b/>
          <w:sz w:val="20"/>
          <w:szCs w:val="20"/>
        </w:rPr>
        <w:t>Plan- og bygningsloven</w:t>
      </w:r>
      <w:r w:rsidRPr="00865354">
        <w:rPr>
          <w:sz w:val="20"/>
          <w:szCs w:val="20"/>
        </w:rPr>
        <w:t>: Bærekraftig utvikling og konsekvensutredning.</w:t>
      </w:r>
    </w:p>
    <w:p w14:paraId="2CD163BD" w14:textId="49B7A9DD" w:rsidR="00BF05A7" w:rsidRPr="00865354" w:rsidRDefault="00BF05A7" w:rsidP="00715D6C">
      <w:pPr>
        <w:pStyle w:val="Style1"/>
        <w:numPr>
          <w:ilvl w:val="0"/>
          <w:numId w:val="114"/>
        </w:numPr>
        <w:rPr>
          <w:sz w:val="20"/>
          <w:szCs w:val="20"/>
        </w:rPr>
      </w:pPr>
      <w:hyperlink r:id="rId62" w:history="1">
        <w:r w:rsidRPr="00865354">
          <w:rPr>
            <w:rStyle w:val="Hyperkobling"/>
            <w:b/>
            <w:sz w:val="20"/>
            <w:szCs w:val="20"/>
          </w:rPr>
          <w:t>Forvaltning av verneområder</w:t>
        </w:r>
      </w:hyperlink>
      <w:r w:rsidRPr="00865354">
        <w:rPr>
          <w:b/>
          <w:sz w:val="20"/>
          <w:szCs w:val="20"/>
        </w:rPr>
        <w:t xml:space="preserve"> </w:t>
      </w:r>
      <w:r w:rsidRPr="00865354">
        <w:rPr>
          <w:sz w:val="20"/>
          <w:szCs w:val="20"/>
        </w:rPr>
        <w:t>(</w:t>
      </w:r>
      <w:r w:rsidR="005733CE">
        <w:rPr>
          <w:sz w:val="20"/>
          <w:szCs w:val="20"/>
        </w:rPr>
        <w:t xml:space="preserve">Veileder, </w:t>
      </w:r>
      <w:proofErr w:type="spellStart"/>
      <w:r w:rsidRPr="00865354">
        <w:rPr>
          <w:sz w:val="20"/>
          <w:szCs w:val="20"/>
        </w:rPr>
        <w:t>Miljødirektoratet</w:t>
      </w:r>
      <w:proofErr w:type="spellEnd"/>
      <w:r w:rsidR="00203016" w:rsidRPr="00865354">
        <w:rPr>
          <w:sz w:val="20"/>
          <w:szCs w:val="20"/>
        </w:rPr>
        <w:t xml:space="preserve"> 2014</w:t>
      </w:r>
      <w:r w:rsidRPr="00865354">
        <w:rPr>
          <w:sz w:val="20"/>
          <w:szCs w:val="20"/>
        </w:rPr>
        <w:t xml:space="preserve">): </w:t>
      </w:r>
      <w:r w:rsidR="00157C7A" w:rsidRPr="00865354">
        <w:rPr>
          <w:sz w:val="20"/>
          <w:szCs w:val="20"/>
        </w:rPr>
        <w:t>S</w:t>
      </w:r>
      <w:r w:rsidRPr="00865354">
        <w:rPr>
          <w:sz w:val="20"/>
          <w:szCs w:val="20"/>
        </w:rPr>
        <w:t>kjønnsutøvelse, dokumentasjon og etterprøvbarhet</w:t>
      </w:r>
      <w:r w:rsidR="00157C7A" w:rsidRPr="00865354">
        <w:rPr>
          <w:sz w:val="20"/>
          <w:szCs w:val="20"/>
        </w:rPr>
        <w:t xml:space="preserve">, og </w:t>
      </w:r>
      <w:r w:rsidRPr="00865354">
        <w:rPr>
          <w:sz w:val="20"/>
          <w:szCs w:val="20"/>
        </w:rPr>
        <w:t>samordning med nasjonale føringer og besøksstrategi.</w:t>
      </w:r>
    </w:p>
    <w:p w14:paraId="77EC12C9" w14:textId="25FC7242" w:rsidR="00BF05A7" w:rsidRPr="00865354" w:rsidRDefault="00BF05A7" w:rsidP="00715D6C">
      <w:pPr>
        <w:pStyle w:val="Style1"/>
        <w:numPr>
          <w:ilvl w:val="0"/>
          <w:numId w:val="114"/>
        </w:numPr>
        <w:rPr>
          <w:sz w:val="20"/>
          <w:szCs w:val="20"/>
        </w:rPr>
      </w:pPr>
      <w:hyperlink r:id="rId63" w:history="1">
        <w:r w:rsidRPr="00865354">
          <w:rPr>
            <w:rStyle w:val="Hyperkobling"/>
            <w:b/>
            <w:sz w:val="20"/>
            <w:szCs w:val="20"/>
          </w:rPr>
          <w:t>Besøksforvaltning i norske verneområder</w:t>
        </w:r>
      </w:hyperlink>
      <w:r w:rsidRPr="00865354">
        <w:rPr>
          <w:b/>
          <w:sz w:val="20"/>
          <w:szCs w:val="20"/>
        </w:rPr>
        <w:t xml:space="preserve"> </w:t>
      </w:r>
      <w:r w:rsidRPr="00865354">
        <w:rPr>
          <w:sz w:val="20"/>
          <w:szCs w:val="20"/>
        </w:rPr>
        <w:t>(</w:t>
      </w:r>
      <w:r w:rsidR="005733CE">
        <w:rPr>
          <w:sz w:val="20"/>
          <w:szCs w:val="20"/>
        </w:rPr>
        <w:t xml:space="preserve">Veileder, </w:t>
      </w:r>
      <w:proofErr w:type="spellStart"/>
      <w:r w:rsidRPr="00865354">
        <w:rPr>
          <w:sz w:val="20"/>
          <w:szCs w:val="20"/>
        </w:rPr>
        <w:t>Miljødirektoratet</w:t>
      </w:r>
      <w:proofErr w:type="spellEnd"/>
      <w:r w:rsidRPr="00865354">
        <w:rPr>
          <w:sz w:val="20"/>
          <w:szCs w:val="20"/>
        </w:rPr>
        <w:t xml:space="preserve">): Tilrettelegging skal </w:t>
      </w:r>
      <w:r w:rsidR="003F2F70" w:rsidRPr="00865354">
        <w:rPr>
          <w:sz w:val="20"/>
          <w:szCs w:val="20"/>
        </w:rPr>
        <w:br/>
      </w:r>
      <w:r w:rsidRPr="00865354">
        <w:rPr>
          <w:sz w:val="20"/>
          <w:szCs w:val="20"/>
        </w:rPr>
        <w:t>være enkel og skånsom. Informasjon skal fremme kunnskap og styre ferdsel.</w:t>
      </w:r>
    </w:p>
    <w:p w14:paraId="3699B403" w14:textId="77777777" w:rsidR="00BF05A7" w:rsidRPr="00865354" w:rsidRDefault="00BF05A7" w:rsidP="00122407">
      <w:pPr>
        <w:pStyle w:val="Overskrift4"/>
        <w:spacing w:before="180"/>
        <w:rPr>
          <w:sz w:val="22"/>
          <w:szCs w:val="24"/>
        </w:rPr>
      </w:pPr>
      <w:r w:rsidRPr="00865354">
        <w:rPr>
          <w:sz w:val="22"/>
          <w:szCs w:val="24"/>
        </w:rPr>
        <w:t>Regionale føringer</w:t>
      </w:r>
    </w:p>
    <w:p w14:paraId="419BAED5" w14:textId="77777777" w:rsidR="00BF05A7" w:rsidRPr="00865354" w:rsidRDefault="00BF05A7" w:rsidP="00336EB4">
      <w:pPr>
        <w:pStyle w:val="Style1"/>
        <w:numPr>
          <w:ilvl w:val="0"/>
          <w:numId w:val="115"/>
        </w:numPr>
        <w:spacing w:after="0"/>
        <w:ind w:left="782" w:hanging="357"/>
        <w:rPr>
          <w:b/>
          <w:sz w:val="20"/>
          <w:szCs w:val="20"/>
        </w:rPr>
      </w:pPr>
      <w:hyperlink r:id="rId64" w:history="1">
        <w:r w:rsidRPr="00865354">
          <w:rPr>
            <w:rStyle w:val="Hyperkobling"/>
            <w:b/>
            <w:sz w:val="20"/>
            <w:szCs w:val="20"/>
          </w:rPr>
          <w:t>Besøksforvaltning for et bærekraftig reiseliv i Nordland</w:t>
        </w:r>
      </w:hyperlink>
      <w:r w:rsidRPr="00865354">
        <w:rPr>
          <w:sz w:val="20"/>
          <w:szCs w:val="20"/>
        </w:rPr>
        <w:t xml:space="preserve"> (Nordland fylkeskommune):</w:t>
      </w:r>
      <w:r w:rsidRPr="00865354">
        <w:rPr>
          <w:b/>
          <w:sz w:val="20"/>
          <w:szCs w:val="20"/>
        </w:rPr>
        <w:t xml:space="preserve"> </w:t>
      </w:r>
      <w:r w:rsidRPr="00865354">
        <w:rPr>
          <w:b/>
          <w:sz w:val="20"/>
          <w:szCs w:val="20"/>
        </w:rPr>
        <w:br/>
      </w:r>
      <w:r w:rsidRPr="00865354">
        <w:rPr>
          <w:sz w:val="20"/>
          <w:szCs w:val="20"/>
        </w:rPr>
        <w:t>Helhetlig opplevelsesforvaltning og styring av ferdsel.</w:t>
      </w:r>
    </w:p>
    <w:p w14:paraId="0C8EEFC2" w14:textId="77777777" w:rsidR="00BF05A7" w:rsidRPr="00865354" w:rsidRDefault="00BF05A7" w:rsidP="00336EB4">
      <w:pPr>
        <w:pStyle w:val="Style1"/>
        <w:numPr>
          <w:ilvl w:val="0"/>
          <w:numId w:val="115"/>
        </w:numPr>
        <w:spacing w:after="0"/>
        <w:ind w:left="782" w:hanging="357"/>
        <w:rPr>
          <w:b/>
          <w:sz w:val="20"/>
          <w:szCs w:val="20"/>
        </w:rPr>
      </w:pPr>
      <w:hyperlink r:id="rId65" w:history="1">
        <w:r w:rsidRPr="00865354">
          <w:rPr>
            <w:rStyle w:val="Hyperkobling"/>
            <w:b/>
            <w:sz w:val="20"/>
            <w:szCs w:val="20"/>
          </w:rPr>
          <w:t>Regional kulturminneplan for Sør-Helgeland</w:t>
        </w:r>
      </w:hyperlink>
      <w:r w:rsidRPr="00865354">
        <w:rPr>
          <w:b/>
          <w:sz w:val="20"/>
          <w:szCs w:val="20"/>
        </w:rPr>
        <w:t xml:space="preserve">: </w:t>
      </w:r>
      <w:r w:rsidRPr="00865354">
        <w:rPr>
          <w:sz w:val="20"/>
          <w:szCs w:val="20"/>
        </w:rPr>
        <w:t>Samarbeid om skjøtsel og formidling av kulturverdier, egen plan for utvalgte nasjonalt og regionalt utvalgte kulturminner.</w:t>
      </w:r>
    </w:p>
    <w:p w14:paraId="629098CD" w14:textId="77777777" w:rsidR="00BF05A7" w:rsidRPr="00865354" w:rsidRDefault="00BF05A7" w:rsidP="00122407">
      <w:pPr>
        <w:pStyle w:val="Overskrift4"/>
        <w:spacing w:before="180"/>
        <w:rPr>
          <w:sz w:val="22"/>
          <w:szCs w:val="24"/>
        </w:rPr>
      </w:pPr>
      <w:r w:rsidRPr="00865354">
        <w:rPr>
          <w:sz w:val="22"/>
          <w:szCs w:val="24"/>
        </w:rPr>
        <w:t>Betydning for Strauman</w:t>
      </w:r>
    </w:p>
    <w:p w14:paraId="6042DA92" w14:textId="77777777" w:rsidR="00BF05A7" w:rsidRPr="005733CE" w:rsidRDefault="00BF05A7" w:rsidP="00715D6C">
      <w:pPr>
        <w:pStyle w:val="Style1"/>
        <w:numPr>
          <w:ilvl w:val="0"/>
          <w:numId w:val="116"/>
        </w:numPr>
        <w:rPr>
          <w:bCs w:val="0"/>
          <w:sz w:val="20"/>
          <w:szCs w:val="20"/>
        </w:rPr>
      </w:pPr>
      <w:r w:rsidRPr="005733CE">
        <w:rPr>
          <w:bCs w:val="0"/>
          <w:sz w:val="20"/>
          <w:szCs w:val="20"/>
        </w:rPr>
        <w:t>Tiltak og dispensasjoner skal vurderes opp mot verneformålet og disse føringene.</w:t>
      </w:r>
    </w:p>
    <w:p w14:paraId="7FC7F4AB" w14:textId="441644F3" w:rsidR="00BF05A7" w:rsidRPr="005733CE" w:rsidRDefault="00444193" w:rsidP="00715D6C">
      <w:pPr>
        <w:pStyle w:val="Style1"/>
        <w:numPr>
          <w:ilvl w:val="0"/>
          <w:numId w:val="116"/>
        </w:numPr>
        <w:rPr>
          <w:bCs w:val="0"/>
          <w:sz w:val="20"/>
          <w:szCs w:val="20"/>
        </w:rPr>
      </w:pPr>
      <w:r w:rsidRPr="005733CE">
        <w:rPr>
          <w:bCs w:val="0"/>
          <w:sz w:val="20"/>
          <w:szCs w:val="20"/>
        </w:rPr>
        <w:t>Restriktiv t</w:t>
      </w:r>
      <w:r w:rsidR="00BF05A7" w:rsidRPr="005733CE">
        <w:rPr>
          <w:bCs w:val="0"/>
          <w:sz w:val="20"/>
          <w:szCs w:val="20"/>
        </w:rPr>
        <w:t>ilrettelegging der det ikke medfører vesentlige inngrep.</w:t>
      </w:r>
    </w:p>
    <w:p w14:paraId="350237F6" w14:textId="77777777" w:rsidR="00BF05A7" w:rsidRPr="00865354" w:rsidRDefault="00BF05A7" w:rsidP="00715D6C">
      <w:pPr>
        <w:pStyle w:val="Style1"/>
        <w:numPr>
          <w:ilvl w:val="0"/>
          <w:numId w:val="116"/>
        </w:numPr>
        <w:rPr>
          <w:sz w:val="20"/>
          <w:szCs w:val="20"/>
        </w:rPr>
      </w:pPr>
      <w:r w:rsidRPr="005733CE">
        <w:rPr>
          <w:bCs w:val="0"/>
          <w:sz w:val="20"/>
          <w:szCs w:val="20"/>
        </w:rPr>
        <w:t>Informasjonstiltak skal samordnes</w:t>
      </w:r>
      <w:r w:rsidRPr="00865354">
        <w:rPr>
          <w:sz w:val="20"/>
          <w:szCs w:val="20"/>
        </w:rPr>
        <w:t xml:space="preserve"> med </w:t>
      </w:r>
      <w:r w:rsidRPr="00865354">
        <w:rPr>
          <w:b/>
          <w:sz w:val="20"/>
          <w:szCs w:val="20"/>
        </w:rPr>
        <w:t>nasjonal merkevareprofil</w:t>
      </w:r>
      <w:r w:rsidRPr="00865354">
        <w:rPr>
          <w:sz w:val="20"/>
          <w:szCs w:val="20"/>
        </w:rPr>
        <w:t>.</w:t>
      </w:r>
    </w:p>
    <w:p w14:paraId="3129AB50" w14:textId="1CAA9501" w:rsidR="00BF05A7" w:rsidRPr="005733CE" w:rsidRDefault="00BF05A7" w:rsidP="00715D6C">
      <w:pPr>
        <w:pStyle w:val="Style1"/>
        <w:numPr>
          <w:ilvl w:val="0"/>
          <w:numId w:val="116"/>
        </w:numPr>
        <w:rPr>
          <w:sz w:val="20"/>
          <w:szCs w:val="20"/>
        </w:rPr>
      </w:pPr>
      <w:r w:rsidRPr="005733CE">
        <w:rPr>
          <w:sz w:val="20"/>
          <w:szCs w:val="20"/>
        </w:rPr>
        <w:t>Skjøtsel av kultur</w:t>
      </w:r>
      <w:r w:rsidR="00F93229" w:rsidRPr="005733CE">
        <w:rPr>
          <w:sz w:val="20"/>
          <w:szCs w:val="20"/>
        </w:rPr>
        <w:t xml:space="preserve">landskap </w:t>
      </w:r>
      <w:r w:rsidRPr="005733CE">
        <w:rPr>
          <w:sz w:val="20"/>
          <w:szCs w:val="20"/>
        </w:rPr>
        <w:t>skal følge nasjonale prioriteringer og faglige anbefalinger.</w:t>
      </w:r>
    </w:p>
    <w:p w14:paraId="269DF8D3" w14:textId="7128CC14" w:rsidR="00BF05A7" w:rsidRPr="00865354" w:rsidRDefault="00BF05A7" w:rsidP="00122407">
      <w:pPr>
        <w:pStyle w:val="Style1"/>
        <w:numPr>
          <w:ilvl w:val="0"/>
          <w:numId w:val="116"/>
        </w:numPr>
        <w:spacing w:after="0"/>
        <w:ind w:left="782" w:hanging="357"/>
        <w:rPr>
          <w:sz w:val="20"/>
          <w:szCs w:val="20"/>
        </w:rPr>
      </w:pPr>
      <w:r w:rsidRPr="005733CE">
        <w:rPr>
          <w:sz w:val="20"/>
          <w:szCs w:val="20"/>
        </w:rPr>
        <w:t xml:space="preserve">Reindriftens behov </w:t>
      </w:r>
      <w:r w:rsidR="0008624E" w:rsidRPr="005733CE">
        <w:rPr>
          <w:sz w:val="20"/>
          <w:szCs w:val="20"/>
        </w:rPr>
        <w:t>blir</w:t>
      </w:r>
      <w:r w:rsidR="0008624E" w:rsidRPr="00865354">
        <w:rPr>
          <w:sz w:val="20"/>
          <w:szCs w:val="20"/>
        </w:rPr>
        <w:t xml:space="preserve"> vurdert i behandlingen av saker om </w:t>
      </w:r>
      <w:r w:rsidRPr="00865354">
        <w:rPr>
          <w:sz w:val="20"/>
          <w:szCs w:val="20"/>
        </w:rPr>
        <w:t>ferdsel og tiltak.</w:t>
      </w:r>
    </w:p>
    <w:p w14:paraId="30E61899" w14:textId="1DCDC961" w:rsidR="00E46E30" w:rsidRDefault="00E46E30" w:rsidP="00E46E30">
      <w:pPr>
        <w:pStyle w:val="Overskrift2"/>
      </w:pPr>
      <w:bookmarkStart w:id="67" w:name="_Toc227249231"/>
      <w:r w:rsidRPr="007B03DA">
        <w:lastRenderedPageBreak/>
        <w:t>Forvaltningsmyndighetens retningslinjer</w:t>
      </w:r>
      <w:bookmarkEnd w:id="67"/>
    </w:p>
    <w:p w14:paraId="7394EBD2" w14:textId="3B6A1E39" w:rsidR="00DB0A30" w:rsidRDefault="000170FA" w:rsidP="0047202B">
      <w:pPr>
        <w:pStyle w:val="Brdtekst"/>
        <w:spacing w:after="180"/>
      </w:pPr>
      <w:r>
        <w:t xml:space="preserve">I dette kapitlet gis det utfyllende retningslinjer for styrets </w:t>
      </w:r>
      <w:r w:rsidR="00C833AE">
        <w:t xml:space="preserve">skjønnsutøvelse ved </w:t>
      </w:r>
      <w:r>
        <w:t xml:space="preserve">behandling av saker </w:t>
      </w:r>
      <w:r w:rsidR="00282DC8">
        <w:t>etter verneforskriften</w:t>
      </w:r>
      <w:r w:rsidR="00CF2C9E">
        <w:t xml:space="preserve"> (</w:t>
      </w:r>
      <w:r w:rsidR="00CB5D9E">
        <w:t xml:space="preserve">tabell </w:t>
      </w:r>
      <w:r w:rsidR="00CF2C9E">
        <w:t>7)</w:t>
      </w:r>
      <w:r w:rsidR="00CB5D9E">
        <w:t>.</w:t>
      </w:r>
      <w:r w:rsidR="00282DC8">
        <w:t xml:space="preserve"> </w:t>
      </w:r>
      <w:r w:rsidR="00E92DA4">
        <w:t xml:space="preserve">For noen bestemmelser, er det også gitt </w:t>
      </w:r>
      <w:r w:rsidR="00282DC8">
        <w:t xml:space="preserve">anbefaling om </w:t>
      </w:r>
      <w:r w:rsidR="00B251EE">
        <w:t xml:space="preserve">vilkår som styret kan stille ved tillatelse som skal sikre både riktig gjennomføring, at tiltaket ikke får større </w:t>
      </w:r>
      <w:r w:rsidR="00A07320">
        <w:t xml:space="preserve">virkninger eller påvirkning enn det styret aksepterer og </w:t>
      </w:r>
      <w:r w:rsidR="00CB5D9E">
        <w:t>verneformålet/</w:t>
      </w:r>
      <w:r w:rsidR="00A07320">
        <w:t xml:space="preserve">verneverdier tåler. </w:t>
      </w:r>
      <w:r w:rsidR="00E92DA4">
        <w:t xml:space="preserve">Dette skal også sikre at </w:t>
      </w:r>
      <w:r w:rsidR="00B00CE8">
        <w:t xml:space="preserve">føringer for forvaltningen, styring av tidspunkt eller gjennomføring, og rapportering blir ivaretatt. </w:t>
      </w:r>
    </w:p>
    <w:p w14:paraId="76A405DE" w14:textId="7F268074" w:rsidR="006B79CC" w:rsidRDefault="003119E0" w:rsidP="0047202B">
      <w:pPr>
        <w:pStyle w:val="Brdtekst"/>
        <w:spacing w:before="120" w:after="180"/>
      </w:pPr>
      <w:r>
        <w:t>Skjønnsforutsetninger for verneområdet (</w:t>
      </w:r>
      <w:r w:rsidR="00DB0A30">
        <w:t xml:space="preserve">kap. </w:t>
      </w:r>
      <w:r w:rsidR="00C076CC">
        <w:t>4.4</w:t>
      </w:r>
      <w:r>
        <w:t>) skal ligge til grunn for all saksbehandling</w:t>
      </w:r>
      <w:r w:rsidR="00C076CC">
        <w:t xml:space="preserve">. </w:t>
      </w:r>
    </w:p>
    <w:p w14:paraId="00D4A580" w14:textId="7D3425AD" w:rsidR="004F35FF" w:rsidRDefault="003119E0" w:rsidP="006C22C7">
      <w:pPr>
        <w:pStyle w:val="Brdtekst"/>
        <w:spacing w:after="240"/>
      </w:pPr>
      <w:r>
        <w:t>I f</w:t>
      </w:r>
      <w:r w:rsidR="004F35FF">
        <w:t xml:space="preserve">orskriften for Strauman viser syv bestemmelser til </w:t>
      </w:r>
      <w:r w:rsidR="00B8145F">
        <w:t>avklaringer og føringer i forvaltningsplanen. Disse bestemmelsene er gjengitt i tabell</w:t>
      </w:r>
      <w:r w:rsidR="001345F2">
        <w:t xml:space="preserve"> </w:t>
      </w:r>
      <w:r w:rsidR="00070AAA">
        <w:t>6</w:t>
      </w:r>
      <w:r w:rsidR="00B8145F">
        <w:t xml:space="preserve">, og er </w:t>
      </w:r>
      <w:r>
        <w:t xml:space="preserve">også </w:t>
      </w:r>
      <w:r w:rsidR="00B8145F">
        <w:t xml:space="preserve">markert med lys gul farge i tabell </w:t>
      </w:r>
      <w:r w:rsidR="00CF2C9E">
        <w:t>7</w:t>
      </w:r>
      <w:r w:rsidR="001345F2">
        <w:t xml:space="preserve"> (retningslinjene). </w:t>
      </w:r>
    </w:p>
    <w:p w14:paraId="2D2BF8C3" w14:textId="78E79410" w:rsidR="004E140A" w:rsidRPr="006B79CC" w:rsidRDefault="004E140A" w:rsidP="00A113D2">
      <w:pPr>
        <w:pStyle w:val="Overskrift3"/>
        <w:spacing w:before="240"/>
      </w:pPr>
      <w:bookmarkStart w:id="68" w:name="_Toc223963534"/>
      <w:bookmarkStart w:id="69" w:name="_Toc227249232"/>
      <w:r>
        <w:t>Bestemmelsene i forskriften som peker til forvaltningsplanen</w:t>
      </w:r>
      <w:bookmarkEnd w:id="68"/>
      <w:bookmarkEnd w:id="69"/>
    </w:p>
    <w:p w14:paraId="73A764B4" w14:textId="1F9FACE3" w:rsidR="00397F11" w:rsidRPr="007B03DA" w:rsidRDefault="00397F11" w:rsidP="009B252B">
      <w:pPr>
        <w:pStyle w:val="Tabell"/>
      </w:pPr>
      <w:r w:rsidRPr="007B03DA">
        <w:t xml:space="preserve">Forskriften </w:t>
      </w:r>
      <w:r w:rsidR="00A956F3">
        <w:t>v</w:t>
      </w:r>
      <w:r w:rsidRPr="007B03DA">
        <w:t>iser til forvaltningsplan for disse temaene</w:t>
      </w:r>
      <w:r w:rsidR="008175AE">
        <w:t xml:space="preserve">, som er </w:t>
      </w:r>
      <w:r w:rsidRPr="007B03DA">
        <w:t>nærmere beskrevet i tabell</w:t>
      </w:r>
      <w:r w:rsidR="006C22C7">
        <w:t xml:space="preserve"> </w:t>
      </w:r>
      <w:r w:rsidR="0022040C">
        <w:t>7</w:t>
      </w:r>
      <w:r w:rsidR="006C22C7">
        <w:t>.</w:t>
      </w:r>
    </w:p>
    <w:tbl>
      <w:tblPr>
        <w:tblW w:w="10057" w:type="dxa"/>
        <w:tblCellMar>
          <w:top w:w="57" w:type="dxa"/>
          <w:left w:w="57" w:type="dxa"/>
          <w:bottom w:w="85" w:type="dxa"/>
          <w:right w:w="57" w:type="dxa"/>
        </w:tblCellMar>
        <w:tblLook w:val="04A0" w:firstRow="1" w:lastRow="0" w:firstColumn="1" w:lastColumn="0" w:noHBand="0" w:noVBand="1"/>
      </w:tblPr>
      <w:tblGrid>
        <w:gridCol w:w="1835"/>
        <w:gridCol w:w="1134"/>
        <w:gridCol w:w="1134"/>
        <w:gridCol w:w="2977"/>
        <w:gridCol w:w="2977"/>
      </w:tblGrid>
      <w:tr w:rsidR="00E83DAA" w:rsidRPr="00E83DAA" w14:paraId="463BA8FB" w14:textId="77777777" w:rsidTr="00A14144">
        <w:trPr>
          <w:trHeight w:val="48"/>
          <w:tblHeader/>
        </w:trPr>
        <w:tc>
          <w:tcPr>
            <w:tcW w:w="1835" w:type="dxa"/>
            <w:tcBorders>
              <w:top w:val="single" w:sz="6" w:space="0" w:color="auto"/>
              <w:left w:val="single" w:sz="6" w:space="0" w:color="auto"/>
              <w:bottom w:val="single" w:sz="6" w:space="0" w:color="auto"/>
              <w:right w:val="single" w:sz="6" w:space="0" w:color="auto"/>
            </w:tcBorders>
            <w:shd w:val="clear" w:color="auto" w:fill="FFC000" w:themeFill="accent4"/>
            <w:tcMar>
              <w:top w:w="28" w:type="dxa"/>
              <w:bottom w:w="28" w:type="dxa"/>
              <w:right w:w="85" w:type="dxa"/>
            </w:tcMar>
            <w:hideMark/>
          </w:tcPr>
          <w:p w14:paraId="76891D32" w14:textId="77777777" w:rsidR="00E83DAA" w:rsidRPr="00E83DAA" w:rsidRDefault="00E83DAA" w:rsidP="003A6173">
            <w:pPr>
              <w:pStyle w:val="Brdtekst"/>
              <w:spacing w:line="240" w:lineRule="auto"/>
              <w:rPr>
                <w:b/>
                <w:bCs/>
                <w:sz w:val="18"/>
                <w:szCs w:val="18"/>
              </w:rPr>
            </w:pPr>
            <w:r w:rsidRPr="00E83DAA">
              <w:rPr>
                <w:b/>
                <w:bCs/>
                <w:sz w:val="18"/>
                <w:szCs w:val="18"/>
              </w:rPr>
              <w:t>Tema</w:t>
            </w:r>
          </w:p>
        </w:tc>
        <w:tc>
          <w:tcPr>
            <w:tcW w:w="1134" w:type="dxa"/>
            <w:tcBorders>
              <w:top w:val="single" w:sz="6" w:space="0" w:color="auto"/>
              <w:left w:val="single" w:sz="6" w:space="0" w:color="auto"/>
              <w:bottom w:val="single" w:sz="6" w:space="0" w:color="auto"/>
              <w:right w:val="single" w:sz="6" w:space="0" w:color="auto"/>
            </w:tcBorders>
            <w:shd w:val="clear" w:color="auto" w:fill="FFC000" w:themeFill="accent4"/>
            <w:tcMar>
              <w:top w:w="28" w:type="dxa"/>
              <w:bottom w:w="28" w:type="dxa"/>
            </w:tcMar>
            <w:hideMark/>
          </w:tcPr>
          <w:p w14:paraId="05320400" w14:textId="74B4CB6D" w:rsidR="00E83DAA" w:rsidRPr="00E83DAA" w:rsidRDefault="00E83DAA" w:rsidP="003A6173">
            <w:pPr>
              <w:pStyle w:val="Brdtekst"/>
              <w:spacing w:line="240" w:lineRule="auto"/>
              <w:rPr>
                <w:b/>
                <w:bCs/>
                <w:sz w:val="18"/>
                <w:szCs w:val="18"/>
              </w:rPr>
            </w:pPr>
            <w:r w:rsidRPr="00E83DAA">
              <w:rPr>
                <w:b/>
                <w:bCs/>
                <w:sz w:val="18"/>
                <w:szCs w:val="18"/>
              </w:rPr>
              <w:t>Regel</w:t>
            </w:r>
          </w:p>
        </w:tc>
        <w:tc>
          <w:tcPr>
            <w:tcW w:w="1134" w:type="dxa"/>
            <w:tcBorders>
              <w:top w:val="single" w:sz="6" w:space="0" w:color="auto"/>
              <w:left w:val="single" w:sz="6" w:space="0" w:color="auto"/>
              <w:bottom w:val="single" w:sz="6" w:space="0" w:color="auto"/>
              <w:right w:val="single" w:sz="6" w:space="0" w:color="auto"/>
            </w:tcBorders>
            <w:shd w:val="clear" w:color="auto" w:fill="FFC000" w:themeFill="accent4"/>
            <w:tcMar>
              <w:top w:w="28" w:type="dxa"/>
              <w:bottom w:w="28" w:type="dxa"/>
            </w:tcMar>
            <w:hideMark/>
          </w:tcPr>
          <w:p w14:paraId="6AD018CA" w14:textId="116CC3DA" w:rsidR="00E83DAA" w:rsidRPr="00E83DAA" w:rsidRDefault="00E83DAA" w:rsidP="003A6173">
            <w:pPr>
              <w:pStyle w:val="Brdtekst"/>
              <w:spacing w:line="240" w:lineRule="auto"/>
              <w:rPr>
                <w:b/>
                <w:bCs/>
                <w:sz w:val="18"/>
                <w:szCs w:val="18"/>
              </w:rPr>
            </w:pPr>
            <w:r w:rsidRPr="00E83DAA">
              <w:rPr>
                <w:b/>
                <w:bCs/>
                <w:sz w:val="18"/>
                <w:szCs w:val="18"/>
              </w:rPr>
              <w:t>Type</w:t>
            </w:r>
          </w:p>
        </w:tc>
        <w:tc>
          <w:tcPr>
            <w:tcW w:w="2977" w:type="dxa"/>
            <w:tcBorders>
              <w:top w:val="single" w:sz="6" w:space="0" w:color="auto"/>
              <w:left w:val="single" w:sz="6" w:space="0" w:color="auto"/>
              <w:bottom w:val="single" w:sz="6" w:space="0" w:color="auto"/>
              <w:right w:val="single" w:sz="6" w:space="0" w:color="auto"/>
            </w:tcBorders>
            <w:shd w:val="clear" w:color="auto" w:fill="FFC000" w:themeFill="accent4"/>
            <w:tcMar>
              <w:top w:w="28" w:type="dxa"/>
              <w:bottom w:w="28" w:type="dxa"/>
            </w:tcMar>
            <w:hideMark/>
          </w:tcPr>
          <w:p w14:paraId="4C53DE57" w14:textId="25C2D0E4" w:rsidR="00E83DAA" w:rsidRPr="00E83DAA" w:rsidRDefault="00E83DAA" w:rsidP="003A6173">
            <w:pPr>
              <w:pStyle w:val="Brdtekst"/>
              <w:spacing w:line="240" w:lineRule="auto"/>
              <w:rPr>
                <w:b/>
                <w:bCs/>
                <w:sz w:val="18"/>
                <w:szCs w:val="18"/>
              </w:rPr>
            </w:pPr>
            <w:r w:rsidRPr="00E83DAA">
              <w:rPr>
                <w:b/>
                <w:bCs/>
                <w:sz w:val="18"/>
                <w:szCs w:val="18"/>
              </w:rPr>
              <w:t>Ordlyd i forskriften</w:t>
            </w:r>
          </w:p>
        </w:tc>
        <w:tc>
          <w:tcPr>
            <w:tcW w:w="2977" w:type="dxa"/>
            <w:tcBorders>
              <w:top w:val="single" w:sz="6" w:space="0" w:color="auto"/>
              <w:left w:val="single" w:sz="6" w:space="0" w:color="auto"/>
              <w:bottom w:val="single" w:sz="6" w:space="0" w:color="auto"/>
              <w:right w:val="single" w:sz="6" w:space="0" w:color="auto"/>
            </w:tcBorders>
            <w:shd w:val="clear" w:color="auto" w:fill="FFC000" w:themeFill="accent4"/>
            <w:tcMar>
              <w:top w:w="28" w:type="dxa"/>
              <w:bottom w:w="28" w:type="dxa"/>
            </w:tcMar>
            <w:hideMark/>
          </w:tcPr>
          <w:p w14:paraId="48858B3E" w14:textId="3C641737" w:rsidR="00E83DAA" w:rsidRPr="00E83DAA" w:rsidRDefault="00E83DAA" w:rsidP="003A6173">
            <w:pPr>
              <w:pStyle w:val="Brdtekst"/>
              <w:spacing w:line="240" w:lineRule="auto"/>
              <w:rPr>
                <w:b/>
                <w:bCs/>
                <w:sz w:val="18"/>
                <w:szCs w:val="18"/>
              </w:rPr>
            </w:pPr>
            <w:r w:rsidRPr="00E83DAA">
              <w:rPr>
                <w:b/>
                <w:bCs/>
                <w:sz w:val="18"/>
                <w:szCs w:val="18"/>
              </w:rPr>
              <w:t>Hva planen skal avklare</w:t>
            </w:r>
          </w:p>
        </w:tc>
      </w:tr>
      <w:tr w:rsidR="00E83DAA" w:rsidRPr="00E83DAA" w14:paraId="06C6D7EA" w14:textId="77777777" w:rsidTr="00A14144">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hideMark/>
          </w:tcPr>
          <w:p w14:paraId="79CE8EC1" w14:textId="311E2F85" w:rsidR="00E83DAA" w:rsidRPr="00E83DAA" w:rsidRDefault="00E83DAA" w:rsidP="008141E0">
            <w:pPr>
              <w:pStyle w:val="Brdtekst"/>
              <w:numPr>
                <w:ilvl w:val="0"/>
                <w:numId w:val="39"/>
              </w:numPr>
              <w:spacing w:after="60" w:line="240" w:lineRule="auto"/>
              <w:ind w:left="217" w:right="-90" w:hanging="217"/>
              <w:rPr>
                <w:b/>
                <w:bCs/>
                <w:sz w:val="18"/>
                <w:szCs w:val="18"/>
              </w:rPr>
            </w:pPr>
            <w:r w:rsidRPr="00E83DAA">
              <w:rPr>
                <w:b/>
                <w:bCs/>
                <w:sz w:val="18"/>
                <w:szCs w:val="18"/>
              </w:rPr>
              <w:t>Vedlikehold</w:t>
            </w:r>
            <w:r w:rsidR="008141E0">
              <w:rPr>
                <w:b/>
                <w:bCs/>
                <w:sz w:val="18"/>
                <w:szCs w:val="18"/>
              </w:rPr>
              <w:t xml:space="preserve"> av</w:t>
            </w:r>
            <w:r w:rsidRPr="00E83DAA">
              <w:rPr>
                <w:b/>
                <w:bCs/>
                <w:sz w:val="18"/>
                <w:szCs w:val="18"/>
              </w:rPr>
              <w:t xml:space="preserve"> vei</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hideMark/>
          </w:tcPr>
          <w:p w14:paraId="04477FB2" w14:textId="77777777" w:rsidR="00E83DAA" w:rsidRPr="00E83DAA" w:rsidRDefault="00E83DAA" w:rsidP="00E83DAA">
            <w:pPr>
              <w:pStyle w:val="Brdtekst"/>
              <w:spacing w:after="60" w:line="240" w:lineRule="auto"/>
              <w:rPr>
                <w:sz w:val="18"/>
                <w:szCs w:val="18"/>
              </w:rPr>
            </w:pPr>
            <w:r w:rsidRPr="00E83DAA">
              <w:rPr>
                <w:sz w:val="18"/>
                <w:szCs w:val="18"/>
              </w:rPr>
              <w:t>§ 3 pkt. 1.2 d</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45FA93A0" w14:textId="6910B026" w:rsidR="00E83DAA" w:rsidRPr="00E83DAA" w:rsidRDefault="00E83DAA" w:rsidP="00E83DAA">
            <w:pPr>
              <w:pStyle w:val="Brdtekst"/>
              <w:spacing w:after="60" w:line="240" w:lineRule="auto"/>
              <w:rPr>
                <w:i/>
                <w:iCs/>
                <w:sz w:val="18"/>
                <w:szCs w:val="18"/>
              </w:rPr>
            </w:pPr>
            <w:r w:rsidRPr="00E83DAA">
              <w:rPr>
                <w:sz w:val="18"/>
                <w:szCs w:val="18"/>
              </w:rPr>
              <w:t>Unntak</w:t>
            </w:r>
          </w:p>
        </w:tc>
        <w:tc>
          <w:tcPr>
            <w:tcW w:w="2977" w:type="dxa"/>
            <w:tcBorders>
              <w:top w:val="single" w:sz="6" w:space="0" w:color="auto"/>
              <w:left w:val="single" w:sz="6" w:space="0" w:color="auto"/>
              <w:bottom w:val="single" w:sz="6" w:space="0" w:color="auto"/>
              <w:right w:val="single" w:sz="6" w:space="0" w:color="auto"/>
            </w:tcBorders>
            <w:tcMar>
              <w:top w:w="28" w:type="dxa"/>
              <w:bottom w:w="28" w:type="dxa"/>
            </w:tcMar>
          </w:tcPr>
          <w:p w14:paraId="38FE314D" w14:textId="452F7EAF" w:rsidR="00E83DAA" w:rsidRPr="00E83DAA" w:rsidRDefault="00E83DAA" w:rsidP="00E83DAA">
            <w:pPr>
              <w:pStyle w:val="Brdtekst"/>
              <w:spacing w:after="60" w:line="240" w:lineRule="auto"/>
              <w:rPr>
                <w:sz w:val="18"/>
                <w:szCs w:val="18"/>
              </w:rPr>
            </w:pPr>
            <w:r w:rsidRPr="00E83DAA">
              <w:rPr>
                <w:i/>
                <w:iCs/>
                <w:sz w:val="18"/>
                <w:szCs w:val="18"/>
              </w:rPr>
              <w:t>Vedlikehold av eksisterende veier i samsvar med forvaltningsplan.</w:t>
            </w:r>
          </w:p>
        </w:tc>
        <w:tc>
          <w:tcPr>
            <w:tcW w:w="2977" w:type="dxa"/>
            <w:tcBorders>
              <w:top w:val="single" w:sz="6" w:space="0" w:color="auto"/>
              <w:left w:val="single" w:sz="6" w:space="0" w:color="auto"/>
              <w:bottom w:val="single" w:sz="6" w:space="0" w:color="auto"/>
              <w:right w:val="single" w:sz="6" w:space="0" w:color="auto"/>
            </w:tcBorders>
            <w:tcMar>
              <w:top w:w="28" w:type="dxa"/>
              <w:bottom w:w="28" w:type="dxa"/>
            </w:tcMar>
            <w:hideMark/>
          </w:tcPr>
          <w:p w14:paraId="0AB61817" w14:textId="77777777" w:rsidR="00E83DAA" w:rsidRPr="00E83DAA" w:rsidRDefault="00E83DAA" w:rsidP="00E83DAA">
            <w:pPr>
              <w:pStyle w:val="Brdtekst"/>
              <w:spacing w:after="60" w:line="240" w:lineRule="auto"/>
              <w:rPr>
                <w:sz w:val="18"/>
                <w:szCs w:val="18"/>
              </w:rPr>
            </w:pPr>
            <w:r w:rsidRPr="00E83DAA">
              <w:rPr>
                <w:sz w:val="18"/>
                <w:szCs w:val="18"/>
              </w:rPr>
              <w:t>Hva som regnes som vedlikehold, materialvalg og begrensninger</w:t>
            </w:r>
          </w:p>
        </w:tc>
      </w:tr>
      <w:tr w:rsidR="00E83DAA" w:rsidRPr="00E83DAA" w14:paraId="69BD75D8" w14:textId="77777777" w:rsidTr="00A14144">
        <w:trPr>
          <w:trHeight w:val="517"/>
        </w:trPr>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hideMark/>
          </w:tcPr>
          <w:p w14:paraId="1555F045" w14:textId="77777777" w:rsidR="00E83DAA" w:rsidRPr="00E83DAA" w:rsidRDefault="00E83DAA" w:rsidP="00E83DAA">
            <w:pPr>
              <w:pStyle w:val="Brdtekst"/>
              <w:numPr>
                <w:ilvl w:val="0"/>
                <w:numId w:val="39"/>
              </w:numPr>
              <w:spacing w:after="60" w:line="240" w:lineRule="auto"/>
              <w:ind w:left="217" w:hanging="217"/>
              <w:rPr>
                <w:b/>
                <w:bCs/>
                <w:sz w:val="18"/>
                <w:szCs w:val="18"/>
              </w:rPr>
            </w:pPr>
            <w:r w:rsidRPr="00E83DAA">
              <w:rPr>
                <w:b/>
                <w:bCs/>
                <w:sz w:val="18"/>
                <w:szCs w:val="18"/>
              </w:rPr>
              <w:t>Skilt og stimerking</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hideMark/>
          </w:tcPr>
          <w:p w14:paraId="1CEF4CC1" w14:textId="77777777" w:rsidR="00E83DAA" w:rsidRPr="00E83DAA" w:rsidRDefault="00E83DAA" w:rsidP="00E83DAA">
            <w:pPr>
              <w:pStyle w:val="Brdtekst"/>
              <w:spacing w:after="60" w:line="240" w:lineRule="auto"/>
              <w:rPr>
                <w:sz w:val="18"/>
                <w:szCs w:val="18"/>
              </w:rPr>
            </w:pPr>
            <w:r w:rsidRPr="00E83DAA">
              <w:rPr>
                <w:sz w:val="18"/>
                <w:szCs w:val="18"/>
              </w:rPr>
              <w:t>§ 3 pkt. 1.3 d</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236038BE" w14:textId="40429C3D" w:rsidR="00E83DAA" w:rsidRPr="00E83DAA" w:rsidRDefault="00E83DAA" w:rsidP="00E83DAA">
            <w:pPr>
              <w:pStyle w:val="Brdtekst"/>
              <w:spacing w:after="60" w:line="240" w:lineRule="auto"/>
              <w:rPr>
                <w:i/>
                <w:iCs/>
                <w:sz w:val="18"/>
                <w:szCs w:val="18"/>
              </w:rPr>
            </w:pPr>
            <w:r w:rsidRPr="00E83DAA">
              <w:rPr>
                <w:sz w:val="18"/>
                <w:szCs w:val="18"/>
              </w:rPr>
              <w:t>Må omsøkes</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3D6DA671" w14:textId="4A1BCED9" w:rsidR="00E83DAA" w:rsidRPr="00E83DAA" w:rsidRDefault="00E83DAA" w:rsidP="00E83DAA">
            <w:pPr>
              <w:pStyle w:val="Brdtekst"/>
              <w:spacing w:after="60" w:line="240" w:lineRule="auto"/>
              <w:rPr>
                <w:sz w:val="18"/>
                <w:szCs w:val="18"/>
              </w:rPr>
            </w:pPr>
            <w:r w:rsidRPr="00E83DAA">
              <w:rPr>
                <w:i/>
                <w:iCs/>
                <w:sz w:val="18"/>
                <w:szCs w:val="18"/>
              </w:rPr>
              <w:t>Oppsetting av skilt og merking av stier i tråd med forvaltningsplan.</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hideMark/>
          </w:tcPr>
          <w:p w14:paraId="32971997" w14:textId="77777777" w:rsidR="00E83DAA" w:rsidRPr="00E83DAA" w:rsidRDefault="00E83DAA" w:rsidP="00E83DAA">
            <w:pPr>
              <w:pStyle w:val="Brdtekst"/>
              <w:spacing w:after="60" w:line="240" w:lineRule="auto"/>
              <w:rPr>
                <w:sz w:val="18"/>
                <w:szCs w:val="18"/>
              </w:rPr>
            </w:pPr>
            <w:r w:rsidRPr="00E83DAA">
              <w:rPr>
                <w:sz w:val="18"/>
                <w:szCs w:val="18"/>
              </w:rPr>
              <w:t>Lokalisering, design og omfang</w:t>
            </w:r>
          </w:p>
        </w:tc>
      </w:tr>
      <w:tr w:rsidR="00E83DAA" w:rsidRPr="00E83DAA" w14:paraId="2499BB58" w14:textId="77777777" w:rsidTr="00A14144">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hideMark/>
          </w:tcPr>
          <w:p w14:paraId="245EBDF5" w14:textId="77777777" w:rsidR="00E83DAA" w:rsidRPr="00E83DAA" w:rsidRDefault="00E83DAA" w:rsidP="00E83DAA">
            <w:pPr>
              <w:pStyle w:val="Brdtekst"/>
              <w:numPr>
                <w:ilvl w:val="0"/>
                <w:numId w:val="39"/>
              </w:numPr>
              <w:spacing w:after="60" w:line="240" w:lineRule="auto"/>
              <w:ind w:left="217" w:hanging="217"/>
              <w:rPr>
                <w:b/>
                <w:bCs/>
                <w:sz w:val="18"/>
                <w:szCs w:val="18"/>
              </w:rPr>
            </w:pPr>
            <w:r w:rsidRPr="00E83DAA">
              <w:rPr>
                <w:b/>
                <w:bCs/>
                <w:sz w:val="18"/>
                <w:szCs w:val="18"/>
              </w:rPr>
              <w:t>Nye hytter for allmennheten</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hideMark/>
          </w:tcPr>
          <w:p w14:paraId="61AA155A" w14:textId="77777777" w:rsidR="00E83DAA" w:rsidRPr="00E83DAA" w:rsidRDefault="00E83DAA" w:rsidP="00E83DAA">
            <w:pPr>
              <w:pStyle w:val="Brdtekst"/>
              <w:spacing w:after="60" w:line="240" w:lineRule="auto"/>
              <w:rPr>
                <w:sz w:val="18"/>
                <w:szCs w:val="18"/>
              </w:rPr>
            </w:pPr>
            <w:r w:rsidRPr="00E83DAA">
              <w:rPr>
                <w:sz w:val="18"/>
                <w:szCs w:val="18"/>
              </w:rPr>
              <w:t>§ 3 pkt. 1.3 f</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5502041F" w14:textId="5670A25B" w:rsidR="00E83DAA" w:rsidRPr="00E83DAA" w:rsidRDefault="00E83DAA" w:rsidP="00E83DAA">
            <w:pPr>
              <w:pStyle w:val="Brdtekst"/>
              <w:spacing w:after="60" w:line="240" w:lineRule="auto"/>
              <w:rPr>
                <w:i/>
                <w:iCs/>
                <w:sz w:val="18"/>
                <w:szCs w:val="18"/>
              </w:rPr>
            </w:pPr>
            <w:r w:rsidRPr="00E83DAA">
              <w:rPr>
                <w:sz w:val="18"/>
                <w:szCs w:val="18"/>
              </w:rPr>
              <w:t>Må omsøkes</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4964FEB7" w14:textId="27DB3B6B" w:rsidR="00E83DAA" w:rsidRPr="00E83DAA" w:rsidRDefault="00E83DAA" w:rsidP="00E83DAA">
            <w:pPr>
              <w:pStyle w:val="Brdtekst"/>
              <w:spacing w:after="60" w:line="240" w:lineRule="auto"/>
              <w:rPr>
                <w:sz w:val="18"/>
                <w:szCs w:val="18"/>
              </w:rPr>
            </w:pPr>
            <w:r w:rsidRPr="00E83DAA">
              <w:rPr>
                <w:i/>
                <w:iCs/>
                <w:sz w:val="18"/>
                <w:szCs w:val="18"/>
              </w:rPr>
              <w:t>Oppføring av hytter for allmennheten etter retningslinjer i forvaltningsplan.</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hideMark/>
          </w:tcPr>
          <w:p w14:paraId="428C8A12" w14:textId="348C8F1A" w:rsidR="00E83DAA" w:rsidRPr="00E83DAA" w:rsidRDefault="00AE44BD" w:rsidP="00E83DAA">
            <w:pPr>
              <w:pStyle w:val="Brdtekst"/>
              <w:spacing w:after="60" w:line="240" w:lineRule="auto"/>
              <w:rPr>
                <w:sz w:val="18"/>
                <w:szCs w:val="18"/>
              </w:rPr>
            </w:pPr>
            <w:r>
              <w:rPr>
                <w:sz w:val="18"/>
                <w:szCs w:val="18"/>
              </w:rPr>
              <w:t xml:space="preserve">Kriterier </w:t>
            </w:r>
            <w:r w:rsidR="003A61C2">
              <w:rPr>
                <w:sz w:val="18"/>
                <w:szCs w:val="18"/>
              </w:rPr>
              <w:t>for</w:t>
            </w:r>
            <w:r>
              <w:rPr>
                <w:sz w:val="18"/>
                <w:szCs w:val="18"/>
              </w:rPr>
              <w:t xml:space="preserve"> hvilke </w:t>
            </w:r>
            <w:r w:rsidR="007E2FCA">
              <w:rPr>
                <w:sz w:val="18"/>
                <w:szCs w:val="18"/>
              </w:rPr>
              <w:t>hytter</w:t>
            </w:r>
            <w:r w:rsidR="00E83DAA" w:rsidRPr="00E83DAA">
              <w:rPr>
                <w:sz w:val="18"/>
                <w:szCs w:val="18"/>
              </w:rPr>
              <w:t xml:space="preserve"> </w:t>
            </w:r>
            <w:r>
              <w:rPr>
                <w:sz w:val="18"/>
                <w:szCs w:val="18"/>
              </w:rPr>
              <w:t xml:space="preserve">som ev. </w:t>
            </w:r>
            <w:r w:rsidR="00E83DAA" w:rsidRPr="00E83DAA">
              <w:rPr>
                <w:sz w:val="18"/>
                <w:szCs w:val="18"/>
              </w:rPr>
              <w:t>skal tillates</w:t>
            </w:r>
            <w:r w:rsidR="007E2FCA">
              <w:rPr>
                <w:sz w:val="18"/>
                <w:szCs w:val="18"/>
              </w:rPr>
              <w:t>,</w:t>
            </w:r>
            <w:r w:rsidR="007E5406">
              <w:rPr>
                <w:sz w:val="18"/>
                <w:szCs w:val="18"/>
              </w:rPr>
              <w:t xml:space="preserve"> og </w:t>
            </w:r>
            <w:r w:rsidR="007E2FCA">
              <w:rPr>
                <w:sz w:val="18"/>
                <w:szCs w:val="18"/>
              </w:rPr>
              <w:t>vilkår</w:t>
            </w:r>
          </w:p>
        </w:tc>
      </w:tr>
      <w:tr w:rsidR="00E83DAA" w:rsidRPr="00E83DAA" w14:paraId="2DEEBA71" w14:textId="77777777" w:rsidTr="00A14144">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hideMark/>
          </w:tcPr>
          <w:p w14:paraId="38B4DA8A" w14:textId="464D0856" w:rsidR="00E83DAA" w:rsidRPr="00E83DAA" w:rsidRDefault="00E83DAA" w:rsidP="00E83DAA">
            <w:pPr>
              <w:pStyle w:val="Brdtekst"/>
              <w:numPr>
                <w:ilvl w:val="0"/>
                <w:numId w:val="39"/>
              </w:numPr>
              <w:spacing w:after="60" w:line="240" w:lineRule="auto"/>
              <w:ind w:left="217" w:hanging="217"/>
              <w:rPr>
                <w:b/>
                <w:bCs/>
                <w:sz w:val="18"/>
                <w:szCs w:val="18"/>
              </w:rPr>
            </w:pPr>
            <w:r w:rsidRPr="00E83DAA">
              <w:rPr>
                <w:b/>
                <w:bCs/>
                <w:sz w:val="18"/>
                <w:szCs w:val="18"/>
              </w:rPr>
              <w:t xml:space="preserve">Skogsdrift </w:t>
            </w:r>
            <w:r w:rsidR="008141E0">
              <w:rPr>
                <w:b/>
                <w:bCs/>
                <w:sz w:val="18"/>
                <w:szCs w:val="18"/>
              </w:rPr>
              <w:t>og</w:t>
            </w:r>
            <w:r w:rsidRPr="00E83DAA">
              <w:rPr>
                <w:b/>
                <w:bCs/>
                <w:sz w:val="18"/>
                <w:szCs w:val="18"/>
              </w:rPr>
              <w:t xml:space="preserve"> vedhogst</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hideMark/>
          </w:tcPr>
          <w:p w14:paraId="0D30A31F" w14:textId="77777777" w:rsidR="00E83DAA" w:rsidRPr="00E83DAA" w:rsidRDefault="00E83DAA" w:rsidP="00E83DAA">
            <w:pPr>
              <w:pStyle w:val="Brdtekst"/>
              <w:spacing w:after="60" w:line="240" w:lineRule="auto"/>
              <w:rPr>
                <w:sz w:val="18"/>
                <w:szCs w:val="18"/>
              </w:rPr>
            </w:pPr>
            <w:r w:rsidRPr="00E83DAA">
              <w:rPr>
                <w:sz w:val="18"/>
                <w:szCs w:val="18"/>
              </w:rPr>
              <w:t>§ 3 pkt. 2.3</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1DEE9E93" w14:textId="3A1160DD" w:rsidR="00E83DAA" w:rsidRPr="00E83DAA" w:rsidRDefault="00E83DAA" w:rsidP="00E83DAA">
            <w:pPr>
              <w:pStyle w:val="Brdtekst"/>
              <w:spacing w:after="60" w:line="240" w:lineRule="auto"/>
              <w:rPr>
                <w:i/>
                <w:iCs/>
                <w:sz w:val="18"/>
                <w:szCs w:val="18"/>
              </w:rPr>
            </w:pPr>
            <w:r w:rsidRPr="00E83DAA">
              <w:rPr>
                <w:sz w:val="18"/>
                <w:szCs w:val="18"/>
              </w:rPr>
              <w:t>Unntak</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66463DB9" w14:textId="20833085" w:rsidR="00E83DAA" w:rsidRPr="00E83DAA" w:rsidRDefault="00E83DAA" w:rsidP="00E83DAA">
            <w:pPr>
              <w:pStyle w:val="Brdtekst"/>
              <w:spacing w:after="60" w:line="240" w:lineRule="auto"/>
              <w:rPr>
                <w:sz w:val="18"/>
                <w:szCs w:val="18"/>
              </w:rPr>
            </w:pPr>
            <w:r w:rsidRPr="00E83DAA">
              <w:rPr>
                <w:i/>
                <w:iCs/>
                <w:sz w:val="18"/>
                <w:szCs w:val="18"/>
              </w:rPr>
              <w:t>Skogsdrift og uttak av ved kan skje etter retningslinjer gitt i forvaltningsplanen.</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hideMark/>
          </w:tcPr>
          <w:p w14:paraId="2FBAD79F" w14:textId="77777777" w:rsidR="00E83DAA" w:rsidRPr="00E83DAA" w:rsidRDefault="00E83DAA" w:rsidP="00E83DAA">
            <w:pPr>
              <w:pStyle w:val="Brdtekst"/>
              <w:spacing w:after="60" w:line="240" w:lineRule="auto"/>
              <w:rPr>
                <w:sz w:val="18"/>
                <w:szCs w:val="18"/>
              </w:rPr>
            </w:pPr>
            <w:r w:rsidRPr="00E83DAA">
              <w:rPr>
                <w:sz w:val="18"/>
                <w:szCs w:val="18"/>
              </w:rPr>
              <w:t>Omfang, metode og hensyn til naturverdier</w:t>
            </w:r>
          </w:p>
        </w:tc>
      </w:tr>
      <w:tr w:rsidR="00E83DAA" w:rsidRPr="00E83DAA" w14:paraId="2B184BFC" w14:textId="77777777" w:rsidTr="00A14144">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hideMark/>
          </w:tcPr>
          <w:p w14:paraId="3A73460F" w14:textId="77777777" w:rsidR="00E83DAA" w:rsidRPr="00E83DAA" w:rsidRDefault="00E83DAA" w:rsidP="00E83DAA">
            <w:pPr>
              <w:pStyle w:val="Brdtekst"/>
              <w:numPr>
                <w:ilvl w:val="0"/>
                <w:numId w:val="39"/>
              </w:numPr>
              <w:spacing w:after="60" w:line="240" w:lineRule="auto"/>
              <w:ind w:left="217" w:hanging="217"/>
              <w:rPr>
                <w:b/>
                <w:bCs/>
                <w:sz w:val="18"/>
                <w:szCs w:val="18"/>
              </w:rPr>
            </w:pPr>
            <w:r w:rsidRPr="00E83DAA">
              <w:rPr>
                <w:b/>
                <w:bCs/>
                <w:sz w:val="18"/>
                <w:szCs w:val="18"/>
              </w:rPr>
              <w:t>Organisert ferdsel</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hideMark/>
          </w:tcPr>
          <w:p w14:paraId="73539273" w14:textId="77777777" w:rsidR="00E83DAA" w:rsidRPr="00E83DAA" w:rsidRDefault="00E83DAA" w:rsidP="00E83DAA">
            <w:pPr>
              <w:pStyle w:val="Brdtekst"/>
              <w:spacing w:after="60" w:line="240" w:lineRule="auto"/>
              <w:rPr>
                <w:sz w:val="18"/>
                <w:szCs w:val="18"/>
              </w:rPr>
            </w:pPr>
            <w:r w:rsidRPr="00E83DAA">
              <w:rPr>
                <w:sz w:val="18"/>
                <w:szCs w:val="18"/>
              </w:rPr>
              <w:t>§ 3 pkt. 4.2</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68264048" w14:textId="47BDD607" w:rsidR="00E83DAA" w:rsidRPr="00E83DAA" w:rsidRDefault="00E83DAA" w:rsidP="00E83DAA">
            <w:pPr>
              <w:pStyle w:val="Brdtekst"/>
              <w:spacing w:after="60" w:line="240" w:lineRule="auto"/>
              <w:rPr>
                <w:i/>
                <w:iCs/>
                <w:sz w:val="18"/>
                <w:szCs w:val="18"/>
              </w:rPr>
            </w:pPr>
            <w:r w:rsidRPr="00E83DAA">
              <w:rPr>
                <w:sz w:val="18"/>
                <w:szCs w:val="18"/>
              </w:rPr>
              <w:t>Må omsøkes</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1E7D09C3" w14:textId="63E91E14" w:rsidR="00E83DAA" w:rsidRPr="00E83DAA" w:rsidRDefault="00E83DAA" w:rsidP="00E83DAA">
            <w:pPr>
              <w:pStyle w:val="Brdtekst"/>
              <w:spacing w:after="60" w:line="240" w:lineRule="auto"/>
              <w:rPr>
                <w:sz w:val="18"/>
                <w:szCs w:val="18"/>
              </w:rPr>
            </w:pPr>
            <w:r w:rsidRPr="00E83DAA">
              <w:rPr>
                <w:i/>
                <w:iCs/>
                <w:sz w:val="18"/>
                <w:szCs w:val="18"/>
              </w:rPr>
              <w:t>Organisert ferdsel – nærmere retningslinjer gis i forvaltningsplanen.</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hideMark/>
          </w:tcPr>
          <w:p w14:paraId="3DEC3E21" w14:textId="77777777" w:rsidR="00E83DAA" w:rsidRPr="00E83DAA" w:rsidRDefault="00E83DAA" w:rsidP="00E83DAA">
            <w:pPr>
              <w:pStyle w:val="Brdtekst"/>
              <w:spacing w:after="60" w:line="240" w:lineRule="auto"/>
              <w:rPr>
                <w:sz w:val="18"/>
                <w:szCs w:val="18"/>
              </w:rPr>
            </w:pPr>
            <w:r w:rsidRPr="00E83DAA">
              <w:rPr>
                <w:sz w:val="18"/>
                <w:szCs w:val="18"/>
              </w:rPr>
              <w:t>Vilkår for grupper, sesongbegrensning og sårbare områder</w:t>
            </w:r>
          </w:p>
        </w:tc>
      </w:tr>
      <w:tr w:rsidR="00E83DAA" w:rsidRPr="00E83DAA" w14:paraId="1680B9E7" w14:textId="77777777" w:rsidTr="00A14144">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hideMark/>
          </w:tcPr>
          <w:p w14:paraId="5E27CDC6" w14:textId="77777777" w:rsidR="00E83DAA" w:rsidRPr="00E83DAA" w:rsidRDefault="00E83DAA" w:rsidP="00E83DAA">
            <w:pPr>
              <w:pStyle w:val="Brdtekst"/>
              <w:numPr>
                <w:ilvl w:val="0"/>
                <w:numId w:val="39"/>
              </w:numPr>
              <w:spacing w:after="60" w:line="240" w:lineRule="auto"/>
              <w:ind w:left="217" w:hanging="217"/>
              <w:rPr>
                <w:b/>
                <w:bCs/>
                <w:sz w:val="18"/>
                <w:szCs w:val="18"/>
              </w:rPr>
            </w:pPr>
            <w:r w:rsidRPr="00E83DAA">
              <w:rPr>
                <w:b/>
                <w:bCs/>
                <w:sz w:val="18"/>
                <w:szCs w:val="18"/>
              </w:rPr>
              <w:t>Motorferdsel ved slått av kulturmark</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hideMark/>
          </w:tcPr>
          <w:p w14:paraId="380E0CDB" w14:textId="77777777" w:rsidR="00E83DAA" w:rsidRPr="00E83DAA" w:rsidRDefault="00E83DAA" w:rsidP="00E83DAA">
            <w:pPr>
              <w:pStyle w:val="Brdtekst"/>
              <w:spacing w:after="60" w:line="240" w:lineRule="auto"/>
              <w:rPr>
                <w:sz w:val="18"/>
                <w:szCs w:val="18"/>
              </w:rPr>
            </w:pPr>
            <w:r w:rsidRPr="00E83DAA">
              <w:rPr>
                <w:sz w:val="18"/>
                <w:szCs w:val="18"/>
              </w:rPr>
              <w:t>§ 3 pkt. 5.2 c</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0E1004EE" w14:textId="58C898EB" w:rsidR="00E83DAA" w:rsidRPr="00E83DAA" w:rsidRDefault="00E83DAA" w:rsidP="00E83DAA">
            <w:pPr>
              <w:pStyle w:val="Brdtekst"/>
              <w:spacing w:after="60" w:line="240" w:lineRule="auto"/>
              <w:rPr>
                <w:i/>
                <w:iCs/>
                <w:sz w:val="18"/>
                <w:szCs w:val="18"/>
              </w:rPr>
            </w:pPr>
            <w:r w:rsidRPr="00E83DAA">
              <w:rPr>
                <w:sz w:val="18"/>
                <w:szCs w:val="18"/>
              </w:rPr>
              <w:t>Unntak</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1799C9FF" w14:textId="0133D536" w:rsidR="00E83DAA" w:rsidRPr="00E83DAA" w:rsidRDefault="00E83DAA" w:rsidP="00E83DAA">
            <w:pPr>
              <w:pStyle w:val="Brdtekst"/>
              <w:spacing w:after="60" w:line="240" w:lineRule="auto"/>
              <w:rPr>
                <w:sz w:val="18"/>
                <w:szCs w:val="18"/>
              </w:rPr>
            </w:pPr>
            <w:r w:rsidRPr="00E83DAA">
              <w:rPr>
                <w:i/>
                <w:iCs/>
                <w:sz w:val="18"/>
                <w:szCs w:val="18"/>
              </w:rPr>
              <w:t>Nødvendig motorferdsel ved slått av gammel kulturmark i tråd med forvaltningsplanen.</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hideMark/>
          </w:tcPr>
          <w:p w14:paraId="01E70392" w14:textId="40C465D1" w:rsidR="00E83DAA" w:rsidRPr="00E83DAA" w:rsidRDefault="00E83DAA" w:rsidP="00E83DAA">
            <w:pPr>
              <w:pStyle w:val="Brdtekst"/>
              <w:spacing w:after="60" w:line="240" w:lineRule="auto"/>
              <w:rPr>
                <w:sz w:val="18"/>
                <w:szCs w:val="18"/>
              </w:rPr>
            </w:pPr>
            <w:r w:rsidRPr="00E83DAA">
              <w:rPr>
                <w:sz w:val="18"/>
                <w:szCs w:val="18"/>
              </w:rPr>
              <w:t xml:space="preserve">Definisjon av ‘nødvendig’ og </w:t>
            </w:r>
            <w:r w:rsidR="008261F8">
              <w:rPr>
                <w:sz w:val="18"/>
                <w:szCs w:val="18"/>
              </w:rPr>
              <w:t xml:space="preserve">kriterier for hva som vil være lovlig kjøring </w:t>
            </w:r>
          </w:p>
        </w:tc>
      </w:tr>
      <w:tr w:rsidR="00E83DAA" w:rsidRPr="00E83DAA" w14:paraId="77C56C12" w14:textId="77777777" w:rsidTr="00A14144">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hideMark/>
          </w:tcPr>
          <w:p w14:paraId="63689FCB" w14:textId="77777777" w:rsidR="00E83DAA" w:rsidRPr="00E83DAA" w:rsidRDefault="00E83DAA" w:rsidP="00E83DAA">
            <w:pPr>
              <w:pStyle w:val="Brdtekst"/>
              <w:numPr>
                <w:ilvl w:val="0"/>
                <w:numId w:val="39"/>
              </w:numPr>
              <w:spacing w:after="60" w:line="240" w:lineRule="auto"/>
              <w:ind w:left="217" w:hanging="217"/>
              <w:rPr>
                <w:b/>
                <w:bCs/>
                <w:sz w:val="18"/>
                <w:szCs w:val="18"/>
              </w:rPr>
            </w:pPr>
            <w:r w:rsidRPr="00E83DAA">
              <w:rPr>
                <w:b/>
                <w:bCs/>
                <w:sz w:val="18"/>
                <w:szCs w:val="18"/>
              </w:rPr>
              <w:t>Motorferdsel i reindrift</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hideMark/>
          </w:tcPr>
          <w:p w14:paraId="3FC72D86" w14:textId="77777777" w:rsidR="00E83DAA" w:rsidRPr="00E83DAA" w:rsidRDefault="00E83DAA" w:rsidP="00E83DAA">
            <w:pPr>
              <w:pStyle w:val="Brdtekst"/>
              <w:spacing w:after="60" w:line="240" w:lineRule="auto"/>
              <w:rPr>
                <w:sz w:val="18"/>
                <w:szCs w:val="18"/>
              </w:rPr>
            </w:pPr>
            <w:r w:rsidRPr="00E83DAA">
              <w:rPr>
                <w:sz w:val="18"/>
                <w:szCs w:val="18"/>
              </w:rPr>
              <w:t>§ 3 pkt. 5.3 a</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572A5468" w14:textId="39FBB08A" w:rsidR="00E83DAA" w:rsidRPr="00E83DAA" w:rsidRDefault="00E83DAA" w:rsidP="00E83DAA">
            <w:pPr>
              <w:pStyle w:val="Brdtekst"/>
              <w:spacing w:after="60" w:line="240" w:lineRule="auto"/>
              <w:rPr>
                <w:i/>
                <w:iCs/>
                <w:sz w:val="18"/>
                <w:szCs w:val="18"/>
              </w:rPr>
            </w:pPr>
            <w:r w:rsidRPr="00E83DAA">
              <w:rPr>
                <w:sz w:val="18"/>
                <w:szCs w:val="18"/>
              </w:rPr>
              <w:t>Må omsøkes</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0DF4F4BF" w14:textId="3C873A54" w:rsidR="00E83DAA" w:rsidRPr="00E83DAA" w:rsidRDefault="00E83DAA" w:rsidP="00E83DAA">
            <w:pPr>
              <w:pStyle w:val="Brdtekst"/>
              <w:spacing w:after="60" w:line="240" w:lineRule="auto"/>
              <w:rPr>
                <w:sz w:val="18"/>
                <w:szCs w:val="18"/>
              </w:rPr>
            </w:pPr>
            <w:r w:rsidRPr="00E83DAA">
              <w:rPr>
                <w:i/>
                <w:iCs/>
                <w:sz w:val="18"/>
                <w:szCs w:val="18"/>
              </w:rPr>
              <w:t>Barmarkskjøring i reindrifta i tråd med forvaltningsplanen.</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hideMark/>
          </w:tcPr>
          <w:p w14:paraId="095E0A7F" w14:textId="77777777" w:rsidR="00E83DAA" w:rsidRPr="00E83DAA" w:rsidRDefault="00E83DAA" w:rsidP="00E83DAA">
            <w:pPr>
              <w:pStyle w:val="Brdtekst"/>
              <w:spacing w:after="60" w:line="240" w:lineRule="auto"/>
              <w:rPr>
                <w:sz w:val="18"/>
                <w:szCs w:val="18"/>
              </w:rPr>
            </w:pPr>
            <w:r w:rsidRPr="00E83DAA">
              <w:rPr>
                <w:sz w:val="18"/>
                <w:szCs w:val="18"/>
              </w:rPr>
              <w:t>Vilkår for kjøring, trasevalg og begrensninger</w:t>
            </w:r>
          </w:p>
        </w:tc>
      </w:tr>
      <w:tr w:rsidR="00E83DAA" w:rsidRPr="00E83DAA" w14:paraId="26EEED61" w14:textId="77777777" w:rsidTr="00A14144">
        <w:tc>
          <w:tcPr>
            <w:tcW w:w="1835"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right w:w="85" w:type="dxa"/>
            </w:tcMar>
          </w:tcPr>
          <w:p w14:paraId="552FFF82" w14:textId="6E409071" w:rsidR="00E83DAA" w:rsidRPr="00E83DAA" w:rsidRDefault="00E83DAA" w:rsidP="00E83DAA">
            <w:pPr>
              <w:pStyle w:val="Brdtekst"/>
              <w:numPr>
                <w:ilvl w:val="0"/>
                <w:numId w:val="39"/>
              </w:numPr>
              <w:spacing w:after="60" w:line="240" w:lineRule="auto"/>
              <w:ind w:left="217" w:hanging="217"/>
              <w:rPr>
                <w:b/>
                <w:bCs/>
                <w:sz w:val="18"/>
                <w:szCs w:val="18"/>
              </w:rPr>
            </w:pPr>
            <w:r w:rsidRPr="00E83DAA">
              <w:rPr>
                <w:b/>
                <w:bCs/>
                <w:sz w:val="18"/>
                <w:szCs w:val="18"/>
              </w:rPr>
              <w:t xml:space="preserve">Generelt: </w:t>
            </w:r>
            <w:r w:rsidRPr="00E83DAA">
              <w:rPr>
                <w:sz w:val="18"/>
                <w:szCs w:val="18"/>
              </w:rPr>
              <w:t>Forvaltning, skjøtsel, tilrettelegging, informasjon mv.</w:t>
            </w:r>
            <w:r w:rsidRPr="00E83DAA">
              <w:rPr>
                <w:b/>
                <w:bCs/>
                <w:sz w:val="18"/>
                <w:szCs w:val="18"/>
              </w:rPr>
              <w:t xml:space="preserve"> </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2D6A070D" w14:textId="4BDA9CE1" w:rsidR="00E83DAA" w:rsidRPr="00E83DAA" w:rsidRDefault="00E83DAA" w:rsidP="00E83DAA">
            <w:pPr>
              <w:pStyle w:val="Brdtekst"/>
              <w:spacing w:after="60" w:line="240" w:lineRule="auto"/>
              <w:rPr>
                <w:sz w:val="18"/>
                <w:szCs w:val="18"/>
              </w:rPr>
            </w:pPr>
            <w:r w:rsidRPr="00E83DAA">
              <w:rPr>
                <w:sz w:val="18"/>
                <w:szCs w:val="18"/>
              </w:rPr>
              <w:t>§ 5</w:t>
            </w:r>
          </w:p>
        </w:tc>
        <w:tc>
          <w:tcPr>
            <w:tcW w:w="1134" w:type="dxa"/>
            <w:tcBorders>
              <w:top w:val="single" w:sz="6" w:space="0" w:color="auto"/>
              <w:left w:val="single" w:sz="6" w:space="0" w:color="auto"/>
              <w:bottom w:val="single" w:sz="6" w:space="0" w:color="auto"/>
              <w:right w:val="single" w:sz="6" w:space="0" w:color="auto"/>
            </w:tcBorders>
            <w:shd w:val="clear" w:color="auto" w:fill="FFFBEF"/>
            <w:tcMar>
              <w:top w:w="28" w:type="dxa"/>
              <w:bottom w:w="28" w:type="dxa"/>
            </w:tcMar>
          </w:tcPr>
          <w:p w14:paraId="07B070A2" w14:textId="77777777" w:rsidR="00E83DAA" w:rsidRPr="00E83DAA" w:rsidRDefault="00E83DAA" w:rsidP="00E83DAA">
            <w:pPr>
              <w:pStyle w:val="Brdtekst"/>
              <w:spacing w:after="0"/>
              <w:rPr>
                <w:sz w:val="18"/>
                <w:szCs w:val="18"/>
              </w:rPr>
            </w:pPr>
            <w:r w:rsidRPr="00E83DAA">
              <w:rPr>
                <w:sz w:val="18"/>
                <w:szCs w:val="18"/>
              </w:rPr>
              <w:t>Må ofte omsøkes</w:t>
            </w:r>
          </w:p>
          <w:p w14:paraId="579D5BFB" w14:textId="168F5FD6" w:rsidR="00E83DAA" w:rsidRPr="00E83DAA" w:rsidRDefault="00E83DAA" w:rsidP="00E83DAA">
            <w:pPr>
              <w:pStyle w:val="Brdtekst"/>
              <w:spacing w:after="0"/>
              <w:rPr>
                <w:i/>
                <w:iCs/>
                <w:sz w:val="18"/>
                <w:szCs w:val="18"/>
              </w:rPr>
            </w:pPr>
            <w:r w:rsidRPr="00E83DAA">
              <w:rPr>
                <w:sz w:val="18"/>
                <w:szCs w:val="18"/>
              </w:rPr>
              <w:t>(sak 12/17)</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4ADE995B" w14:textId="3AADF27E" w:rsidR="00E83DAA" w:rsidRPr="00E83DAA" w:rsidRDefault="00E83DAA" w:rsidP="000424CF">
            <w:pPr>
              <w:pStyle w:val="Brdtekst"/>
              <w:spacing w:after="60" w:line="240" w:lineRule="auto"/>
              <w:ind w:right="-51"/>
              <w:rPr>
                <w:sz w:val="18"/>
                <w:szCs w:val="18"/>
              </w:rPr>
            </w:pPr>
            <w:r w:rsidRPr="00E83DAA">
              <w:rPr>
                <w:i/>
                <w:iCs/>
                <w:sz w:val="18"/>
                <w:szCs w:val="18"/>
              </w:rPr>
              <w:t>Det skal utarbeides en forvaltnings</w:t>
            </w:r>
            <w:r w:rsidR="000424CF">
              <w:rPr>
                <w:i/>
                <w:iCs/>
                <w:sz w:val="18"/>
                <w:szCs w:val="18"/>
              </w:rPr>
              <w:t>-</w:t>
            </w:r>
            <w:r w:rsidRPr="00E83DAA">
              <w:rPr>
                <w:i/>
                <w:iCs/>
                <w:sz w:val="18"/>
                <w:szCs w:val="18"/>
              </w:rPr>
              <w:t xml:space="preserve">plan med nærmere retningslinjer for forvaltning, skjøtsel, tilrettelegging, informasjon mv. Forvaltningsplanen skal godkjennes av </w:t>
            </w:r>
            <w:proofErr w:type="spellStart"/>
            <w:r w:rsidRPr="00E83DAA">
              <w:rPr>
                <w:i/>
                <w:iCs/>
                <w:sz w:val="18"/>
                <w:szCs w:val="18"/>
              </w:rPr>
              <w:t>Miljødirektoratet</w:t>
            </w:r>
            <w:proofErr w:type="spellEnd"/>
            <w:r w:rsidRPr="00E83DAA">
              <w:rPr>
                <w:i/>
                <w:iCs/>
                <w:sz w:val="18"/>
                <w:szCs w:val="18"/>
              </w:rPr>
              <w:t>.</w:t>
            </w:r>
          </w:p>
        </w:tc>
        <w:tc>
          <w:tcPr>
            <w:tcW w:w="2977" w:type="dxa"/>
            <w:tcBorders>
              <w:top w:val="single" w:sz="6" w:space="0" w:color="auto"/>
              <w:left w:val="single" w:sz="6" w:space="0" w:color="auto"/>
              <w:bottom w:val="single" w:sz="6" w:space="0" w:color="auto"/>
              <w:right w:val="single" w:sz="6" w:space="0" w:color="auto"/>
            </w:tcBorders>
            <w:shd w:val="clear" w:color="auto" w:fill="FFFFFF" w:themeFill="background1"/>
            <w:tcMar>
              <w:top w:w="28" w:type="dxa"/>
              <w:bottom w:w="28" w:type="dxa"/>
            </w:tcMar>
          </w:tcPr>
          <w:p w14:paraId="58AE047C" w14:textId="0F9DA8AB" w:rsidR="00E83DAA" w:rsidRPr="00E83DAA" w:rsidRDefault="00E83DAA" w:rsidP="00E83DAA">
            <w:pPr>
              <w:pStyle w:val="Brdtekst"/>
              <w:spacing w:after="60" w:line="240" w:lineRule="auto"/>
              <w:rPr>
                <w:sz w:val="18"/>
                <w:szCs w:val="18"/>
              </w:rPr>
            </w:pPr>
            <w:r w:rsidRPr="00E83DAA">
              <w:rPr>
                <w:sz w:val="18"/>
                <w:szCs w:val="18"/>
              </w:rPr>
              <w:t>Skjøtselsformer og krav til planverk og gjennomføring. Graden av tilrettelegging (bruer, gangbaner, skilt, pekere, infotavler etc.) med</w:t>
            </w:r>
            <w:r w:rsidR="00A14144">
              <w:rPr>
                <w:sz w:val="18"/>
                <w:szCs w:val="18"/>
              </w:rPr>
              <w:t xml:space="preserve"> standard </w:t>
            </w:r>
            <w:r w:rsidRPr="00E83DAA">
              <w:rPr>
                <w:sz w:val="18"/>
                <w:szCs w:val="18"/>
              </w:rPr>
              <w:t>vilkår (omfang, material</w:t>
            </w:r>
            <w:r w:rsidR="001876F6">
              <w:rPr>
                <w:sz w:val="18"/>
                <w:szCs w:val="18"/>
              </w:rPr>
              <w:t>-v</w:t>
            </w:r>
            <w:r w:rsidRPr="00E83DAA">
              <w:rPr>
                <w:sz w:val="18"/>
                <w:szCs w:val="18"/>
              </w:rPr>
              <w:t xml:space="preserve">alg og lokalisering av tiltak). </w:t>
            </w:r>
          </w:p>
        </w:tc>
      </w:tr>
    </w:tbl>
    <w:p w14:paraId="3B0E1A02" w14:textId="0AF0FB2D" w:rsidR="000130D0" w:rsidRDefault="000130D0" w:rsidP="000130D0">
      <w:pPr>
        <w:pStyle w:val="Overskrift3"/>
      </w:pPr>
      <w:bookmarkStart w:id="70" w:name="_Toc223963535"/>
      <w:bookmarkStart w:id="71" w:name="_Toc227249233"/>
      <w:r w:rsidRPr="003509A4">
        <w:t xml:space="preserve">Retningslinjer for saksbehandling </w:t>
      </w:r>
      <w:r>
        <w:t>for hver enkeltbestemmelse i forskriften</w:t>
      </w:r>
      <w:bookmarkEnd w:id="70"/>
      <w:bookmarkEnd w:id="71"/>
    </w:p>
    <w:p w14:paraId="42E978F4" w14:textId="598A832E" w:rsidR="009D7DD5" w:rsidRDefault="009D7DD5" w:rsidP="00070AAA">
      <w:pPr>
        <w:pStyle w:val="Brdtekst"/>
        <w:spacing w:after="0"/>
      </w:pPr>
      <w:r>
        <w:t xml:space="preserve">Retningslinjer for saksbehandling etter vernebestemmelsene er gitt i tabell </w:t>
      </w:r>
      <w:r w:rsidR="00A3197F">
        <w:t>7</w:t>
      </w:r>
      <w:r>
        <w:t>. Der forskriftene for Strauman landskapsvernområde og Lomsdal</w:t>
      </w:r>
      <w:r>
        <w:noBreakHyphen/>
        <w:t xml:space="preserve">Visten nasjonalpark er likelydende, og praktiseringen skal være den samme, </w:t>
      </w:r>
      <w:r w:rsidRPr="009D13CB">
        <w:t xml:space="preserve">henviser retningslinjene til </w:t>
      </w:r>
      <w:r w:rsidRPr="009D13CB">
        <w:rPr>
          <w:i/>
        </w:rPr>
        <w:t>Forvaltningsplanen for Lomsdal</w:t>
      </w:r>
      <w:r w:rsidRPr="009D13CB">
        <w:rPr>
          <w:i/>
        </w:rPr>
        <w:noBreakHyphen/>
        <w:t>Visten nasjonalpark</w:t>
      </w:r>
      <w:r w:rsidRPr="009D13CB">
        <w:t xml:space="preserve">. </w:t>
      </w:r>
      <w:r w:rsidR="00A113D2" w:rsidRPr="00264944">
        <w:t xml:space="preserve">Retningslinjer </w:t>
      </w:r>
      <w:r w:rsidR="00A113D2" w:rsidRPr="00E53AB3">
        <w:t>gir utfyllende føringer til forskriften, men endrer ikke vernebestemmelsene. De skal bidra til forutsigbar praksis, og til at verneformålet (§ 2) og prinsippene i naturmangfoldloven (§§ 8–12) blir lagt til grunn i alle saker.</w:t>
      </w:r>
      <w:r w:rsidRPr="00F12A17">
        <w:br w:type="page"/>
      </w:r>
    </w:p>
    <w:p w14:paraId="3C63D6EF" w14:textId="07C56169" w:rsidR="00D2539C" w:rsidRPr="007B03DA" w:rsidRDefault="003509A4" w:rsidP="009B252B">
      <w:pPr>
        <w:pStyle w:val="Tabell"/>
      </w:pPr>
      <w:r w:rsidRPr="007B03DA">
        <w:lastRenderedPageBreak/>
        <w:t>Retningslinjer for saksbehandling og forvaltning av Strauman</w:t>
      </w:r>
      <w:r w:rsidR="00F8173C">
        <w:t xml:space="preserve"> landskapsvernområde</w:t>
      </w:r>
      <w:r w:rsidR="00910B17">
        <w:t>, med henvisning til Lomsdal-Visten nasjonalpark der retningslinjene og praktiseringen er lik</w:t>
      </w:r>
      <w:r w:rsidR="00F8173C">
        <w:t>.</w:t>
      </w:r>
      <w:r w:rsidR="004B1ADA">
        <w:t xml:space="preserve"> </w:t>
      </w:r>
      <w:r w:rsidR="005A7B70" w:rsidRPr="005A7B70">
        <w:rPr>
          <w:i/>
        </w:rPr>
        <w:t xml:space="preserve">Tekst i kursiv </w:t>
      </w:r>
      <w:r w:rsidR="00591F47">
        <w:rPr>
          <w:i/>
        </w:rPr>
        <w:t xml:space="preserve">først under hver bestemmelse, </w:t>
      </w:r>
      <w:r w:rsidR="005A7B70" w:rsidRPr="005A7B70">
        <w:rPr>
          <w:i/>
        </w:rPr>
        <w:t>er direkte gjengivelse av forskriftsteksten.</w:t>
      </w:r>
      <w:r w:rsidR="005A7B70">
        <w:t xml:space="preserve"> </w:t>
      </w:r>
      <w:r w:rsidR="007B38CE" w:rsidRPr="003503EF">
        <w:rPr>
          <w:shd w:val="clear" w:color="auto" w:fill="FFFBEF"/>
        </w:rPr>
        <w:t xml:space="preserve">Gule bokser: </w:t>
      </w:r>
      <w:r w:rsidR="003503EF" w:rsidRPr="003503EF">
        <w:rPr>
          <w:shd w:val="clear" w:color="auto" w:fill="FFFBEF"/>
        </w:rPr>
        <w:t xml:space="preserve">forskriften </w:t>
      </w:r>
      <w:r w:rsidR="007B38CE" w:rsidRPr="003503EF">
        <w:rPr>
          <w:shd w:val="clear" w:color="auto" w:fill="FFFBEF"/>
        </w:rPr>
        <w:t>viser til forvaltningsplanen.</w:t>
      </w:r>
      <w:r w:rsidR="007B38CE">
        <w:t xml:space="preserve"> </w:t>
      </w:r>
    </w:p>
    <w:tbl>
      <w:tblPr>
        <w:tblStyle w:val="Tabellrutenett"/>
        <w:tblpPr w:leftFromText="141" w:rightFromText="141" w:vertAnchor="text" w:tblpXSpec="center" w:tblpY="1"/>
        <w:tblOverlap w:val="never"/>
        <w:tblW w:w="5088" w:type="pct"/>
        <w:tblLayout w:type="fixed"/>
        <w:tblLook w:val="04A0" w:firstRow="1" w:lastRow="0" w:firstColumn="1" w:lastColumn="0" w:noHBand="0" w:noVBand="1"/>
      </w:tblPr>
      <w:tblGrid>
        <w:gridCol w:w="382"/>
        <w:gridCol w:w="1257"/>
        <w:gridCol w:w="58"/>
        <w:gridCol w:w="1334"/>
        <w:gridCol w:w="6912"/>
      </w:tblGrid>
      <w:tr w:rsidR="001E65CB" w:rsidRPr="0060310E" w14:paraId="35AF269B" w14:textId="77777777" w:rsidTr="00AB40FE">
        <w:trPr>
          <w:tblHeader/>
        </w:trPr>
        <w:tc>
          <w:tcPr>
            <w:tcW w:w="853" w:type="pct"/>
            <w:gridSpan w:val="3"/>
            <w:tcBorders>
              <w:top w:val="single" w:sz="4" w:space="0" w:color="auto"/>
              <w:bottom w:val="single" w:sz="4" w:space="0" w:color="auto"/>
            </w:tcBorders>
            <w:shd w:val="clear" w:color="auto" w:fill="FFD966" w:themeFill="accent4" w:themeFillTint="99"/>
            <w:tcMar>
              <w:top w:w="57" w:type="dxa"/>
            </w:tcMar>
            <w:vAlign w:val="center"/>
          </w:tcPr>
          <w:p w14:paraId="70F35BD4" w14:textId="53E4B9DE" w:rsidR="001E65CB" w:rsidRPr="00C41FFA" w:rsidRDefault="001E65CB">
            <w:pPr>
              <w:rPr>
                <w:sz w:val="20"/>
                <w:szCs w:val="20"/>
              </w:rPr>
            </w:pPr>
            <w:r w:rsidRPr="00C41FFA">
              <w:rPr>
                <w:sz w:val="20"/>
                <w:szCs w:val="20"/>
              </w:rPr>
              <w:t>Tema</w:t>
            </w:r>
          </w:p>
        </w:tc>
        <w:tc>
          <w:tcPr>
            <w:tcW w:w="671" w:type="pct"/>
            <w:tcBorders>
              <w:top w:val="single" w:sz="4" w:space="0" w:color="auto"/>
            </w:tcBorders>
            <w:shd w:val="clear" w:color="auto" w:fill="FFD966" w:themeFill="accent4" w:themeFillTint="99"/>
            <w:tcMar>
              <w:top w:w="57" w:type="dxa"/>
            </w:tcMar>
            <w:vAlign w:val="center"/>
          </w:tcPr>
          <w:p w14:paraId="4316CEE6" w14:textId="77777777" w:rsidR="001E65CB" w:rsidRPr="00C41FFA" w:rsidRDefault="001E65CB">
            <w:pPr>
              <w:rPr>
                <w:sz w:val="20"/>
                <w:szCs w:val="20"/>
              </w:rPr>
            </w:pPr>
            <w:r w:rsidRPr="00C41FFA">
              <w:rPr>
                <w:sz w:val="20"/>
                <w:szCs w:val="20"/>
              </w:rPr>
              <w:t>Forskrifts-referanse</w:t>
            </w:r>
          </w:p>
        </w:tc>
        <w:tc>
          <w:tcPr>
            <w:tcW w:w="3476" w:type="pct"/>
            <w:tcBorders>
              <w:top w:val="single" w:sz="4" w:space="0" w:color="auto"/>
            </w:tcBorders>
            <w:shd w:val="clear" w:color="auto" w:fill="FFD966" w:themeFill="accent4" w:themeFillTint="99"/>
            <w:tcMar>
              <w:top w:w="57" w:type="dxa"/>
            </w:tcMar>
            <w:vAlign w:val="center"/>
          </w:tcPr>
          <w:p w14:paraId="5D0C2332" w14:textId="7B663B85" w:rsidR="001E65CB" w:rsidRPr="00C41FFA" w:rsidRDefault="001E65CB" w:rsidP="0021068C">
            <w:pPr>
              <w:ind w:left="-49" w:right="-139"/>
              <w:rPr>
                <w:bCs/>
                <w:sz w:val="20"/>
                <w:szCs w:val="20"/>
              </w:rPr>
            </w:pPr>
            <w:r w:rsidRPr="00C41FFA">
              <w:rPr>
                <w:bCs/>
                <w:i/>
                <w:sz w:val="20"/>
                <w:szCs w:val="20"/>
              </w:rPr>
              <w:t>Vernebestemmelse</w:t>
            </w:r>
            <w:r w:rsidR="008B483D" w:rsidRPr="00C41FFA">
              <w:rPr>
                <w:bCs/>
                <w:i/>
                <w:sz w:val="20"/>
                <w:szCs w:val="20"/>
              </w:rPr>
              <w:t xml:space="preserve"> </w:t>
            </w:r>
            <w:r w:rsidR="00C41FFA" w:rsidRPr="00C41FFA">
              <w:rPr>
                <w:bCs/>
                <w:i/>
                <w:sz w:val="20"/>
                <w:szCs w:val="20"/>
              </w:rPr>
              <w:t>(</w:t>
            </w:r>
            <w:r w:rsidR="008B483D" w:rsidRPr="00C41FFA">
              <w:rPr>
                <w:bCs/>
                <w:i/>
                <w:sz w:val="20"/>
                <w:szCs w:val="20"/>
              </w:rPr>
              <w:t>først</w:t>
            </w:r>
            <w:r w:rsidR="0074440E" w:rsidRPr="00C41FFA">
              <w:rPr>
                <w:bCs/>
                <w:i/>
                <w:sz w:val="20"/>
                <w:szCs w:val="20"/>
              </w:rPr>
              <w:t xml:space="preserve"> i kursiv</w:t>
            </w:r>
            <w:r w:rsidR="00C41FFA" w:rsidRPr="00C41FFA">
              <w:rPr>
                <w:bCs/>
                <w:i/>
                <w:sz w:val="20"/>
                <w:szCs w:val="20"/>
              </w:rPr>
              <w:t>)</w:t>
            </w:r>
            <w:r w:rsidR="0074440E" w:rsidRPr="00C41FFA">
              <w:rPr>
                <w:bCs/>
                <w:sz w:val="20"/>
                <w:szCs w:val="20"/>
              </w:rPr>
              <w:t xml:space="preserve">, </w:t>
            </w:r>
            <w:r w:rsidR="0021068C" w:rsidRPr="00C41FFA">
              <w:rPr>
                <w:bCs/>
                <w:sz w:val="20"/>
                <w:szCs w:val="20"/>
              </w:rPr>
              <w:t xml:space="preserve">så </w:t>
            </w:r>
            <w:r w:rsidR="0074440E" w:rsidRPr="00C41FFA">
              <w:rPr>
                <w:bCs/>
                <w:sz w:val="20"/>
                <w:szCs w:val="20"/>
              </w:rPr>
              <w:t>f</w:t>
            </w:r>
            <w:r w:rsidRPr="00C41FFA">
              <w:rPr>
                <w:bCs/>
                <w:sz w:val="20"/>
                <w:szCs w:val="20"/>
              </w:rPr>
              <w:t>orvaltningsmyndighetens retningslinje</w:t>
            </w:r>
            <w:r w:rsidR="00655997" w:rsidRPr="00C41FFA">
              <w:rPr>
                <w:bCs/>
                <w:sz w:val="20"/>
                <w:szCs w:val="20"/>
              </w:rPr>
              <w:t>r</w:t>
            </w:r>
          </w:p>
        </w:tc>
      </w:tr>
      <w:tr w:rsidR="00E31CDF" w:rsidRPr="0060310E" w14:paraId="717D0749" w14:textId="77777777" w:rsidTr="00AB40FE">
        <w:tc>
          <w:tcPr>
            <w:tcW w:w="853" w:type="pct"/>
            <w:gridSpan w:val="3"/>
            <w:tcBorders>
              <w:top w:val="single" w:sz="4" w:space="0" w:color="auto"/>
              <w:bottom w:val="single" w:sz="4" w:space="0" w:color="auto"/>
              <w:right w:val="nil"/>
            </w:tcBorders>
            <w:shd w:val="clear" w:color="auto" w:fill="E7B4A4" w:themeFill="accent3" w:themeFillTint="66"/>
            <w:tcMar>
              <w:top w:w="57" w:type="dxa"/>
            </w:tcMar>
          </w:tcPr>
          <w:p w14:paraId="7FCBA742" w14:textId="6EEADA30" w:rsidR="00A25EB9" w:rsidRPr="002C47DF" w:rsidRDefault="00A25EB9" w:rsidP="00A25EB9">
            <w:pPr>
              <w:rPr>
                <w:b/>
                <w:bCs/>
              </w:rPr>
            </w:pPr>
            <w:r w:rsidRPr="002C47DF">
              <w:rPr>
                <w:b/>
                <w:bCs/>
              </w:rPr>
              <w:t>Avgrensning</w:t>
            </w:r>
          </w:p>
        </w:tc>
        <w:tc>
          <w:tcPr>
            <w:tcW w:w="671" w:type="pct"/>
            <w:tcBorders>
              <w:left w:val="nil"/>
              <w:bottom w:val="single" w:sz="4" w:space="0" w:color="auto"/>
              <w:right w:val="nil"/>
            </w:tcBorders>
            <w:shd w:val="clear" w:color="auto" w:fill="E7B4A4" w:themeFill="accent3" w:themeFillTint="66"/>
            <w:tcMar>
              <w:top w:w="57" w:type="dxa"/>
            </w:tcMar>
          </w:tcPr>
          <w:p w14:paraId="42DC9D31" w14:textId="42C16344" w:rsidR="00A25EB9" w:rsidRPr="002C47DF" w:rsidRDefault="00A25EB9" w:rsidP="00A25EB9">
            <w:pPr>
              <w:pStyle w:val="PunktlisteitabellSISTE"/>
              <w:framePr w:hSpace="0" w:wrap="auto" w:vAnchor="margin" w:yAlign="inline"/>
              <w:numPr>
                <w:ilvl w:val="0"/>
                <w:numId w:val="0"/>
              </w:numPr>
              <w:ind w:left="142" w:hanging="142"/>
              <w:suppressOverlap w:val="0"/>
              <w:rPr>
                <w:sz w:val="22"/>
                <w:szCs w:val="22"/>
              </w:rPr>
            </w:pPr>
            <w:r w:rsidRPr="002C47DF">
              <w:rPr>
                <w:b/>
                <w:sz w:val="22"/>
                <w:szCs w:val="22"/>
              </w:rPr>
              <w:t>§ 1</w:t>
            </w:r>
          </w:p>
        </w:tc>
        <w:tc>
          <w:tcPr>
            <w:tcW w:w="3476" w:type="pct"/>
            <w:tcBorders>
              <w:left w:val="nil"/>
              <w:bottom w:val="single" w:sz="4" w:space="0" w:color="auto"/>
            </w:tcBorders>
            <w:shd w:val="clear" w:color="auto" w:fill="E7B4A4" w:themeFill="accent3" w:themeFillTint="66"/>
            <w:tcMar>
              <w:top w:w="57" w:type="dxa"/>
            </w:tcMar>
          </w:tcPr>
          <w:p w14:paraId="2487315A" w14:textId="1009FD0D" w:rsidR="00A25EB9" w:rsidRPr="0060310E" w:rsidRDefault="00A25EB9" w:rsidP="00D13668">
            <w:pPr>
              <w:pStyle w:val="PunktlisteitabellSISTE"/>
              <w:framePr w:hSpace="0" w:wrap="auto" w:vAnchor="margin" w:yAlign="inline"/>
              <w:numPr>
                <w:ilvl w:val="0"/>
                <w:numId w:val="0"/>
              </w:numPr>
              <w:spacing w:afterLines="60" w:after="144"/>
              <w:suppressOverlap w:val="0"/>
              <w:rPr>
                <w:sz w:val="18"/>
                <w:szCs w:val="18"/>
              </w:rPr>
            </w:pPr>
            <w:r>
              <w:rPr>
                <w:sz w:val="18"/>
                <w:szCs w:val="18"/>
              </w:rPr>
              <w:t>Verneområdet er 32,4 km</w:t>
            </w:r>
            <w:r w:rsidRPr="000B1232">
              <w:rPr>
                <w:sz w:val="18"/>
                <w:szCs w:val="18"/>
                <w:vertAlign w:val="superscript"/>
              </w:rPr>
              <w:t>2</w:t>
            </w:r>
            <w:r>
              <w:rPr>
                <w:sz w:val="18"/>
                <w:szCs w:val="18"/>
              </w:rPr>
              <w:t xml:space="preserve"> stort og berører ni private og en kommunal eiendom i Vevelstad.  Teiggrensepunktene er avmerket i terrenget. Forskrift, vernekart og jordskiftekart oppbevares hos kommunen, Statsforvalteren og </w:t>
            </w:r>
            <w:proofErr w:type="spellStart"/>
            <w:r>
              <w:rPr>
                <w:sz w:val="18"/>
                <w:szCs w:val="18"/>
              </w:rPr>
              <w:t>Miljødirektoratet</w:t>
            </w:r>
            <w:proofErr w:type="spellEnd"/>
            <w:r>
              <w:rPr>
                <w:sz w:val="18"/>
                <w:szCs w:val="18"/>
              </w:rPr>
              <w:t xml:space="preserve">. </w:t>
            </w:r>
          </w:p>
        </w:tc>
      </w:tr>
      <w:tr w:rsidR="00E31CDF" w:rsidRPr="0060310E" w14:paraId="49CA212C" w14:textId="77777777" w:rsidTr="009A6D92">
        <w:trPr>
          <w:trHeight w:val="1877"/>
        </w:trPr>
        <w:tc>
          <w:tcPr>
            <w:tcW w:w="853" w:type="pct"/>
            <w:gridSpan w:val="3"/>
            <w:tcBorders>
              <w:bottom w:val="single" w:sz="4" w:space="0" w:color="auto"/>
              <w:right w:val="nil"/>
            </w:tcBorders>
            <w:shd w:val="clear" w:color="auto" w:fill="E7B4A4" w:themeFill="accent3" w:themeFillTint="66"/>
            <w:tcMar>
              <w:top w:w="57" w:type="dxa"/>
            </w:tcMar>
          </w:tcPr>
          <w:p w14:paraId="5FCEAFBE" w14:textId="18A72DBC" w:rsidR="00A25EB9" w:rsidRPr="002C47DF" w:rsidRDefault="00A25EB9" w:rsidP="00A25EB9">
            <w:pPr>
              <w:rPr>
                <w:b/>
                <w:bCs/>
              </w:rPr>
            </w:pPr>
            <w:r w:rsidRPr="002C47DF">
              <w:rPr>
                <w:b/>
                <w:bCs/>
              </w:rPr>
              <w:t>Formål</w:t>
            </w:r>
          </w:p>
        </w:tc>
        <w:tc>
          <w:tcPr>
            <w:tcW w:w="671" w:type="pct"/>
            <w:tcBorders>
              <w:left w:val="nil"/>
              <w:bottom w:val="single" w:sz="4" w:space="0" w:color="auto"/>
              <w:right w:val="nil"/>
            </w:tcBorders>
            <w:shd w:val="clear" w:color="auto" w:fill="E7B4A4" w:themeFill="accent3" w:themeFillTint="66"/>
            <w:tcMar>
              <w:top w:w="57" w:type="dxa"/>
            </w:tcMar>
          </w:tcPr>
          <w:p w14:paraId="1739021D" w14:textId="750ED570" w:rsidR="00A25EB9" w:rsidRPr="002C47DF" w:rsidRDefault="00A25EB9" w:rsidP="00A25EB9">
            <w:pPr>
              <w:rPr>
                <w:b/>
              </w:rPr>
            </w:pPr>
            <w:r w:rsidRPr="002C47DF">
              <w:rPr>
                <w:b/>
              </w:rPr>
              <w:t>§ 2</w:t>
            </w:r>
          </w:p>
        </w:tc>
        <w:tc>
          <w:tcPr>
            <w:tcW w:w="3476" w:type="pct"/>
            <w:tcBorders>
              <w:left w:val="nil"/>
              <w:bottom w:val="single" w:sz="4" w:space="0" w:color="auto"/>
            </w:tcBorders>
            <w:shd w:val="clear" w:color="auto" w:fill="E7B4A4" w:themeFill="accent3" w:themeFillTint="66"/>
            <w:tcMar>
              <w:top w:w="57" w:type="dxa"/>
            </w:tcMar>
          </w:tcPr>
          <w:p w14:paraId="58AB7E1C" w14:textId="2E88012E" w:rsidR="00A25EB9" w:rsidRPr="00DC0CB6" w:rsidRDefault="00A25EB9" w:rsidP="0063772E">
            <w:pPr>
              <w:spacing w:after="60"/>
              <w:rPr>
                <w:sz w:val="18"/>
                <w:szCs w:val="18"/>
              </w:rPr>
            </w:pPr>
            <w:r w:rsidRPr="00DC0CB6">
              <w:rPr>
                <w:sz w:val="18"/>
                <w:szCs w:val="18"/>
              </w:rPr>
              <w:t xml:space="preserve">Formålene med verneområdet er: </w:t>
            </w:r>
          </w:p>
          <w:p w14:paraId="65322F0A" w14:textId="12F63B6F" w:rsidR="00A25EB9" w:rsidRPr="00DC0CB6" w:rsidRDefault="00FF41AE" w:rsidP="00715D6C">
            <w:pPr>
              <w:pStyle w:val="PunktlisteitabellSISTE"/>
              <w:framePr w:hSpace="0" w:wrap="auto" w:vAnchor="margin" w:yAlign="inline"/>
              <w:numPr>
                <w:ilvl w:val="0"/>
                <w:numId w:val="42"/>
              </w:numPr>
              <w:ind w:left="181" w:hanging="181"/>
              <w:suppressOverlap w:val="0"/>
              <w:rPr>
                <w:sz w:val="18"/>
                <w:szCs w:val="18"/>
              </w:rPr>
            </w:pPr>
            <w:r w:rsidRPr="00DC0CB6">
              <w:rPr>
                <w:sz w:val="18"/>
                <w:szCs w:val="18"/>
              </w:rPr>
              <w:t>Bevare e</w:t>
            </w:r>
            <w:r w:rsidR="00200A45" w:rsidRPr="00DC0CB6">
              <w:rPr>
                <w:sz w:val="18"/>
                <w:szCs w:val="18"/>
              </w:rPr>
              <w:t xml:space="preserve">t egenartet og </w:t>
            </w:r>
            <w:r w:rsidR="00A25EB9" w:rsidRPr="00DC0CB6">
              <w:rPr>
                <w:sz w:val="18"/>
                <w:szCs w:val="18"/>
              </w:rPr>
              <w:t>stort skogkledt dalføre fra fjord til høyfjell med variert vassdragsnatur</w:t>
            </w:r>
            <w:r w:rsidR="001A3AC3" w:rsidRPr="00DC0CB6">
              <w:rPr>
                <w:sz w:val="18"/>
                <w:szCs w:val="18"/>
              </w:rPr>
              <w:t xml:space="preserve">, </w:t>
            </w:r>
            <w:r w:rsidR="00A25EB9" w:rsidRPr="00DC0CB6">
              <w:rPr>
                <w:sz w:val="18"/>
                <w:szCs w:val="18"/>
              </w:rPr>
              <w:t xml:space="preserve">særegne </w:t>
            </w:r>
            <w:proofErr w:type="spellStart"/>
            <w:r w:rsidR="00A25EB9" w:rsidRPr="00DC0CB6">
              <w:rPr>
                <w:sz w:val="18"/>
                <w:szCs w:val="18"/>
              </w:rPr>
              <w:t>tidevannsstraumer</w:t>
            </w:r>
            <w:proofErr w:type="spellEnd"/>
            <w:r w:rsidR="00A25EB9" w:rsidRPr="00DC0CB6">
              <w:rPr>
                <w:sz w:val="18"/>
                <w:szCs w:val="18"/>
              </w:rPr>
              <w:t xml:space="preserve"> og vannøkologi i Lakselvvatnet</w:t>
            </w:r>
            <w:r w:rsidR="001A3AC3" w:rsidRPr="00DC0CB6">
              <w:rPr>
                <w:sz w:val="18"/>
                <w:szCs w:val="18"/>
              </w:rPr>
              <w:t xml:space="preserve">, </w:t>
            </w:r>
            <w:r w:rsidR="00A25EB9" w:rsidRPr="00DC0CB6">
              <w:rPr>
                <w:sz w:val="18"/>
                <w:szCs w:val="18"/>
              </w:rPr>
              <w:t>geologiske forekomster</w:t>
            </w:r>
            <w:r w:rsidR="003922B5" w:rsidRPr="00DC0CB6">
              <w:rPr>
                <w:sz w:val="18"/>
                <w:szCs w:val="18"/>
              </w:rPr>
              <w:t xml:space="preserve"> og </w:t>
            </w:r>
            <w:r w:rsidR="00A25EB9" w:rsidRPr="00DC0CB6">
              <w:rPr>
                <w:sz w:val="18"/>
                <w:szCs w:val="18"/>
              </w:rPr>
              <w:t>kulturminner</w:t>
            </w:r>
            <w:r w:rsidR="001A3AC3" w:rsidRPr="00DC0CB6">
              <w:rPr>
                <w:sz w:val="18"/>
                <w:szCs w:val="18"/>
              </w:rPr>
              <w:t xml:space="preserve">. </w:t>
            </w:r>
          </w:p>
          <w:p w14:paraId="7B6E7575" w14:textId="3A24308F" w:rsidR="00A25EB9" w:rsidRPr="00DC0CB6" w:rsidRDefault="00060D8C" w:rsidP="00715D6C">
            <w:pPr>
              <w:pStyle w:val="PunktlisteitabellSISTE"/>
              <w:framePr w:hSpace="0" w:wrap="auto" w:vAnchor="margin" w:yAlign="inline"/>
              <w:numPr>
                <w:ilvl w:val="0"/>
                <w:numId w:val="42"/>
              </w:numPr>
              <w:ind w:left="181" w:hanging="181"/>
              <w:suppressOverlap w:val="0"/>
              <w:rPr>
                <w:sz w:val="18"/>
                <w:szCs w:val="18"/>
              </w:rPr>
            </w:pPr>
            <w:r w:rsidRPr="00DC0CB6">
              <w:rPr>
                <w:sz w:val="18"/>
                <w:szCs w:val="18"/>
              </w:rPr>
              <w:t>Sikre</w:t>
            </w:r>
            <w:r w:rsidR="00C973AA" w:rsidRPr="00DC0CB6">
              <w:rPr>
                <w:sz w:val="18"/>
                <w:szCs w:val="18"/>
              </w:rPr>
              <w:t xml:space="preserve"> et helhetlig vern fra fjord til fjell på Helgeland, s</w:t>
            </w:r>
            <w:r w:rsidR="008339A9" w:rsidRPr="00DC0CB6">
              <w:rPr>
                <w:sz w:val="18"/>
                <w:szCs w:val="18"/>
              </w:rPr>
              <w:t>ammen med Lomsdal-Visten nasjonalpark/Njaarken vaarjelimmiedajve</w:t>
            </w:r>
            <w:r w:rsidR="00C973AA" w:rsidRPr="00DC0CB6">
              <w:rPr>
                <w:sz w:val="18"/>
                <w:szCs w:val="18"/>
              </w:rPr>
              <w:t xml:space="preserve">. </w:t>
            </w:r>
          </w:p>
          <w:p w14:paraId="2642DC11" w14:textId="339C8748" w:rsidR="00A25EB9" w:rsidRPr="00DC0CB6" w:rsidRDefault="0003226E" w:rsidP="00715D6C">
            <w:pPr>
              <w:pStyle w:val="PunktlisteitabellSISTE"/>
              <w:framePr w:hSpace="0" w:wrap="auto" w:vAnchor="margin" w:yAlign="inline"/>
              <w:numPr>
                <w:ilvl w:val="0"/>
                <w:numId w:val="42"/>
              </w:numPr>
              <w:ind w:left="181" w:hanging="181"/>
              <w:suppressOverlap w:val="0"/>
              <w:rPr>
                <w:sz w:val="18"/>
                <w:szCs w:val="18"/>
              </w:rPr>
            </w:pPr>
            <w:r w:rsidRPr="00DC0CB6">
              <w:rPr>
                <w:sz w:val="18"/>
                <w:szCs w:val="18"/>
              </w:rPr>
              <w:t>Gi allmennhete</w:t>
            </w:r>
            <w:r w:rsidR="00436F47" w:rsidRPr="00DC0CB6">
              <w:rPr>
                <w:sz w:val="18"/>
                <w:szCs w:val="18"/>
              </w:rPr>
              <w:t>n</w:t>
            </w:r>
            <w:r w:rsidR="00A25EB9" w:rsidRPr="00DC0CB6">
              <w:rPr>
                <w:sz w:val="18"/>
                <w:szCs w:val="18"/>
              </w:rPr>
              <w:t xml:space="preserve"> anledning til </w:t>
            </w:r>
            <w:r w:rsidR="00436F47" w:rsidRPr="00DC0CB6">
              <w:rPr>
                <w:sz w:val="18"/>
                <w:szCs w:val="18"/>
              </w:rPr>
              <w:t xml:space="preserve">natur- og landskapsopplevelse gjennom utøvelse av </w:t>
            </w:r>
            <w:r w:rsidR="00A25EB9" w:rsidRPr="00DC0CB6">
              <w:rPr>
                <w:sz w:val="18"/>
                <w:szCs w:val="18"/>
              </w:rPr>
              <w:t>tradisjonelt og enkelt friluftsliv</w:t>
            </w:r>
            <w:r w:rsidR="00F356CC" w:rsidRPr="00DC0CB6">
              <w:rPr>
                <w:sz w:val="18"/>
                <w:szCs w:val="18"/>
              </w:rPr>
              <w:t xml:space="preserve"> med liten grad av teknisk tilrettelegging.</w:t>
            </w:r>
            <w:r w:rsidR="00436F47" w:rsidRPr="00DC0CB6">
              <w:rPr>
                <w:sz w:val="18"/>
                <w:szCs w:val="18"/>
              </w:rPr>
              <w:t xml:space="preserve"> </w:t>
            </w:r>
            <w:r w:rsidR="00A25EB9" w:rsidRPr="00DC0CB6">
              <w:rPr>
                <w:sz w:val="18"/>
                <w:szCs w:val="18"/>
              </w:rPr>
              <w:t xml:space="preserve"> </w:t>
            </w:r>
          </w:p>
          <w:p w14:paraId="0112D035" w14:textId="533F7A9D" w:rsidR="00A25EB9" w:rsidRPr="0060310E" w:rsidRDefault="00A25EB9" w:rsidP="00715D6C">
            <w:pPr>
              <w:pStyle w:val="PunktlisteitabellSISTE"/>
              <w:framePr w:hSpace="0" w:wrap="auto" w:vAnchor="margin" w:yAlign="inline"/>
              <w:numPr>
                <w:ilvl w:val="0"/>
                <w:numId w:val="42"/>
              </w:numPr>
              <w:spacing w:afterLines="60" w:after="144"/>
              <w:ind w:left="181" w:hanging="181"/>
              <w:suppressOverlap w:val="0"/>
              <w:rPr>
                <w:sz w:val="18"/>
                <w:szCs w:val="18"/>
              </w:rPr>
            </w:pPr>
            <w:r w:rsidRPr="00DC0CB6">
              <w:rPr>
                <w:sz w:val="18"/>
                <w:szCs w:val="18"/>
              </w:rPr>
              <w:t>Ivareta</w:t>
            </w:r>
            <w:r w:rsidR="006B3A33" w:rsidRPr="00DC0CB6">
              <w:rPr>
                <w:sz w:val="18"/>
                <w:szCs w:val="18"/>
              </w:rPr>
              <w:t>kelse av</w:t>
            </w:r>
            <w:r w:rsidRPr="00DC0CB6">
              <w:rPr>
                <w:sz w:val="18"/>
                <w:szCs w:val="18"/>
              </w:rPr>
              <w:t xml:space="preserve"> </w:t>
            </w:r>
            <w:r w:rsidR="00E00284" w:rsidRPr="00DC0CB6">
              <w:rPr>
                <w:sz w:val="18"/>
                <w:szCs w:val="18"/>
              </w:rPr>
              <w:t xml:space="preserve">naturgrunnlaget </w:t>
            </w:r>
            <w:r w:rsidR="001306D0" w:rsidRPr="00DC0CB6">
              <w:rPr>
                <w:sz w:val="18"/>
                <w:szCs w:val="18"/>
              </w:rPr>
              <w:t>i landskapsvern</w:t>
            </w:r>
            <w:r w:rsidRPr="00DC0CB6">
              <w:rPr>
                <w:sz w:val="18"/>
                <w:szCs w:val="18"/>
              </w:rPr>
              <w:t xml:space="preserve">området </w:t>
            </w:r>
            <w:r w:rsidR="002C7B4D" w:rsidRPr="00DC0CB6">
              <w:rPr>
                <w:sz w:val="18"/>
                <w:szCs w:val="18"/>
              </w:rPr>
              <w:t>er</w:t>
            </w:r>
            <w:r w:rsidR="006B3A33" w:rsidRPr="00DC0CB6">
              <w:rPr>
                <w:sz w:val="18"/>
                <w:szCs w:val="18"/>
              </w:rPr>
              <w:t xml:space="preserve"> </w:t>
            </w:r>
            <w:r w:rsidR="002E1BC2" w:rsidRPr="00DC0CB6">
              <w:rPr>
                <w:sz w:val="18"/>
                <w:szCs w:val="18"/>
              </w:rPr>
              <w:t xml:space="preserve">viktig </w:t>
            </w:r>
            <w:r w:rsidRPr="00DC0CB6">
              <w:rPr>
                <w:sz w:val="18"/>
                <w:szCs w:val="18"/>
              </w:rPr>
              <w:t>for samisk kultur og næring</w:t>
            </w:r>
            <w:r w:rsidR="00BA3DEC" w:rsidRPr="00DC0CB6">
              <w:rPr>
                <w:sz w:val="18"/>
                <w:szCs w:val="18"/>
              </w:rPr>
              <w:t>sutnyttelse</w:t>
            </w:r>
            <w:r w:rsidR="00D61DEB" w:rsidRPr="00DC0CB6">
              <w:rPr>
                <w:sz w:val="18"/>
                <w:szCs w:val="18"/>
              </w:rPr>
              <w:t>. Området brukes til reindrift</w:t>
            </w:r>
            <w:r w:rsidR="00A67D77">
              <w:rPr>
                <w:sz w:val="18"/>
                <w:szCs w:val="18"/>
              </w:rPr>
              <w:t xml:space="preserve"> </w:t>
            </w:r>
          </w:p>
        </w:tc>
      </w:tr>
      <w:tr w:rsidR="00072134" w:rsidRPr="0060310E" w14:paraId="59C212F9" w14:textId="77777777" w:rsidTr="009A6D92">
        <w:tc>
          <w:tcPr>
            <w:tcW w:w="853" w:type="pct"/>
            <w:gridSpan w:val="3"/>
            <w:tcBorders>
              <w:left w:val="nil"/>
              <w:bottom w:val="single" w:sz="4" w:space="0" w:color="auto"/>
              <w:right w:val="nil"/>
            </w:tcBorders>
            <w:shd w:val="clear" w:color="auto" w:fill="FFFFFF" w:themeFill="background1"/>
            <w:tcMar>
              <w:top w:w="57" w:type="dxa"/>
            </w:tcMar>
          </w:tcPr>
          <w:p w14:paraId="45251EF2" w14:textId="77777777" w:rsidR="00ED0D11" w:rsidRPr="00243365" w:rsidRDefault="00ED0D11" w:rsidP="00ED0D11">
            <w:pPr>
              <w:rPr>
                <w:b/>
                <w:bCs/>
                <w:sz w:val="2"/>
                <w:szCs w:val="2"/>
              </w:rPr>
            </w:pPr>
          </w:p>
        </w:tc>
        <w:tc>
          <w:tcPr>
            <w:tcW w:w="4147" w:type="pct"/>
            <w:gridSpan w:val="2"/>
            <w:tcBorders>
              <w:left w:val="nil"/>
              <w:bottom w:val="single" w:sz="4" w:space="0" w:color="auto"/>
              <w:right w:val="nil"/>
            </w:tcBorders>
            <w:shd w:val="clear" w:color="auto" w:fill="FFFFFF" w:themeFill="background1"/>
            <w:tcMar>
              <w:top w:w="57" w:type="dxa"/>
            </w:tcMar>
          </w:tcPr>
          <w:p w14:paraId="3C2104CD" w14:textId="77777777" w:rsidR="00ED0D11" w:rsidRPr="00243365" w:rsidRDefault="00ED0D11" w:rsidP="00715D6C">
            <w:pPr>
              <w:pStyle w:val="PunktlisteitabellSISTE"/>
              <w:framePr w:hSpace="0" w:wrap="auto" w:vAnchor="margin" w:yAlign="inline"/>
              <w:numPr>
                <w:ilvl w:val="0"/>
                <w:numId w:val="41"/>
              </w:numPr>
              <w:ind w:left="181" w:hanging="181"/>
              <w:suppressOverlap w:val="0"/>
              <w:rPr>
                <w:sz w:val="2"/>
                <w:szCs w:val="2"/>
              </w:rPr>
            </w:pPr>
          </w:p>
        </w:tc>
      </w:tr>
      <w:tr w:rsidR="007B7882" w:rsidRPr="0060310E" w14:paraId="2BD91E80" w14:textId="77777777" w:rsidTr="007B7882">
        <w:trPr>
          <w:trHeight w:val="450"/>
        </w:trPr>
        <w:tc>
          <w:tcPr>
            <w:tcW w:w="1524" w:type="pct"/>
            <w:gridSpan w:val="4"/>
            <w:tcBorders>
              <w:bottom w:val="single" w:sz="4" w:space="0" w:color="auto"/>
              <w:right w:val="nil"/>
            </w:tcBorders>
            <w:shd w:val="clear" w:color="auto" w:fill="E7B4A4" w:themeFill="accent3" w:themeFillTint="66"/>
            <w:tcMar>
              <w:top w:w="57" w:type="dxa"/>
            </w:tcMar>
          </w:tcPr>
          <w:p w14:paraId="4B9A259F" w14:textId="3382D12B" w:rsidR="007B7882" w:rsidRPr="002C47DF" w:rsidRDefault="007B7882" w:rsidP="007B7882">
            <w:pPr>
              <w:rPr>
                <w:b/>
              </w:rPr>
            </w:pPr>
            <w:r w:rsidRPr="002C47DF">
              <w:rPr>
                <w:b/>
                <w:bCs/>
              </w:rPr>
              <w:t>Vernebestemmelser</w:t>
            </w:r>
            <w:r>
              <w:rPr>
                <w:b/>
                <w:bCs/>
              </w:rPr>
              <w:t xml:space="preserve">     </w:t>
            </w:r>
            <w:r w:rsidRPr="002C47DF">
              <w:rPr>
                <w:b/>
              </w:rPr>
              <w:t>§ 3</w:t>
            </w:r>
          </w:p>
        </w:tc>
        <w:tc>
          <w:tcPr>
            <w:tcW w:w="3476" w:type="pct"/>
            <w:tcBorders>
              <w:left w:val="nil"/>
            </w:tcBorders>
            <w:shd w:val="clear" w:color="auto" w:fill="E7B4A4" w:themeFill="accent3" w:themeFillTint="66"/>
            <w:tcMar>
              <w:top w:w="57" w:type="dxa"/>
            </w:tcMar>
            <w:vAlign w:val="center"/>
          </w:tcPr>
          <w:p w14:paraId="73A213A9" w14:textId="5A183736" w:rsidR="007B7882" w:rsidRPr="007D5379" w:rsidRDefault="007B7882" w:rsidP="00A25EB9">
            <w:pPr>
              <w:rPr>
                <w:b/>
                <w:bCs/>
                <w:sz w:val="18"/>
                <w:szCs w:val="18"/>
              </w:rPr>
            </w:pPr>
          </w:p>
        </w:tc>
      </w:tr>
      <w:tr w:rsidR="00E31CDF" w:rsidRPr="0060310E" w14:paraId="1BFEAD18" w14:textId="77777777" w:rsidTr="009A6D92">
        <w:trPr>
          <w:trHeight w:val="450"/>
        </w:trPr>
        <w:tc>
          <w:tcPr>
            <w:tcW w:w="853" w:type="pct"/>
            <w:gridSpan w:val="3"/>
            <w:tcBorders>
              <w:bottom w:val="nil"/>
              <w:right w:val="single" w:sz="4" w:space="0" w:color="F3D9D1" w:themeColor="accent3" w:themeTint="33"/>
            </w:tcBorders>
            <w:shd w:val="clear" w:color="auto" w:fill="F3D9D1" w:themeFill="accent3" w:themeFillTint="33"/>
            <w:tcMar>
              <w:top w:w="57" w:type="dxa"/>
            </w:tcMar>
            <w:vAlign w:val="center"/>
          </w:tcPr>
          <w:p w14:paraId="16E2CA4E" w14:textId="556A8018" w:rsidR="001E4DC6" w:rsidRPr="002C47DF" w:rsidRDefault="001E4DC6" w:rsidP="00A25EB9">
            <w:pPr>
              <w:rPr>
                <w:b/>
                <w:bCs/>
              </w:rPr>
            </w:pPr>
            <w:r w:rsidRPr="002C47DF">
              <w:rPr>
                <w:b/>
                <w:bCs/>
                <w:i/>
              </w:rPr>
              <w:t>Landskapet</w:t>
            </w:r>
          </w:p>
        </w:tc>
        <w:tc>
          <w:tcPr>
            <w:tcW w:w="671" w:type="pct"/>
            <w:tcBorders>
              <w:left w:val="single" w:sz="4" w:space="0" w:color="F3D9D1" w:themeColor="accent3" w:themeTint="33"/>
              <w:right w:val="single" w:sz="4" w:space="0" w:color="F3D9D1" w:themeColor="accent3" w:themeTint="33"/>
            </w:tcBorders>
            <w:shd w:val="clear" w:color="auto" w:fill="F3D9D1" w:themeFill="accent3" w:themeFillTint="33"/>
            <w:tcMar>
              <w:top w:w="57" w:type="dxa"/>
            </w:tcMar>
            <w:vAlign w:val="center"/>
          </w:tcPr>
          <w:p w14:paraId="1577E2A9" w14:textId="047823D0" w:rsidR="001E4DC6" w:rsidRPr="002C47DF" w:rsidRDefault="001E4DC6" w:rsidP="00A25EB9">
            <w:pPr>
              <w:rPr>
                <w:b/>
              </w:rPr>
            </w:pPr>
            <w:r w:rsidRPr="002C47DF">
              <w:rPr>
                <w:b/>
              </w:rPr>
              <w:t>§ 3 pkt. 1</w:t>
            </w:r>
          </w:p>
        </w:tc>
        <w:tc>
          <w:tcPr>
            <w:tcW w:w="3476" w:type="pct"/>
            <w:tcBorders>
              <w:left w:val="single" w:sz="4" w:space="0" w:color="F3D9D1" w:themeColor="accent3" w:themeTint="33"/>
            </w:tcBorders>
            <w:shd w:val="clear" w:color="auto" w:fill="F3D9D1" w:themeFill="accent3" w:themeFillTint="33"/>
            <w:tcMar>
              <w:top w:w="57" w:type="dxa"/>
            </w:tcMar>
            <w:vAlign w:val="center"/>
          </w:tcPr>
          <w:p w14:paraId="333F3C72" w14:textId="2D9D361A" w:rsidR="001E4DC6" w:rsidRPr="007D5379" w:rsidRDefault="003B17E1" w:rsidP="00A25EB9">
            <w:pPr>
              <w:rPr>
                <w:b/>
                <w:bCs/>
                <w:sz w:val="18"/>
                <w:szCs w:val="18"/>
              </w:rPr>
            </w:pPr>
            <w:r>
              <w:rPr>
                <w:b/>
                <w:bCs/>
                <w:sz w:val="18"/>
                <w:szCs w:val="18"/>
              </w:rPr>
              <w:t>Vern av landskapet</w:t>
            </w:r>
          </w:p>
        </w:tc>
      </w:tr>
      <w:tr w:rsidR="00E25149" w:rsidRPr="0060310E" w14:paraId="26BBD292" w14:textId="77777777" w:rsidTr="009A6D92">
        <w:trPr>
          <w:trHeight w:val="317"/>
        </w:trPr>
        <w:tc>
          <w:tcPr>
            <w:tcW w:w="192" w:type="pct"/>
            <w:vMerge w:val="restart"/>
            <w:tcBorders>
              <w:top w:val="single" w:sz="4" w:space="0" w:color="F3D9D1" w:themeColor="accent3" w:themeTint="33"/>
              <w:right w:val="nil"/>
            </w:tcBorders>
            <w:shd w:val="clear" w:color="auto" w:fill="F3D9D1" w:themeFill="accent3" w:themeFillTint="33"/>
            <w:tcMar>
              <w:top w:w="57" w:type="dxa"/>
            </w:tcMar>
          </w:tcPr>
          <w:p w14:paraId="3EC82302" w14:textId="40B1021E" w:rsidR="00942ED7" w:rsidRPr="00483897" w:rsidRDefault="00942ED7" w:rsidP="00A25EB9">
            <w:pPr>
              <w:rPr>
                <w:bCs/>
                <w:sz w:val="18"/>
                <w:szCs w:val="18"/>
              </w:rPr>
            </w:pPr>
          </w:p>
        </w:tc>
        <w:tc>
          <w:tcPr>
            <w:tcW w:w="661" w:type="pct"/>
            <w:gridSpan w:val="2"/>
            <w:vMerge w:val="restart"/>
            <w:tcBorders>
              <w:top w:val="single" w:sz="4" w:space="0" w:color="auto"/>
              <w:right w:val="single" w:sz="4" w:space="0" w:color="FAEEEA"/>
            </w:tcBorders>
            <w:shd w:val="clear" w:color="auto" w:fill="FAEEEA"/>
          </w:tcPr>
          <w:p w14:paraId="1F4118B4" w14:textId="0A5E6552" w:rsidR="00942ED7" w:rsidRPr="002203DD" w:rsidRDefault="00942ED7" w:rsidP="0021744B">
            <w:pPr>
              <w:spacing w:before="60"/>
              <w:rPr>
                <w:bCs/>
                <w:sz w:val="20"/>
                <w:szCs w:val="20"/>
              </w:rPr>
            </w:pPr>
            <w:r w:rsidRPr="002203DD">
              <w:rPr>
                <w:b/>
                <w:bCs/>
                <w:sz w:val="20"/>
                <w:szCs w:val="20"/>
              </w:rPr>
              <w:t>Forbud mot inngrep</w:t>
            </w:r>
          </w:p>
        </w:tc>
        <w:tc>
          <w:tcPr>
            <w:tcW w:w="671" w:type="pct"/>
            <w:tcBorders>
              <w:left w:val="single" w:sz="4" w:space="0" w:color="FAEEEA"/>
              <w:bottom w:val="single" w:sz="4" w:space="0" w:color="auto"/>
              <w:right w:val="nil"/>
            </w:tcBorders>
            <w:shd w:val="clear" w:color="auto" w:fill="FAEEEA"/>
            <w:tcMar>
              <w:top w:w="57" w:type="dxa"/>
            </w:tcMar>
          </w:tcPr>
          <w:p w14:paraId="1F5D628C" w14:textId="7046E4DB" w:rsidR="00942ED7" w:rsidRPr="002203DD" w:rsidRDefault="00942ED7" w:rsidP="0021744B">
            <w:pPr>
              <w:spacing w:before="60"/>
              <w:rPr>
                <w:sz w:val="20"/>
                <w:szCs w:val="20"/>
              </w:rPr>
            </w:pPr>
            <w:r w:rsidRPr="002203DD">
              <w:rPr>
                <w:b/>
                <w:sz w:val="20"/>
                <w:szCs w:val="20"/>
              </w:rPr>
              <w:t>§ 3 pkt. 1.1</w:t>
            </w:r>
          </w:p>
        </w:tc>
        <w:tc>
          <w:tcPr>
            <w:tcW w:w="3476" w:type="pct"/>
            <w:tcBorders>
              <w:left w:val="nil"/>
              <w:bottom w:val="single" w:sz="4" w:space="0" w:color="auto"/>
            </w:tcBorders>
            <w:shd w:val="clear" w:color="auto" w:fill="FAEEEA"/>
            <w:tcMar>
              <w:top w:w="57" w:type="dxa"/>
            </w:tcMar>
          </w:tcPr>
          <w:p w14:paraId="5C9A4E54" w14:textId="67314F59" w:rsidR="00942ED7" w:rsidRPr="00942ED7" w:rsidRDefault="00942ED7" w:rsidP="0021744B">
            <w:pPr>
              <w:spacing w:before="60"/>
              <w:rPr>
                <w:bCs/>
                <w:i/>
                <w:sz w:val="18"/>
                <w:szCs w:val="18"/>
              </w:rPr>
            </w:pPr>
            <w:r w:rsidRPr="0060310E">
              <w:rPr>
                <w:bCs/>
                <w:i/>
                <w:sz w:val="18"/>
                <w:szCs w:val="18"/>
              </w:rPr>
              <w:t>Vern mot inngrep i landskapet</w:t>
            </w:r>
          </w:p>
        </w:tc>
      </w:tr>
      <w:tr w:rsidR="00065F7A" w:rsidRPr="0060310E" w14:paraId="692D1B70" w14:textId="77777777" w:rsidTr="00AA5525">
        <w:trPr>
          <w:trHeight w:val="167"/>
        </w:trPr>
        <w:tc>
          <w:tcPr>
            <w:tcW w:w="192" w:type="pct"/>
            <w:vMerge/>
            <w:tcBorders>
              <w:bottom w:val="single" w:sz="4" w:space="0" w:color="auto"/>
              <w:right w:val="nil"/>
            </w:tcBorders>
            <w:shd w:val="clear" w:color="auto" w:fill="F3D9D1" w:themeFill="accent3" w:themeFillTint="33"/>
            <w:tcMar>
              <w:top w:w="57" w:type="dxa"/>
            </w:tcMar>
          </w:tcPr>
          <w:p w14:paraId="65C405AD" w14:textId="77777777" w:rsidR="00942ED7" w:rsidRPr="00483897" w:rsidRDefault="00942ED7" w:rsidP="00942ED7">
            <w:pPr>
              <w:rPr>
                <w:bCs/>
                <w:sz w:val="18"/>
                <w:szCs w:val="18"/>
              </w:rPr>
            </w:pPr>
          </w:p>
        </w:tc>
        <w:tc>
          <w:tcPr>
            <w:tcW w:w="661" w:type="pct"/>
            <w:gridSpan w:val="2"/>
            <w:vMerge/>
            <w:tcBorders>
              <w:bottom w:val="single" w:sz="4" w:space="0" w:color="auto"/>
              <w:right w:val="single" w:sz="4" w:space="0" w:color="auto"/>
            </w:tcBorders>
            <w:shd w:val="clear" w:color="auto" w:fill="FAEEEA"/>
          </w:tcPr>
          <w:p w14:paraId="2C1AB2D0" w14:textId="77777777" w:rsidR="00942ED7" w:rsidRDefault="00942ED7" w:rsidP="00942ED7">
            <w:pPr>
              <w:rPr>
                <w:b/>
                <w:bCs/>
                <w:sz w:val="18"/>
                <w:szCs w:val="18"/>
              </w:rPr>
            </w:pPr>
          </w:p>
        </w:tc>
        <w:tc>
          <w:tcPr>
            <w:tcW w:w="4147" w:type="pct"/>
            <w:gridSpan w:val="2"/>
            <w:tcBorders>
              <w:left w:val="single" w:sz="4" w:space="0" w:color="auto"/>
            </w:tcBorders>
            <w:shd w:val="clear" w:color="auto" w:fill="FAEEEA"/>
            <w:tcMar>
              <w:top w:w="57" w:type="dxa"/>
            </w:tcMar>
          </w:tcPr>
          <w:p w14:paraId="23C244E6" w14:textId="35D5298C" w:rsidR="0085296A" w:rsidRPr="0060310E" w:rsidRDefault="0085296A" w:rsidP="0085296A">
            <w:pPr>
              <w:rPr>
                <w:bCs/>
                <w:i/>
                <w:sz w:val="18"/>
                <w:szCs w:val="18"/>
              </w:rPr>
            </w:pPr>
            <w:r w:rsidRPr="0060310E">
              <w:rPr>
                <w:bCs/>
                <w:i/>
                <w:sz w:val="18"/>
                <w:szCs w:val="18"/>
              </w:rPr>
              <w:t>Området er vernet mot inngrep som vesentlig kan endre eller virke inn på landskapets art eller karakter. Med de unntak som følger av forskriften pkt. 1.2 og 1.3 er det forbud mot inngrep som vegbygging, oppføring og ombygging av varige eller midlertidige bygninger, anlegg og innretninger, bergverksdrift, vassdragsregulering, graving og påfylling av masse, sprenging og boring, bryting av stein, mineraler og fossiler og fjerning av større stein og blokker, drenering og annen form for tørrlegging, nydyrking, nyplanting, bakkeplanering, fremføring av luft- og jordledninger, bygging av bruer og klopper, oppsetting av skilt, opparbeiding og merking av stier, løyper o.l. Kulturminner skal beskyttes mot skade og ødeleggelse. Opplistingen er ikke uttømmende. Fylkesmannen avgjør i tvilstilfeller om et tiltak kan endre landskapets art eller karakter vesentlig.</w:t>
            </w:r>
          </w:p>
          <w:p w14:paraId="6ED9E28D" w14:textId="22913493" w:rsidR="0085296A" w:rsidRDefault="0085296A" w:rsidP="0085296A">
            <w:pPr>
              <w:rPr>
                <w:sz w:val="18"/>
                <w:szCs w:val="18"/>
              </w:rPr>
            </w:pPr>
            <w:r w:rsidRPr="0060310E">
              <w:rPr>
                <w:sz w:val="18"/>
                <w:szCs w:val="18"/>
              </w:rPr>
              <w:t xml:space="preserve">Forskriften lister opp eksempler på inngrep det er forbud mot, uten at den er endelig. </w:t>
            </w:r>
            <w:r w:rsidR="00B07324" w:rsidRPr="0060310E">
              <w:rPr>
                <w:sz w:val="18"/>
                <w:szCs w:val="18"/>
              </w:rPr>
              <w:t>Det innebærer blant annet at alle nye permanente og midlertidige tekniske inngrep i terrenget</w:t>
            </w:r>
            <w:r w:rsidR="00B07324">
              <w:rPr>
                <w:sz w:val="18"/>
                <w:szCs w:val="18"/>
              </w:rPr>
              <w:t xml:space="preserve"> </w:t>
            </w:r>
            <w:r w:rsidR="009976AB">
              <w:rPr>
                <w:sz w:val="18"/>
                <w:szCs w:val="18"/>
              </w:rPr>
              <w:t xml:space="preserve">som utgangspunkt </w:t>
            </w:r>
            <w:r w:rsidR="00B07324" w:rsidRPr="0060310E">
              <w:rPr>
                <w:sz w:val="18"/>
                <w:szCs w:val="18"/>
              </w:rPr>
              <w:t>er forbudt</w:t>
            </w:r>
            <w:r w:rsidR="00B07324">
              <w:rPr>
                <w:sz w:val="18"/>
                <w:szCs w:val="18"/>
              </w:rPr>
              <w:t xml:space="preserve"> (som bygg og anlegg, veier, brygger eller andre tekniske installasjoner). </w:t>
            </w:r>
            <w:r w:rsidR="00B07324" w:rsidRPr="0060310E">
              <w:rPr>
                <w:sz w:val="18"/>
                <w:szCs w:val="18"/>
              </w:rPr>
              <w:t xml:space="preserve"> </w:t>
            </w:r>
          </w:p>
          <w:p w14:paraId="026C8D17" w14:textId="279B4326" w:rsidR="00DA5514" w:rsidRPr="0003003F" w:rsidRDefault="00F0100D" w:rsidP="00DA5514">
            <w:pPr>
              <w:rPr>
                <w:sz w:val="18"/>
                <w:szCs w:val="18"/>
              </w:rPr>
            </w:pPr>
            <w:r w:rsidRPr="0003003F">
              <w:rPr>
                <w:sz w:val="18"/>
                <w:szCs w:val="18"/>
              </w:rPr>
              <w:t xml:space="preserve">I motsetning til Lomsdal-Visten nasjonalpark, der </w:t>
            </w:r>
            <w:r w:rsidR="00DA5514" w:rsidRPr="0003003F">
              <w:rPr>
                <w:sz w:val="18"/>
                <w:szCs w:val="18"/>
              </w:rPr>
              <w:t>vernet er strengere med et forbud mot inngrep av enhver art,</w:t>
            </w:r>
            <w:r w:rsidR="0003003F" w:rsidRPr="0003003F">
              <w:rPr>
                <w:sz w:val="18"/>
                <w:szCs w:val="18"/>
              </w:rPr>
              <w:t xml:space="preserve"> har</w:t>
            </w:r>
            <w:r w:rsidR="00DA5514" w:rsidRPr="0003003F">
              <w:rPr>
                <w:rFonts w:ascii="Segoe UI" w:eastAsia="Times New Roman" w:hAnsi="Segoe UI" w:cs="Segoe UI"/>
                <w:b/>
                <w:bCs/>
                <w:sz w:val="21"/>
                <w:szCs w:val="21"/>
              </w:rPr>
              <w:t xml:space="preserve"> </w:t>
            </w:r>
            <w:r w:rsidR="00DA5514" w:rsidRPr="00DC0CB6">
              <w:rPr>
                <w:sz w:val="18"/>
                <w:szCs w:val="18"/>
              </w:rPr>
              <w:t xml:space="preserve">Strauman har et </w:t>
            </w:r>
            <w:r w:rsidR="00DA5514" w:rsidRPr="00DC0CB6">
              <w:rPr>
                <w:i/>
                <w:iCs/>
                <w:sz w:val="18"/>
                <w:szCs w:val="18"/>
              </w:rPr>
              <w:t>landskapsvern</w:t>
            </w:r>
            <w:r w:rsidR="00DA5514" w:rsidRPr="00DC0CB6">
              <w:rPr>
                <w:sz w:val="18"/>
                <w:szCs w:val="18"/>
              </w:rPr>
              <w:t>, der inngrep er forbudt dersom de vesentlig kan endre landskapets art eller karakter</w:t>
            </w:r>
            <w:r w:rsidR="009976AB" w:rsidRPr="00DC0CB6">
              <w:rPr>
                <w:sz w:val="18"/>
                <w:szCs w:val="18"/>
              </w:rPr>
              <w:t xml:space="preserve">. </w:t>
            </w:r>
            <w:r w:rsidR="00DA5514" w:rsidRPr="00DC0CB6">
              <w:rPr>
                <w:sz w:val="18"/>
                <w:szCs w:val="18"/>
              </w:rPr>
              <w:t xml:space="preserve">Fylkesmannen </w:t>
            </w:r>
            <w:r w:rsidR="0003003F" w:rsidRPr="00DC0CB6">
              <w:rPr>
                <w:sz w:val="18"/>
                <w:szCs w:val="18"/>
              </w:rPr>
              <w:t>(les: forvaltningsmyndigheten</w:t>
            </w:r>
            <w:r w:rsidR="0093201A" w:rsidRPr="00DC0CB6">
              <w:rPr>
                <w:sz w:val="18"/>
                <w:szCs w:val="18"/>
              </w:rPr>
              <w:t xml:space="preserve"> – </w:t>
            </w:r>
            <w:r w:rsidR="0003003F" w:rsidRPr="00DC0CB6">
              <w:rPr>
                <w:sz w:val="18"/>
                <w:szCs w:val="18"/>
              </w:rPr>
              <w:t>i</w:t>
            </w:r>
            <w:r w:rsidR="0093201A" w:rsidRPr="00DC0CB6">
              <w:rPr>
                <w:sz w:val="18"/>
                <w:szCs w:val="18"/>
              </w:rPr>
              <w:t xml:space="preserve"> </w:t>
            </w:r>
            <w:r w:rsidR="0003003F" w:rsidRPr="00DC0CB6">
              <w:rPr>
                <w:sz w:val="18"/>
                <w:szCs w:val="18"/>
              </w:rPr>
              <w:t xml:space="preserve">dag er dette nasjonalparkstyret) </w:t>
            </w:r>
            <w:r w:rsidR="00DA5514" w:rsidRPr="00DC0CB6">
              <w:rPr>
                <w:sz w:val="18"/>
                <w:szCs w:val="18"/>
              </w:rPr>
              <w:t>har skjønnsmyndighet.</w:t>
            </w:r>
          </w:p>
          <w:p w14:paraId="69AE1C26" w14:textId="23E25E7C" w:rsidR="00223A4B" w:rsidRDefault="0093201A" w:rsidP="00715D6C">
            <w:pPr>
              <w:pStyle w:val="Listeavsnitt"/>
              <w:numPr>
                <w:ilvl w:val="0"/>
                <w:numId w:val="59"/>
              </w:numPr>
              <w:ind w:left="283" w:hanging="284"/>
              <w:rPr>
                <w:sz w:val="18"/>
                <w:szCs w:val="18"/>
              </w:rPr>
            </w:pPr>
            <w:r>
              <w:rPr>
                <w:sz w:val="18"/>
                <w:szCs w:val="18"/>
              </w:rPr>
              <w:t xml:space="preserve">Nye </w:t>
            </w:r>
            <w:r w:rsidR="000809DC">
              <w:rPr>
                <w:sz w:val="18"/>
                <w:szCs w:val="18"/>
              </w:rPr>
              <w:t xml:space="preserve">inngrep </w:t>
            </w:r>
            <w:r w:rsidR="006C23AD">
              <w:rPr>
                <w:sz w:val="18"/>
                <w:szCs w:val="18"/>
              </w:rPr>
              <w:t>som kan en</w:t>
            </w:r>
            <w:r w:rsidR="000809DC">
              <w:rPr>
                <w:sz w:val="18"/>
                <w:szCs w:val="18"/>
              </w:rPr>
              <w:t>d</w:t>
            </w:r>
            <w:r w:rsidR="006C23AD">
              <w:rPr>
                <w:sz w:val="18"/>
                <w:szCs w:val="18"/>
              </w:rPr>
              <w:t xml:space="preserve">re landskapets art eller karakter </w:t>
            </w:r>
            <w:r w:rsidR="00EE73C9" w:rsidRPr="00CD0E92">
              <w:rPr>
                <w:sz w:val="18"/>
                <w:szCs w:val="18"/>
              </w:rPr>
              <w:t>er ikke tillatt</w:t>
            </w:r>
            <w:r w:rsidR="001D70D9" w:rsidRPr="00CD0E92">
              <w:rPr>
                <w:sz w:val="18"/>
                <w:szCs w:val="18"/>
              </w:rPr>
              <w:t>.</w:t>
            </w:r>
            <w:r w:rsidR="00EE077F" w:rsidRPr="00CD0E92">
              <w:rPr>
                <w:sz w:val="18"/>
                <w:szCs w:val="18"/>
              </w:rPr>
              <w:t xml:space="preserve"> </w:t>
            </w:r>
            <w:r w:rsidR="00EE077F">
              <w:rPr>
                <w:sz w:val="18"/>
                <w:szCs w:val="18"/>
              </w:rPr>
              <w:t xml:space="preserve">Verneformålene med landskap, </w:t>
            </w:r>
            <w:r w:rsidR="00634E0B">
              <w:rPr>
                <w:sz w:val="18"/>
                <w:szCs w:val="18"/>
              </w:rPr>
              <w:t>n</w:t>
            </w:r>
            <w:r w:rsidR="00634E0B" w:rsidRPr="00CD0E92">
              <w:rPr>
                <w:sz w:val="18"/>
                <w:szCs w:val="18"/>
              </w:rPr>
              <w:t>aturmangfold og</w:t>
            </w:r>
            <w:r w:rsidR="00EE077F" w:rsidRPr="00CD0E92">
              <w:rPr>
                <w:sz w:val="18"/>
                <w:szCs w:val="18"/>
              </w:rPr>
              <w:t xml:space="preserve"> kulturverdier</w:t>
            </w:r>
            <w:r w:rsidR="00EE077F">
              <w:rPr>
                <w:sz w:val="18"/>
                <w:szCs w:val="18"/>
              </w:rPr>
              <w:t xml:space="preserve"> </w:t>
            </w:r>
            <w:r w:rsidR="00EE077F" w:rsidRPr="00CD0E92">
              <w:rPr>
                <w:sz w:val="18"/>
                <w:szCs w:val="18"/>
              </w:rPr>
              <w:t>er beskyttet</w:t>
            </w:r>
            <w:r w:rsidR="00EE077F">
              <w:rPr>
                <w:sz w:val="18"/>
                <w:szCs w:val="18"/>
              </w:rPr>
              <w:t xml:space="preserve">. </w:t>
            </w:r>
            <w:r w:rsidR="008F419F">
              <w:rPr>
                <w:sz w:val="18"/>
                <w:szCs w:val="18"/>
              </w:rPr>
              <w:t>Verneverdiene i området</w:t>
            </w:r>
            <w:r w:rsidR="00223A4B" w:rsidRPr="00CD0E92">
              <w:rPr>
                <w:sz w:val="18"/>
                <w:szCs w:val="18"/>
              </w:rPr>
              <w:t xml:space="preserve"> skal ikke reduseres</w:t>
            </w:r>
            <w:r w:rsidR="00204452" w:rsidRPr="00CD0E92">
              <w:rPr>
                <w:sz w:val="18"/>
                <w:szCs w:val="18"/>
              </w:rPr>
              <w:t xml:space="preserve"> av anleggsvirksomhet eller </w:t>
            </w:r>
            <w:r w:rsidR="007C39A6" w:rsidRPr="00CD0E92">
              <w:rPr>
                <w:sz w:val="18"/>
                <w:szCs w:val="18"/>
              </w:rPr>
              <w:t xml:space="preserve">etablering og </w:t>
            </w:r>
            <w:r w:rsidR="00223A4B" w:rsidRPr="00CD0E92">
              <w:rPr>
                <w:sz w:val="18"/>
                <w:szCs w:val="18"/>
              </w:rPr>
              <w:t>drift</w:t>
            </w:r>
            <w:r w:rsidR="00204452" w:rsidRPr="00CD0E92">
              <w:rPr>
                <w:sz w:val="18"/>
                <w:szCs w:val="18"/>
              </w:rPr>
              <w:t xml:space="preserve"> av nye </w:t>
            </w:r>
            <w:r w:rsidR="007C39A6" w:rsidRPr="00CD0E92">
              <w:rPr>
                <w:sz w:val="18"/>
                <w:szCs w:val="18"/>
              </w:rPr>
              <w:t>tiltak</w:t>
            </w:r>
            <w:r w:rsidR="00545E6E">
              <w:rPr>
                <w:sz w:val="18"/>
                <w:szCs w:val="18"/>
              </w:rPr>
              <w:t xml:space="preserve">. </w:t>
            </w:r>
            <w:r w:rsidR="004B1ADA">
              <w:rPr>
                <w:sz w:val="18"/>
                <w:szCs w:val="18"/>
              </w:rPr>
              <w:t>Landskapsopplevelsen skal bevares</w:t>
            </w:r>
            <w:r w:rsidR="00223A4B" w:rsidRPr="00CD0E92">
              <w:rPr>
                <w:sz w:val="18"/>
                <w:szCs w:val="18"/>
              </w:rPr>
              <w:t xml:space="preserve">. </w:t>
            </w:r>
          </w:p>
          <w:p w14:paraId="235B79CF" w14:textId="77777777" w:rsidR="00C82A3A" w:rsidRDefault="00C82A3A" w:rsidP="00715D6C">
            <w:pPr>
              <w:pStyle w:val="PunktlisteitabellSISTE"/>
              <w:framePr w:hSpace="0" w:wrap="auto" w:vAnchor="margin" w:yAlign="inline"/>
              <w:numPr>
                <w:ilvl w:val="0"/>
                <w:numId w:val="59"/>
              </w:numPr>
              <w:ind w:left="283" w:hanging="284"/>
              <w:suppressOverlap w:val="0"/>
              <w:rPr>
                <w:b/>
                <w:bCs/>
                <w:sz w:val="18"/>
                <w:szCs w:val="18"/>
              </w:rPr>
            </w:pPr>
            <w:r w:rsidRPr="00DC0CB6">
              <w:rPr>
                <w:sz w:val="18"/>
                <w:szCs w:val="18"/>
              </w:rPr>
              <w:t xml:space="preserve">Nye tiltak skal ikke redusere graden av </w:t>
            </w:r>
            <w:proofErr w:type="spellStart"/>
            <w:r w:rsidRPr="00DC0CB6">
              <w:rPr>
                <w:sz w:val="18"/>
                <w:szCs w:val="18"/>
              </w:rPr>
              <w:t>urørthet</w:t>
            </w:r>
            <w:proofErr w:type="spellEnd"/>
            <w:r w:rsidRPr="00DC0CB6">
              <w:rPr>
                <w:sz w:val="18"/>
                <w:szCs w:val="18"/>
              </w:rPr>
              <w:t xml:space="preserve"> eller</w:t>
            </w:r>
            <w:r w:rsidRPr="0060310E">
              <w:rPr>
                <w:sz w:val="18"/>
                <w:szCs w:val="18"/>
              </w:rPr>
              <w:t xml:space="preserve"> kartlagte landskapsverdier, verken fra synlighet eller støy (muligheten til opplevelse av villmark og stillhet). </w:t>
            </w:r>
            <w:r w:rsidRPr="00151CB9">
              <w:rPr>
                <w:b/>
                <w:bCs/>
                <w:sz w:val="18"/>
                <w:szCs w:val="18"/>
              </w:rPr>
              <w:t xml:space="preserve"> </w:t>
            </w:r>
          </w:p>
          <w:p w14:paraId="438974EC" w14:textId="77777777" w:rsidR="00942ED7" w:rsidRDefault="00BC4F12" w:rsidP="00715D6C">
            <w:pPr>
              <w:pStyle w:val="Listeavsnitt"/>
              <w:numPr>
                <w:ilvl w:val="0"/>
                <w:numId w:val="59"/>
              </w:numPr>
              <w:ind w:left="283" w:hanging="284"/>
              <w:rPr>
                <w:sz w:val="18"/>
                <w:szCs w:val="18"/>
              </w:rPr>
            </w:pPr>
            <w:r w:rsidRPr="00CD0E92">
              <w:rPr>
                <w:sz w:val="18"/>
                <w:szCs w:val="18"/>
                <w:u w:val="single"/>
              </w:rPr>
              <w:t>Ved tvil om tiltak kan endre landskapets art eller karakter</w:t>
            </w:r>
            <w:r w:rsidRPr="00CD0E92">
              <w:rPr>
                <w:sz w:val="18"/>
                <w:szCs w:val="18"/>
              </w:rPr>
              <w:t xml:space="preserve"> vesentlig, </w:t>
            </w:r>
            <w:r w:rsidR="007C01C6">
              <w:rPr>
                <w:sz w:val="18"/>
                <w:szCs w:val="18"/>
              </w:rPr>
              <w:t>er</w:t>
            </w:r>
            <w:r w:rsidR="0000144C">
              <w:rPr>
                <w:sz w:val="18"/>
                <w:szCs w:val="18"/>
              </w:rPr>
              <w:t xml:space="preserve"> </w:t>
            </w:r>
            <w:r w:rsidR="007C01C6">
              <w:rPr>
                <w:sz w:val="18"/>
                <w:szCs w:val="18"/>
              </w:rPr>
              <w:t>det styret</w:t>
            </w:r>
            <w:r w:rsidR="0000144C">
              <w:rPr>
                <w:sz w:val="18"/>
                <w:szCs w:val="18"/>
              </w:rPr>
              <w:t xml:space="preserve"> som</w:t>
            </w:r>
            <w:r w:rsidR="007C01C6">
              <w:rPr>
                <w:sz w:val="18"/>
                <w:szCs w:val="18"/>
              </w:rPr>
              <w:t xml:space="preserve"> forvaltningsmyndighet som avg</w:t>
            </w:r>
            <w:r w:rsidR="0000144C">
              <w:rPr>
                <w:sz w:val="18"/>
                <w:szCs w:val="18"/>
              </w:rPr>
              <w:t xml:space="preserve">jør dette. </w:t>
            </w:r>
            <w:r w:rsidR="00076166">
              <w:rPr>
                <w:sz w:val="18"/>
                <w:szCs w:val="18"/>
              </w:rPr>
              <w:t>styret be om avklaring</w:t>
            </w:r>
            <w:r w:rsidRPr="00CD0E92">
              <w:rPr>
                <w:sz w:val="18"/>
                <w:szCs w:val="18"/>
              </w:rPr>
              <w:t xml:space="preserve">. </w:t>
            </w:r>
            <w:r w:rsidR="000C3A67" w:rsidRPr="00CD0E92">
              <w:rPr>
                <w:sz w:val="18"/>
                <w:szCs w:val="18"/>
              </w:rPr>
              <w:t xml:space="preserve">Da </w:t>
            </w:r>
            <w:r w:rsidR="00F83836" w:rsidRPr="00CD0E92">
              <w:rPr>
                <w:sz w:val="18"/>
                <w:szCs w:val="18"/>
              </w:rPr>
              <w:t>blir</w:t>
            </w:r>
            <w:r w:rsidR="000C3A67" w:rsidRPr="00CD0E92">
              <w:rPr>
                <w:sz w:val="18"/>
                <w:szCs w:val="18"/>
              </w:rPr>
              <w:t xml:space="preserve"> vurdering av ev. påvirkning på landskapsverdier </w:t>
            </w:r>
            <w:r w:rsidR="0073784C">
              <w:rPr>
                <w:sz w:val="18"/>
                <w:szCs w:val="18"/>
              </w:rPr>
              <w:t xml:space="preserve">viktig, </w:t>
            </w:r>
            <w:r w:rsidR="0002295D">
              <w:rPr>
                <w:sz w:val="18"/>
                <w:szCs w:val="18"/>
              </w:rPr>
              <w:t>og</w:t>
            </w:r>
            <w:r w:rsidR="00CD0E92" w:rsidRPr="00CD0E92">
              <w:rPr>
                <w:sz w:val="18"/>
                <w:szCs w:val="18"/>
              </w:rPr>
              <w:t xml:space="preserve"> bør utredes</w:t>
            </w:r>
            <w:r w:rsidR="001F5CF7">
              <w:rPr>
                <w:sz w:val="18"/>
                <w:szCs w:val="18"/>
              </w:rPr>
              <w:t>/</w:t>
            </w:r>
            <w:r w:rsidR="00334117" w:rsidRPr="00CD0E92">
              <w:rPr>
                <w:sz w:val="18"/>
                <w:szCs w:val="18"/>
              </w:rPr>
              <w:t xml:space="preserve">dokumenteres </w:t>
            </w:r>
            <w:r w:rsidR="000C3A67" w:rsidRPr="00CD0E92">
              <w:rPr>
                <w:sz w:val="18"/>
                <w:szCs w:val="18"/>
              </w:rPr>
              <w:t>(</w:t>
            </w:r>
            <w:r w:rsidR="000B3F22" w:rsidRPr="00CD0E92">
              <w:rPr>
                <w:sz w:val="18"/>
                <w:szCs w:val="18"/>
              </w:rPr>
              <w:t xml:space="preserve">ref. TS-01 og </w:t>
            </w:r>
            <w:r w:rsidR="00E4399A" w:rsidRPr="00CD0E92">
              <w:rPr>
                <w:sz w:val="18"/>
                <w:szCs w:val="18"/>
              </w:rPr>
              <w:t xml:space="preserve">revisjon av NIJOS sin klassifisering av </w:t>
            </w:r>
            <w:r w:rsidR="000B3F22" w:rsidRPr="00CD0E92">
              <w:rPr>
                <w:sz w:val="18"/>
                <w:szCs w:val="18"/>
              </w:rPr>
              <w:t>landskap fra 2004).</w:t>
            </w:r>
          </w:p>
          <w:p w14:paraId="2494527C" w14:textId="5BC101A3" w:rsidR="00FD754B" w:rsidRPr="00F90ACE" w:rsidRDefault="00636F1E" w:rsidP="00715D6C">
            <w:pPr>
              <w:pStyle w:val="Listeavsnitt"/>
              <w:numPr>
                <w:ilvl w:val="0"/>
                <w:numId w:val="59"/>
              </w:numPr>
              <w:spacing w:after="60"/>
              <w:ind w:left="284" w:hanging="284"/>
              <w:rPr>
                <w:sz w:val="18"/>
                <w:szCs w:val="18"/>
              </w:rPr>
            </w:pPr>
            <w:r>
              <w:rPr>
                <w:sz w:val="18"/>
                <w:szCs w:val="18"/>
              </w:rPr>
              <w:t xml:space="preserve">Ved planer </w:t>
            </w:r>
            <w:r w:rsidRPr="00DC0CB6">
              <w:rPr>
                <w:sz w:val="18"/>
                <w:szCs w:val="18"/>
              </w:rPr>
              <w:t>om større tiltak utenfor verneområdet</w:t>
            </w:r>
            <w:r>
              <w:rPr>
                <w:sz w:val="18"/>
                <w:szCs w:val="18"/>
              </w:rPr>
              <w:t xml:space="preserve"> som kan påvirke verneverdier og verneformål </w:t>
            </w:r>
            <w:r w:rsidRPr="00FD754B">
              <w:rPr>
                <w:sz w:val="18"/>
                <w:szCs w:val="18"/>
                <w:u w:val="single"/>
              </w:rPr>
              <w:t>inne i verneområdet</w:t>
            </w:r>
            <w:r>
              <w:rPr>
                <w:sz w:val="18"/>
                <w:szCs w:val="18"/>
              </w:rPr>
              <w:t>, skal styret informere og fremme kunnskap om disse i planprosessen jf. natur</w:t>
            </w:r>
            <w:r w:rsidR="0063772E">
              <w:rPr>
                <w:sz w:val="18"/>
                <w:szCs w:val="18"/>
              </w:rPr>
              <w:t>-</w:t>
            </w:r>
            <w:r>
              <w:rPr>
                <w:sz w:val="18"/>
                <w:szCs w:val="18"/>
              </w:rPr>
              <w:t xml:space="preserve">mangfoldloven § </w:t>
            </w:r>
            <w:r w:rsidRPr="00DC0CB6">
              <w:rPr>
                <w:sz w:val="18"/>
                <w:szCs w:val="18"/>
              </w:rPr>
              <w:t>49</w:t>
            </w:r>
            <w:r w:rsidR="00125584" w:rsidRPr="00DC0CB6">
              <w:rPr>
                <w:sz w:val="18"/>
                <w:szCs w:val="18"/>
              </w:rPr>
              <w:t xml:space="preserve"> (jf.</w:t>
            </w:r>
            <w:r w:rsidRPr="00DC0CB6">
              <w:rPr>
                <w:sz w:val="18"/>
                <w:szCs w:val="18"/>
              </w:rPr>
              <w:t xml:space="preserve"> </w:t>
            </w:r>
            <w:r w:rsidRPr="00DC0CB6">
              <w:rPr>
                <w:i/>
                <w:sz w:val="18"/>
                <w:szCs w:val="18"/>
              </w:rPr>
              <w:t>Forvaltningsplan for Lomsdal-Visten</w:t>
            </w:r>
            <w:r w:rsidRPr="00DC0CB6">
              <w:rPr>
                <w:sz w:val="18"/>
                <w:szCs w:val="18"/>
              </w:rPr>
              <w:t>, kap. 5.10, til sist tabellen.</w:t>
            </w:r>
            <w:r w:rsidR="00AB529F" w:rsidRPr="00DC0CB6">
              <w:rPr>
                <w:sz w:val="18"/>
                <w:szCs w:val="18"/>
              </w:rPr>
              <w:t>)</w:t>
            </w:r>
          </w:p>
        </w:tc>
      </w:tr>
      <w:tr w:rsidR="00E25149" w:rsidRPr="0060310E" w14:paraId="24D40501" w14:textId="77777777" w:rsidTr="00AA5525">
        <w:trPr>
          <w:trHeight w:val="271"/>
        </w:trPr>
        <w:tc>
          <w:tcPr>
            <w:tcW w:w="192" w:type="pct"/>
            <w:tcBorders>
              <w:top w:val="single" w:sz="4" w:space="0" w:color="auto"/>
              <w:bottom w:val="nil"/>
              <w:right w:val="single" w:sz="4" w:space="0" w:color="auto"/>
            </w:tcBorders>
            <w:shd w:val="clear" w:color="auto" w:fill="F3D9D1" w:themeFill="accent3" w:themeFillTint="33"/>
            <w:tcMar>
              <w:top w:w="57" w:type="dxa"/>
            </w:tcMar>
          </w:tcPr>
          <w:p w14:paraId="587A4614" w14:textId="5D91B102" w:rsidR="00942ED7" w:rsidRPr="0060310E" w:rsidRDefault="00942ED7" w:rsidP="00942ED7">
            <w:pPr>
              <w:rPr>
                <w:b/>
                <w:bCs/>
                <w:sz w:val="18"/>
                <w:szCs w:val="18"/>
              </w:rPr>
            </w:pPr>
          </w:p>
        </w:tc>
        <w:tc>
          <w:tcPr>
            <w:tcW w:w="661" w:type="pct"/>
            <w:gridSpan w:val="2"/>
            <w:tcBorders>
              <w:bottom w:val="nil"/>
              <w:right w:val="single" w:sz="4" w:space="0" w:color="FAEEEA"/>
            </w:tcBorders>
            <w:shd w:val="clear" w:color="auto" w:fill="FAEEEA"/>
          </w:tcPr>
          <w:p w14:paraId="5C6EE580" w14:textId="39408733" w:rsidR="00942ED7" w:rsidRPr="002203DD" w:rsidRDefault="00942ED7" w:rsidP="00942ED7">
            <w:pPr>
              <w:rPr>
                <w:b/>
                <w:bCs/>
                <w:sz w:val="20"/>
                <w:szCs w:val="20"/>
              </w:rPr>
            </w:pPr>
            <w:r w:rsidRPr="002203DD">
              <w:rPr>
                <w:b/>
                <w:bCs/>
                <w:sz w:val="20"/>
                <w:szCs w:val="20"/>
              </w:rPr>
              <w:t>Unntak</w:t>
            </w:r>
          </w:p>
        </w:tc>
        <w:tc>
          <w:tcPr>
            <w:tcW w:w="671" w:type="pct"/>
            <w:tcBorders>
              <w:left w:val="single" w:sz="4" w:space="0" w:color="FAEEEA"/>
              <w:bottom w:val="single" w:sz="4" w:space="0" w:color="auto"/>
              <w:right w:val="nil"/>
            </w:tcBorders>
            <w:shd w:val="clear" w:color="auto" w:fill="FAEEEA"/>
            <w:tcMar>
              <w:top w:w="57" w:type="dxa"/>
            </w:tcMar>
          </w:tcPr>
          <w:p w14:paraId="2567446E" w14:textId="3C5B5D42" w:rsidR="00942ED7" w:rsidRPr="002203DD" w:rsidRDefault="00942ED7" w:rsidP="00942ED7">
            <w:pPr>
              <w:rPr>
                <w:b/>
                <w:sz w:val="20"/>
                <w:szCs w:val="20"/>
              </w:rPr>
            </w:pPr>
            <w:r w:rsidRPr="002203DD">
              <w:rPr>
                <w:b/>
                <w:sz w:val="20"/>
                <w:szCs w:val="20"/>
              </w:rPr>
              <w:t>§ 3 pkt. 1.2</w:t>
            </w:r>
          </w:p>
        </w:tc>
        <w:tc>
          <w:tcPr>
            <w:tcW w:w="3476" w:type="pct"/>
            <w:tcBorders>
              <w:left w:val="nil"/>
            </w:tcBorders>
            <w:shd w:val="clear" w:color="auto" w:fill="FAEEEA"/>
            <w:tcMar>
              <w:top w:w="57" w:type="dxa"/>
            </w:tcMar>
          </w:tcPr>
          <w:p w14:paraId="05B8FD24" w14:textId="5C469E33" w:rsidR="00942ED7" w:rsidRPr="007C70F0" w:rsidRDefault="00942ED7" w:rsidP="00942ED7">
            <w:pPr>
              <w:rPr>
                <w:b/>
                <w:bCs/>
                <w:sz w:val="18"/>
                <w:szCs w:val="18"/>
              </w:rPr>
            </w:pPr>
            <w:r w:rsidRPr="0060310E">
              <w:rPr>
                <w:bCs/>
                <w:i/>
                <w:sz w:val="18"/>
                <w:szCs w:val="18"/>
              </w:rPr>
              <w:t>Bestemmelsene i 1.1 er ikke til hinder for:</w:t>
            </w:r>
            <w:r w:rsidR="007C70F0">
              <w:rPr>
                <w:bCs/>
                <w:i/>
                <w:sz w:val="18"/>
                <w:szCs w:val="18"/>
              </w:rPr>
              <w:br/>
            </w:r>
            <w:r w:rsidR="007E6497">
              <w:rPr>
                <w:sz w:val="18"/>
                <w:szCs w:val="18"/>
              </w:rPr>
              <w:t>(</w:t>
            </w:r>
            <w:r w:rsidRPr="007C70F0">
              <w:rPr>
                <w:sz w:val="18"/>
                <w:szCs w:val="18"/>
              </w:rPr>
              <w:t>Generelle unntak fra forbudet</w:t>
            </w:r>
            <w:r w:rsidRPr="0060310E">
              <w:rPr>
                <w:sz w:val="18"/>
                <w:szCs w:val="18"/>
              </w:rPr>
              <w:t xml:space="preserve"> mot inngrep</w:t>
            </w:r>
            <w:r w:rsidR="007E6497">
              <w:rPr>
                <w:sz w:val="18"/>
                <w:szCs w:val="18"/>
              </w:rPr>
              <w:t>)</w:t>
            </w:r>
          </w:p>
        </w:tc>
      </w:tr>
      <w:tr w:rsidR="00E25149" w:rsidRPr="0060310E" w14:paraId="4AFF7375" w14:textId="77777777" w:rsidTr="00AA5525">
        <w:trPr>
          <w:trHeight w:val="804"/>
        </w:trPr>
        <w:tc>
          <w:tcPr>
            <w:tcW w:w="192" w:type="pct"/>
            <w:vMerge w:val="restart"/>
            <w:tcBorders>
              <w:top w:val="nil"/>
              <w:bottom w:val="single" w:sz="4" w:space="0" w:color="auto"/>
            </w:tcBorders>
            <w:shd w:val="clear" w:color="auto" w:fill="F3D9D1" w:themeFill="accent3" w:themeFillTint="33"/>
            <w:tcMar>
              <w:top w:w="57" w:type="dxa"/>
            </w:tcMar>
          </w:tcPr>
          <w:p w14:paraId="1F0FBA2B" w14:textId="77777777" w:rsidR="00942ED7" w:rsidRPr="0060310E" w:rsidRDefault="00942ED7" w:rsidP="00942ED7">
            <w:pPr>
              <w:rPr>
                <w:sz w:val="18"/>
                <w:szCs w:val="18"/>
              </w:rPr>
            </w:pPr>
          </w:p>
        </w:tc>
        <w:tc>
          <w:tcPr>
            <w:tcW w:w="661" w:type="pct"/>
            <w:gridSpan w:val="2"/>
            <w:tcBorders>
              <w:top w:val="nil"/>
              <w:bottom w:val="nil"/>
            </w:tcBorders>
            <w:shd w:val="clear" w:color="auto" w:fill="FAEEEA"/>
            <w:tcMar>
              <w:top w:w="57" w:type="dxa"/>
            </w:tcMar>
          </w:tcPr>
          <w:p w14:paraId="3965BBAB" w14:textId="6B64076A" w:rsidR="00942ED7" w:rsidRPr="0023740A" w:rsidRDefault="00942ED7" w:rsidP="00942ED7">
            <w:pPr>
              <w:rPr>
                <w:sz w:val="18"/>
                <w:szCs w:val="18"/>
              </w:rPr>
            </w:pPr>
            <w:r w:rsidRPr="0023740A">
              <w:rPr>
                <w:sz w:val="18"/>
                <w:szCs w:val="18"/>
              </w:rPr>
              <w:t>Vedlikehold: Bygg og anlegg</w:t>
            </w:r>
          </w:p>
        </w:tc>
        <w:tc>
          <w:tcPr>
            <w:tcW w:w="671" w:type="pct"/>
            <w:tcBorders>
              <w:top w:val="single" w:sz="4" w:space="0" w:color="auto"/>
            </w:tcBorders>
            <w:tcMar>
              <w:top w:w="57" w:type="dxa"/>
            </w:tcMar>
          </w:tcPr>
          <w:p w14:paraId="0EDD63DE" w14:textId="0F2890F3" w:rsidR="00942ED7" w:rsidRPr="0060310E" w:rsidRDefault="00942ED7" w:rsidP="00942ED7">
            <w:pPr>
              <w:rPr>
                <w:sz w:val="18"/>
                <w:szCs w:val="18"/>
              </w:rPr>
            </w:pPr>
            <w:r w:rsidRPr="0060310E">
              <w:rPr>
                <w:sz w:val="18"/>
                <w:szCs w:val="18"/>
              </w:rPr>
              <w:t>§ 3 pkt.</w:t>
            </w:r>
            <w:r w:rsidRPr="0060310E">
              <w:rPr>
                <w:b/>
                <w:sz w:val="18"/>
                <w:szCs w:val="18"/>
              </w:rPr>
              <w:t xml:space="preserve"> </w:t>
            </w:r>
            <w:r w:rsidRPr="0060310E">
              <w:rPr>
                <w:sz w:val="18"/>
                <w:szCs w:val="18"/>
              </w:rPr>
              <w:t>1.2 a</w:t>
            </w:r>
          </w:p>
        </w:tc>
        <w:tc>
          <w:tcPr>
            <w:tcW w:w="3476" w:type="pct"/>
            <w:tcMar>
              <w:top w:w="57" w:type="dxa"/>
            </w:tcMar>
          </w:tcPr>
          <w:p w14:paraId="6EE852FC" w14:textId="648C99A7" w:rsidR="00942ED7" w:rsidRDefault="00942ED7" w:rsidP="00A54731">
            <w:pPr>
              <w:pStyle w:val="PunktlisteitabellSISTE"/>
              <w:framePr w:hSpace="0" w:wrap="auto" w:vAnchor="margin" w:yAlign="inline"/>
              <w:numPr>
                <w:ilvl w:val="0"/>
                <w:numId w:val="0"/>
              </w:numPr>
              <w:spacing w:after="120"/>
              <w:contextualSpacing w:val="0"/>
              <w:suppressOverlap w:val="0"/>
              <w:rPr>
                <w:bCs/>
                <w:i/>
                <w:sz w:val="18"/>
                <w:szCs w:val="18"/>
              </w:rPr>
            </w:pPr>
            <w:r w:rsidRPr="0060310E">
              <w:rPr>
                <w:bCs/>
                <w:i/>
                <w:sz w:val="18"/>
                <w:szCs w:val="18"/>
              </w:rPr>
              <w:t xml:space="preserve">Vedlikehold av bygninger, innretninger og anlegg. Vedlikehold skal skje i samsvar med lokal byggeskikk og tilpasset landskapet. Vedlikehold omfatter ikke ombygginger og utvidelser. </w:t>
            </w:r>
          </w:p>
          <w:p w14:paraId="5E4CFFD5" w14:textId="7D471C21" w:rsidR="00942ED7" w:rsidRPr="00C80480" w:rsidRDefault="008276B6" w:rsidP="00357D00">
            <w:pPr>
              <w:pStyle w:val="PunktlisteitabellSISTE"/>
              <w:framePr w:hSpace="0" w:wrap="auto" w:vAnchor="margin" w:yAlign="inline"/>
              <w:numPr>
                <w:ilvl w:val="0"/>
                <w:numId w:val="0"/>
              </w:numPr>
              <w:spacing w:after="60"/>
              <w:ind w:left="142" w:hanging="142"/>
              <w:contextualSpacing w:val="0"/>
              <w:suppressOverlap w:val="0"/>
              <w:rPr>
                <w:bCs/>
                <w:iCs/>
                <w:sz w:val="18"/>
                <w:szCs w:val="18"/>
              </w:rPr>
            </w:pPr>
            <w:r w:rsidRPr="00DC0CB6">
              <w:rPr>
                <w:bCs/>
                <w:iCs/>
                <w:sz w:val="18"/>
                <w:szCs w:val="18"/>
              </w:rPr>
              <w:t>Lik praksis – se retningslinjer i forvaltningsplan for Lomsdal</w:t>
            </w:r>
            <w:r w:rsidRPr="00DC0CB6">
              <w:rPr>
                <w:rFonts w:ascii="Cambria Math" w:hAnsi="Cambria Math" w:cs="Cambria Math"/>
                <w:bCs/>
                <w:iCs/>
                <w:sz w:val="18"/>
                <w:szCs w:val="18"/>
              </w:rPr>
              <w:t>‑</w:t>
            </w:r>
            <w:r w:rsidRPr="00DC0CB6">
              <w:rPr>
                <w:bCs/>
                <w:iCs/>
                <w:sz w:val="18"/>
                <w:szCs w:val="18"/>
              </w:rPr>
              <w:t>Visten, kap. 5.10.</w:t>
            </w:r>
          </w:p>
        </w:tc>
      </w:tr>
      <w:tr w:rsidR="00E25149" w:rsidRPr="0060310E" w14:paraId="5AB2C431" w14:textId="77777777" w:rsidTr="00AE14B2">
        <w:trPr>
          <w:trHeight w:val="1573"/>
        </w:trPr>
        <w:tc>
          <w:tcPr>
            <w:tcW w:w="192" w:type="pct"/>
            <w:vMerge/>
            <w:tcBorders>
              <w:bottom w:val="single" w:sz="4" w:space="0" w:color="auto"/>
            </w:tcBorders>
            <w:shd w:val="clear" w:color="auto" w:fill="F3D9D1" w:themeFill="accent3" w:themeFillTint="33"/>
            <w:tcMar>
              <w:top w:w="57" w:type="dxa"/>
            </w:tcMar>
          </w:tcPr>
          <w:p w14:paraId="01224DA9" w14:textId="77777777" w:rsidR="00942ED7" w:rsidRPr="0060310E" w:rsidRDefault="00942ED7" w:rsidP="00942ED7">
            <w:pPr>
              <w:rPr>
                <w:sz w:val="18"/>
                <w:szCs w:val="18"/>
              </w:rPr>
            </w:pPr>
          </w:p>
        </w:tc>
        <w:tc>
          <w:tcPr>
            <w:tcW w:w="661" w:type="pct"/>
            <w:gridSpan w:val="2"/>
            <w:tcBorders>
              <w:top w:val="nil"/>
              <w:bottom w:val="nil"/>
            </w:tcBorders>
            <w:shd w:val="clear" w:color="auto" w:fill="FAEEEA"/>
            <w:tcMar>
              <w:top w:w="57" w:type="dxa"/>
            </w:tcMar>
          </w:tcPr>
          <w:p w14:paraId="1C09FBD4" w14:textId="485FF99A" w:rsidR="00942ED7" w:rsidRPr="0023740A" w:rsidRDefault="00942ED7" w:rsidP="00942ED7">
            <w:pPr>
              <w:rPr>
                <w:sz w:val="18"/>
                <w:szCs w:val="18"/>
              </w:rPr>
            </w:pPr>
            <w:r w:rsidRPr="0023740A">
              <w:rPr>
                <w:sz w:val="18"/>
                <w:szCs w:val="18"/>
              </w:rPr>
              <w:t>Vedlikehold: Tilrettelegging for friluftsliv</w:t>
            </w:r>
          </w:p>
        </w:tc>
        <w:tc>
          <w:tcPr>
            <w:tcW w:w="671" w:type="pct"/>
            <w:tcMar>
              <w:top w:w="57" w:type="dxa"/>
            </w:tcMar>
          </w:tcPr>
          <w:p w14:paraId="460EA6AB" w14:textId="5F955B12" w:rsidR="00942ED7" w:rsidRPr="00046F14" w:rsidRDefault="00942ED7" w:rsidP="00942ED7">
            <w:pPr>
              <w:rPr>
                <w:sz w:val="18"/>
                <w:szCs w:val="18"/>
              </w:rPr>
            </w:pPr>
            <w:r w:rsidRPr="00046F14">
              <w:rPr>
                <w:sz w:val="18"/>
                <w:szCs w:val="18"/>
              </w:rPr>
              <w:t>§ 3 pkt.</w:t>
            </w:r>
            <w:r w:rsidRPr="00046F14">
              <w:rPr>
                <w:b/>
                <w:sz w:val="18"/>
                <w:szCs w:val="18"/>
              </w:rPr>
              <w:t xml:space="preserve"> </w:t>
            </w:r>
            <w:r w:rsidRPr="00046F14">
              <w:rPr>
                <w:sz w:val="18"/>
                <w:szCs w:val="18"/>
              </w:rPr>
              <w:t>1.2 b</w:t>
            </w:r>
          </w:p>
        </w:tc>
        <w:tc>
          <w:tcPr>
            <w:tcW w:w="3476" w:type="pct"/>
            <w:tcMar>
              <w:top w:w="57" w:type="dxa"/>
            </w:tcMar>
          </w:tcPr>
          <w:p w14:paraId="6F9B1627" w14:textId="1D699B41" w:rsidR="00942ED7" w:rsidRPr="00046F14" w:rsidRDefault="00942ED7" w:rsidP="00942ED7">
            <w:pPr>
              <w:pStyle w:val="PunktlisteitabellSISTE"/>
              <w:framePr w:hSpace="0" w:wrap="auto" w:vAnchor="margin" w:yAlign="inline"/>
              <w:numPr>
                <w:ilvl w:val="0"/>
                <w:numId w:val="0"/>
              </w:numPr>
              <w:spacing w:line="360" w:lineRule="auto"/>
              <w:ind w:left="142" w:hanging="142"/>
              <w:suppressOverlap w:val="0"/>
              <w:rPr>
                <w:bCs/>
                <w:i/>
                <w:sz w:val="18"/>
                <w:szCs w:val="18"/>
              </w:rPr>
            </w:pPr>
            <w:r w:rsidRPr="00046F14">
              <w:rPr>
                <w:bCs/>
                <w:i/>
                <w:sz w:val="18"/>
                <w:szCs w:val="18"/>
              </w:rPr>
              <w:t>Vedlikehold av eksisterende stier, bruer, skilt og liknende.</w:t>
            </w:r>
          </w:p>
          <w:p w14:paraId="767EF3AB" w14:textId="43E32946" w:rsidR="00F721A1" w:rsidRPr="00DC0CB6" w:rsidRDefault="003B11B9" w:rsidP="006008B6">
            <w:pPr>
              <w:pStyle w:val="PunktlisteitabellSISTE"/>
              <w:framePr w:hSpace="0" w:wrap="auto" w:vAnchor="margin" w:yAlign="inline"/>
              <w:numPr>
                <w:ilvl w:val="0"/>
                <w:numId w:val="0"/>
              </w:numPr>
              <w:spacing w:after="120"/>
              <w:ind w:left="142" w:hanging="142"/>
              <w:contextualSpacing w:val="0"/>
              <w:suppressOverlap w:val="0"/>
              <w:rPr>
                <w:sz w:val="18"/>
                <w:szCs w:val="18"/>
              </w:rPr>
            </w:pPr>
            <w:r w:rsidRPr="00DC0CB6">
              <w:rPr>
                <w:bCs/>
                <w:iCs/>
                <w:sz w:val="18"/>
                <w:szCs w:val="18"/>
              </w:rPr>
              <w:t>Lik praksis – se retningslinjer i forvaltningsplan for Lomsdal</w:t>
            </w:r>
            <w:r w:rsidRPr="00DC0CB6">
              <w:rPr>
                <w:rFonts w:ascii="Cambria Math" w:hAnsi="Cambria Math" w:cs="Cambria Math"/>
                <w:bCs/>
                <w:iCs/>
                <w:sz w:val="18"/>
                <w:szCs w:val="18"/>
              </w:rPr>
              <w:t>‑</w:t>
            </w:r>
            <w:r w:rsidRPr="00DC0CB6">
              <w:rPr>
                <w:bCs/>
                <w:iCs/>
                <w:sz w:val="18"/>
                <w:szCs w:val="18"/>
              </w:rPr>
              <w:t>Visten, kap. 5.10</w:t>
            </w:r>
            <w:r w:rsidR="006008B6" w:rsidRPr="00DC0CB6">
              <w:rPr>
                <w:bCs/>
                <w:iCs/>
                <w:sz w:val="18"/>
                <w:szCs w:val="18"/>
              </w:rPr>
              <w:t xml:space="preserve">. I tillegg: </w:t>
            </w:r>
          </w:p>
          <w:p w14:paraId="3B1CCB5F" w14:textId="555A0D5A" w:rsidR="00942ED7" w:rsidRPr="00046F14" w:rsidRDefault="00942ED7" w:rsidP="00411FAF">
            <w:pPr>
              <w:pStyle w:val="PunktlisteitabellSISTE"/>
              <w:framePr w:hSpace="0" w:wrap="auto" w:vAnchor="margin" w:yAlign="inline"/>
              <w:numPr>
                <w:ilvl w:val="0"/>
                <w:numId w:val="119"/>
              </w:numPr>
              <w:spacing w:after="60"/>
              <w:ind w:left="259" w:hanging="259"/>
              <w:suppressOverlap w:val="0"/>
              <w:rPr>
                <w:sz w:val="18"/>
                <w:szCs w:val="18"/>
              </w:rPr>
            </w:pPr>
            <w:r w:rsidRPr="00716E79">
              <w:rPr>
                <w:i/>
                <w:iCs/>
                <w:sz w:val="18"/>
                <w:szCs w:val="18"/>
              </w:rPr>
              <w:t>Midlertidige tiltak for friluftsliv</w:t>
            </w:r>
            <w:r w:rsidRPr="00716E79">
              <w:rPr>
                <w:sz w:val="18"/>
                <w:szCs w:val="18"/>
              </w:rPr>
              <w:t xml:space="preserve"> (</w:t>
            </w:r>
            <w:r w:rsidRPr="00046F14">
              <w:rPr>
                <w:sz w:val="18"/>
                <w:szCs w:val="18"/>
              </w:rPr>
              <w:t>f.eks. enkle landingsplasser for kajakk</w:t>
            </w:r>
            <w:r w:rsidR="00F05893" w:rsidRPr="00046F14">
              <w:rPr>
                <w:sz w:val="18"/>
                <w:szCs w:val="18"/>
              </w:rPr>
              <w:t>, utkikksplasser</w:t>
            </w:r>
            <w:r w:rsidR="009B3F0F" w:rsidRPr="00046F14">
              <w:rPr>
                <w:sz w:val="18"/>
                <w:szCs w:val="18"/>
              </w:rPr>
              <w:t xml:space="preserve"> etc.</w:t>
            </w:r>
            <w:r w:rsidRPr="00046F14">
              <w:rPr>
                <w:sz w:val="18"/>
                <w:szCs w:val="18"/>
              </w:rPr>
              <w:t>) kan vurderes dersom</w:t>
            </w:r>
            <w:r w:rsidR="00F721A1" w:rsidRPr="00046F14">
              <w:rPr>
                <w:sz w:val="18"/>
                <w:szCs w:val="18"/>
              </w:rPr>
              <w:t xml:space="preserve"> </w:t>
            </w:r>
            <w:r w:rsidR="009B3F0F" w:rsidRPr="00046F14">
              <w:rPr>
                <w:sz w:val="18"/>
                <w:szCs w:val="18"/>
              </w:rPr>
              <w:t xml:space="preserve">det </w:t>
            </w:r>
            <w:r w:rsidRPr="00046F14">
              <w:rPr>
                <w:sz w:val="18"/>
                <w:szCs w:val="18"/>
              </w:rPr>
              <w:t>er reversibel</w:t>
            </w:r>
            <w:r w:rsidR="00D00E73" w:rsidRPr="00046F14">
              <w:rPr>
                <w:sz w:val="18"/>
                <w:szCs w:val="18"/>
              </w:rPr>
              <w:t xml:space="preserve">t og ikke </w:t>
            </w:r>
            <w:r w:rsidR="00F721A1" w:rsidRPr="00046F14">
              <w:rPr>
                <w:sz w:val="18"/>
                <w:szCs w:val="18"/>
              </w:rPr>
              <w:t xml:space="preserve">kan </w:t>
            </w:r>
            <w:r w:rsidRPr="00046F14">
              <w:rPr>
                <w:sz w:val="18"/>
                <w:szCs w:val="18"/>
              </w:rPr>
              <w:t>skade natur- eller landskapsverdier.</w:t>
            </w:r>
            <w:r w:rsidR="00AC739C" w:rsidRPr="00046F14">
              <w:rPr>
                <w:sz w:val="18"/>
                <w:szCs w:val="18"/>
              </w:rPr>
              <w:t xml:space="preserve"> </w:t>
            </w:r>
            <w:r w:rsidRPr="00046F14">
              <w:rPr>
                <w:sz w:val="18"/>
                <w:szCs w:val="18"/>
              </w:rPr>
              <w:t>Slike tiltak behandles som dispensasjonssak</w:t>
            </w:r>
            <w:r w:rsidR="00D00E73" w:rsidRPr="00046F14">
              <w:rPr>
                <w:sz w:val="18"/>
                <w:szCs w:val="18"/>
              </w:rPr>
              <w:t xml:space="preserve"> etter naturmangfoldloven § 48, </w:t>
            </w:r>
            <w:r w:rsidRPr="00046F14">
              <w:rPr>
                <w:sz w:val="18"/>
                <w:szCs w:val="18"/>
              </w:rPr>
              <w:t>da det ikke er listet i 1.3</w:t>
            </w:r>
            <w:r w:rsidR="00D00E73" w:rsidRPr="00046F14">
              <w:rPr>
                <w:sz w:val="18"/>
                <w:szCs w:val="18"/>
              </w:rPr>
              <w:t xml:space="preserve"> som tiltak </w:t>
            </w:r>
            <w:r w:rsidR="00A8569B">
              <w:rPr>
                <w:sz w:val="18"/>
                <w:szCs w:val="18"/>
              </w:rPr>
              <w:t xml:space="preserve">som </w:t>
            </w:r>
            <w:r w:rsidR="00D00E73" w:rsidRPr="00046F14">
              <w:rPr>
                <w:sz w:val="18"/>
                <w:szCs w:val="18"/>
              </w:rPr>
              <w:t>forvaltnings</w:t>
            </w:r>
            <w:r w:rsidR="00A8569B">
              <w:rPr>
                <w:sz w:val="18"/>
                <w:szCs w:val="18"/>
              </w:rPr>
              <w:t>-</w:t>
            </w:r>
            <w:r w:rsidR="00D00E73" w:rsidRPr="00046F14">
              <w:rPr>
                <w:sz w:val="18"/>
                <w:szCs w:val="18"/>
              </w:rPr>
              <w:t>myndigheten kan gi tillatelse til.</w:t>
            </w:r>
            <w:r w:rsidRPr="00046F14">
              <w:rPr>
                <w:sz w:val="18"/>
                <w:szCs w:val="18"/>
              </w:rPr>
              <w:t xml:space="preserve"> </w:t>
            </w:r>
          </w:p>
        </w:tc>
      </w:tr>
      <w:tr w:rsidR="00214E36" w:rsidRPr="0060310E" w14:paraId="5C755BAE" w14:textId="77777777" w:rsidTr="00AE14B2">
        <w:trPr>
          <w:trHeight w:val="539"/>
        </w:trPr>
        <w:tc>
          <w:tcPr>
            <w:tcW w:w="192" w:type="pct"/>
            <w:vMerge/>
            <w:tcBorders>
              <w:bottom w:val="single" w:sz="4" w:space="0" w:color="auto"/>
            </w:tcBorders>
            <w:shd w:val="clear" w:color="auto" w:fill="F3D9D1" w:themeFill="accent3" w:themeFillTint="33"/>
            <w:tcMar>
              <w:top w:w="57" w:type="dxa"/>
            </w:tcMar>
          </w:tcPr>
          <w:p w14:paraId="4C7049EF" w14:textId="77777777" w:rsidR="00942ED7" w:rsidRPr="0060310E" w:rsidRDefault="00942ED7" w:rsidP="00942ED7">
            <w:pPr>
              <w:rPr>
                <w:sz w:val="18"/>
                <w:szCs w:val="18"/>
              </w:rPr>
            </w:pPr>
          </w:p>
        </w:tc>
        <w:tc>
          <w:tcPr>
            <w:tcW w:w="661" w:type="pct"/>
            <w:gridSpan w:val="2"/>
            <w:tcBorders>
              <w:top w:val="nil"/>
              <w:bottom w:val="nil"/>
            </w:tcBorders>
            <w:shd w:val="clear" w:color="auto" w:fill="FAEEEA"/>
            <w:tcMar>
              <w:top w:w="57" w:type="dxa"/>
            </w:tcMar>
          </w:tcPr>
          <w:p w14:paraId="0AD14360" w14:textId="59778AB1" w:rsidR="00942ED7" w:rsidRPr="0023740A" w:rsidRDefault="00942ED7" w:rsidP="009146B5">
            <w:pPr>
              <w:spacing w:after="0"/>
              <w:rPr>
                <w:sz w:val="18"/>
                <w:szCs w:val="18"/>
              </w:rPr>
            </w:pPr>
            <w:r w:rsidRPr="0023740A">
              <w:rPr>
                <w:sz w:val="18"/>
                <w:szCs w:val="18"/>
              </w:rPr>
              <w:t>Midlertidige gjerder i reindrifta</w:t>
            </w:r>
          </w:p>
        </w:tc>
        <w:tc>
          <w:tcPr>
            <w:tcW w:w="671" w:type="pct"/>
            <w:tcBorders>
              <w:bottom w:val="single" w:sz="4" w:space="0" w:color="auto"/>
            </w:tcBorders>
            <w:tcMar>
              <w:top w:w="57" w:type="dxa"/>
            </w:tcMar>
          </w:tcPr>
          <w:p w14:paraId="1912736C" w14:textId="3DEDD142" w:rsidR="00942ED7" w:rsidRPr="0060310E" w:rsidRDefault="00942ED7" w:rsidP="00942ED7">
            <w:pPr>
              <w:rPr>
                <w:sz w:val="18"/>
                <w:szCs w:val="18"/>
              </w:rPr>
            </w:pPr>
            <w:r w:rsidRPr="0060310E">
              <w:rPr>
                <w:sz w:val="18"/>
                <w:szCs w:val="18"/>
              </w:rPr>
              <w:t>§ 3 pkt.</w:t>
            </w:r>
            <w:r w:rsidRPr="0060310E">
              <w:rPr>
                <w:b/>
                <w:sz w:val="18"/>
                <w:szCs w:val="18"/>
              </w:rPr>
              <w:t xml:space="preserve"> </w:t>
            </w:r>
            <w:r w:rsidRPr="0060310E">
              <w:rPr>
                <w:sz w:val="18"/>
                <w:szCs w:val="18"/>
              </w:rPr>
              <w:t>1.2 c</w:t>
            </w:r>
          </w:p>
        </w:tc>
        <w:tc>
          <w:tcPr>
            <w:tcW w:w="3476" w:type="pct"/>
            <w:tcBorders>
              <w:bottom w:val="single" w:sz="4" w:space="0" w:color="auto"/>
            </w:tcBorders>
            <w:tcMar>
              <w:top w:w="57" w:type="dxa"/>
            </w:tcMar>
          </w:tcPr>
          <w:p w14:paraId="2765F6FC" w14:textId="1DE03A3C" w:rsidR="00942ED7" w:rsidRDefault="00942ED7" w:rsidP="00942ED7">
            <w:pPr>
              <w:pStyle w:val="PunktlisteitabellSISTE"/>
              <w:framePr w:hSpace="0" w:wrap="auto" w:vAnchor="margin" w:yAlign="inline"/>
              <w:numPr>
                <w:ilvl w:val="0"/>
                <w:numId w:val="0"/>
              </w:numPr>
              <w:spacing w:line="360" w:lineRule="auto"/>
              <w:ind w:left="142" w:hanging="142"/>
              <w:suppressOverlap w:val="0"/>
              <w:rPr>
                <w:bCs/>
                <w:i/>
                <w:sz w:val="18"/>
                <w:szCs w:val="18"/>
              </w:rPr>
            </w:pPr>
            <w:r w:rsidRPr="0060310E">
              <w:rPr>
                <w:bCs/>
                <w:i/>
                <w:sz w:val="18"/>
                <w:szCs w:val="18"/>
              </w:rPr>
              <w:t>Midlertidige gjerder i reindrifta som skal stå en sesong</w:t>
            </w:r>
          </w:p>
          <w:p w14:paraId="73E2BCE4" w14:textId="4A3FD9EF" w:rsidR="0068781F" w:rsidRPr="00225818" w:rsidRDefault="00715D6C" w:rsidP="00225818">
            <w:pPr>
              <w:pStyle w:val="PunktlisteitabellSISTE"/>
              <w:framePr w:hSpace="0" w:wrap="auto" w:vAnchor="margin" w:yAlign="inline"/>
              <w:numPr>
                <w:ilvl w:val="0"/>
                <w:numId w:val="0"/>
              </w:numPr>
              <w:spacing w:line="360" w:lineRule="auto"/>
              <w:ind w:left="142" w:hanging="142"/>
              <w:suppressOverlap w:val="0"/>
              <w:rPr>
                <w:i/>
                <w:sz w:val="18"/>
                <w:szCs w:val="18"/>
              </w:rPr>
            </w:pPr>
            <w:r w:rsidRPr="000021AB">
              <w:rPr>
                <w:bCs/>
                <w:iCs/>
                <w:sz w:val="18"/>
                <w:szCs w:val="18"/>
              </w:rPr>
              <w:t>Lik praksis – se retningslinjer i forvaltningsplan for Lomsdal</w:t>
            </w:r>
            <w:r w:rsidRPr="000021AB">
              <w:rPr>
                <w:rFonts w:ascii="Cambria Math" w:hAnsi="Cambria Math" w:cs="Cambria Math"/>
                <w:bCs/>
                <w:iCs/>
                <w:sz w:val="18"/>
                <w:szCs w:val="18"/>
              </w:rPr>
              <w:t>‑</w:t>
            </w:r>
            <w:r w:rsidRPr="000021AB">
              <w:rPr>
                <w:bCs/>
                <w:iCs/>
                <w:sz w:val="18"/>
                <w:szCs w:val="18"/>
              </w:rPr>
              <w:t>Visten, kap. 5.10.</w:t>
            </w:r>
          </w:p>
        </w:tc>
      </w:tr>
      <w:tr w:rsidR="00563D1B" w:rsidRPr="0060310E" w14:paraId="53BA1A52" w14:textId="77777777" w:rsidTr="00AE14B2">
        <w:trPr>
          <w:trHeight w:val="2837"/>
        </w:trPr>
        <w:tc>
          <w:tcPr>
            <w:tcW w:w="192" w:type="pct"/>
            <w:vMerge/>
            <w:tcBorders>
              <w:bottom w:val="single" w:sz="4" w:space="0" w:color="auto"/>
            </w:tcBorders>
            <w:shd w:val="clear" w:color="auto" w:fill="F3D9D1" w:themeFill="accent3" w:themeFillTint="33"/>
            <w:tcMar>
              <w:top w:w="57" w:type="dxa"/>
            </w:tcMar>
          </w:tcPr>
          <w:p w14:paraId="5DB046B2" w14:textId="77777777" w:rsidR="00563D1B" w:rsidRPr="0060310E" w:rsidRDefault="00563D1B" w:rsidP="00942ED7">
            <w:pPr>
              <w:rPr>
                <w:sz w:val="18"/>
                <w:szCs w:val="18"/>
              </w:rPr>
            </w:pPr>
          </w:p>
        </w:tc>
        <w:tc>
          <w:tcPr>
            <w:tcW w:w="661" w:type="pct"/>
            <w:gridSpan w:val="2"/>
            <w:tcBorders>
              <w:top w:val="nil"/>
              <w:bottom w:val="nil"/>
            </w:tcBorders>
            <w:shd w:val="clear" w:color="auto" w:fill="FAEEEA"/>
            <w:tcMar>
              <w:top w:w="57" w:type="dxa"/>
            </w:tcMar>
          </w:tcPr>
          <w:p w14:paraId="4E94F494" w14:textId="1B5091E9" w:rsidR="00563D1B" w:rsidRPr="0023740A" w:rsidRDefault="00563D1B" w:rsidP="00942ED7">
            <w:pPr>
              <w:rPr>
                <w:sz w:val="18"/>
                <w:szCs w:val="18"/>
              </w:rPr>
            </w:pPr>
            <w:r w:rsidRPr="0023740A">
              <w:rPr>
                <w:sz w:val="18"/>
                <w:szCs w:val="18"/>
              </w:rPr>
              <w:t>Vedlikehold</w:t>
            </w:r>
            <w:r w:rsidR="00AC55D2">
              <w:rPr>
                <w:sz w:val="18"/>
                <w:szCs w:val="18"/>
              </w:rPr>
              <w:t xml:space="preserve"> av </w:t>
            </w:r>
            <w:r w:rsidRPr="0023740A">
              <w:rPr>
                <w:sz w:val="18"/>
                <w:szCs w:val="18"/>
              </w:rPr>
              <w:t>veier</w:t>
            </w:r>
          </w:p>
        </w:tc>
        <w:tc>
          <w:tcPr>
            <w:tcW w:w="671" w:type="pct"/>
            <w:shd w:val="clear" w:color="auto" w:fill="FFFBEF"/>
            <w:tcMar>
              <w:top w:w="57" w:type="dxa"/>
            </w:tcMar>
          </w:tcPr>
          <w:p w14:paraId="4377AA68" w14:textId="682E4986" w:rsidR="00563D1B" w:rsidRPr="0060310E" w:rsidRDefault="00563D1B" w:rsidP="00942ED7">
            <w:pPr>
              <w:rPr>
                <w:sz w:val="18"/>
                <w:szCs w:val="18"/>
              </w:rPr>
            </w:pPr>
            <w:r w:rsidRPr="0060310E">
              <w:rPr>
                <w:sz w:val="18"/>
                <w:szCs w:val="18"/>
              </w:rPr>
              <w:t>§ 3 pkt.</w:t>
            </w:r>
            <w:r w:rsidRPr="0060310E">
              <w:rPr>
                <w:b/>
                <w:sz w:val="18"/>
                <w:szCs w:val="18"/>
              </w:rPr>
              <w:t xml:space="preserve"> </w:t>
            </w:r>
            <w:r w:rsidRPr="0060310E">
              <w:rPr>
                <w:sz w:val="18"/>
                <w:szCs w:val="18"/>
              </w:rPr>
              <w:t>1.2 d</w:t>
            </w:r>
          </w:p>
        </w:tc>
        <w:tc>
          <w:tcPr>
            <w:tcW w:w="3476" w:type="pct"/>
            <w:shd w:val="clear" w:color="auto" w:fill="FFFBEF"/>
            <w:tcMar>
              <w:top w:w="57" w:type="dxa"/>
            </w:tcMar>
          </w:tcPr>
          <w:p w14:paraId="4DD7E2FA" w14:textId="77777777" w:rsidR="00563D1B" w:rsidRPr="00ED0434" w:rsidRDefault="00563D1B" w:rsidP="00942ED7">
            <w:pPr>
              <w:pStyle w:val="PunktlisteitabellSISTE"/>
              <w:framePr w:hSpace="0" w:wrap="auto" w:vAnchor="margin" w:yAlign="inline"/>
              <w:numPr>
                <w:ilvl w:val="0"/>
                <w:numId w:val="0"/>
              </w:numPr>
              <w:spacing w:line="360" w:lineRule="auto"/>
              <w:ind w:left="142" w:hanging="142"/>
              <w:suppressOverlap w:val="0"/>
              <w:rPr>
                <w:bCs/>
                <w:i/>
                <w:sz w:val="18"/>
                <w:szCs w:val="18"/>
              </w:rPr>
            </w:pPr>
            <w:r w:rsidRPr="008F6BDD">
              <w:rPr>
                <w:bCs/>
                <w:i/>
                <w:sz w:val="18"/>
                <w:szCs w:val="18"/>
              </w:rPr>
              <w:t xml:space="preserve">Vedlikehold av </w:t>
            </w:r>
            <w:r w:rsidRPr="00B802F3">
              <w:rPr>
                <w:bCs/>
                <w:i/>
                <w:sz w:val="18"/>
                <w:szCs w:val="18"/>
              </w:rPr>
              <w:t>eksisterende veier i samsvar med forvaltningsplan.</w:t>
            </w:r>
          </w:p>
          <w:p w14:paraId="6E2B7DB0" w14:textId="72475958" w:rsidR="00563D1B" w:rsidRDefault="00563D1B" w:rsidP="00411FAF">
            <w:pPr>
              <w:pStyle w:val="PunktlisteitabellSISTE"/>
              <w:framePr w:hSpace="0" w:wrap="auto" w:vAnchor="margin" w:yAlign="inline"/>
              <w:numPr>
                <w:ilvl w:val="0"/>
                <w:numId w:val="0"/>
              </w:numPr>
              <w:spacing w:after="60"/>
              <w:contextualSpacing w:val="0"/>
              <w:suppressOverlap w:val="0"/>
              <w:rPr>
                <w:color w:val="1E1E1E" w:themeColor="text1"/>
                <w:sz w:val="18"/>
                <w:szCs w:val="18"/>
              </w:rPr>
            </w:pPr>
            <w:r w:rsidRPr="00027A06">
              <w:rPr>
                <w:color w:val="1E1E1E" w:themeColor="text1"/>
                <w:sz w:val="18"/>
                <w:szCs w:val="18"/>
              </w:rPr>
              <w:t xml:space="preserve">Det er kun en </w:t>
            </w:r>
            <w:r w:rsidR="008C6D00">
              <w:rPr>
                <w:color w:val="1E1E1E" w:themeColor="text1"/>
                <w:sz w:val="18"/>
                <w:szCs w:val="18"/>
              </w:rPr>
              <w:t xml:space="preserve">opparbeidet </w:t>
            </w:r>
            <w:r w:rsidRPr="00027A06">
              <w:rPr>
                <w:color w:val="1E1E1E" w:themeColor="text1"/>
                <w:sz w:val="18"/>
                <w:szCs w:val="18"/>
              </w:rPr>
              <w:t xml:space="preserve">veistrekning i Strauman, den etablerte traktorveien fra Lakselvvatnet til Sætra. Traseen ble utbedret i 2025 (sak 28/2025). Forutsetninger for at tiltaket skal regnes som vedlikehold </w:t>
            </w:r>
            <w:r w:rsidR="008C6D00">
              <w:rPr>
                <w:color w:val="1E1E1E" w:themeColor="text1"/>
                <w:sz w:val="18"/>
                <w:szCs w:val="18"/>
              </w:rPr>
              <w:t>uten</w:t>
            </w:r>
            <w:r w:rsidRPr="00027A06">
              <w:rPr>
                <w:color w:val="1E1E1E" w:themeColor="text1"/>
                <w:sz w:val="18"/>
                <w:szCs w:val="18"/>
              </w:rPr>
              <w:t xml:space="preserve"> søknadsplikt og ikke </w:t>
            </w:r>
            <w:r w:rsidR="008C6D00">
              <w:rPr>
                <w:color w:val="1E1E1E" w:themeColor="text1"/>
                <w:sz w:val="18"/>
                <w:szCs w:val="18"/>
              </w:rPr>
              <w:t xml:space="preserve">som </w:t>
            </w:r>
            <w:r w:rsidRPr="00027A06">
              <w:rPr>
                <w:color w:val="1E1E1E" w:themeColor="text1"/>
                <w:sz w:val="18"/>
                <w:szCs w:val="18"/>
              </w:rPr>
              <w:t>oppgradering</w:t>
            </w:r>
            <w:r w:rsidR="00D35222">
              <w:rPr>
                <w:color w:val="1E1E1E" w:themeColor="text1"/>
                <w:sz w:val="18"/>
                <w:szCs w:val="18"/>
              </w:rPr>
              <w:t xml:space="preserve"> er</w:t>
            </w:r>
            <w:r w:rsidR="008C6D00">
              <w:rPr>
                <w:color w:val="1E1E1E" w:themeColor="text1"/>
                <w:sz w:val="18"/>
                <w:szCs w:val="18"/>
              </w:rPr>
              <w:t>:</w:t>
            </w:r>
          </w:p>
          <w:p w14:paraId="1581C638" w14:textId="09E723F8" w:rsidR="00563D1B" w:rsidRDefault="00563D1B" w:rsidP="006A6F0F">
            <w:pPr>
              <w:pStyle w:val="PunktlisteitabellSISTE"/>
              <w:framePr w:hSpace="0" w:wrap="auto" w:vAnchor="margin" w:yAlign="inline"/>
              <w:numPr>
                <w:ilvl w:val="0"/>
                <w:numId w:val="128"/>
              </w:numPr>
              <w:ind w:left="259" w:right="-223" w:hanging="259"/>
              <w:suppressOverlap w:val="0"/>
              <w:rPr>
                <w:color w:val="1E1E1E" w:themeColor="text1"/>
                <w:sz w:val="18"/>
                <w:szCs w:val="18"/>
              </w:rPr>
            </w:pPr>
            <w:r w:rsidRPr="00027A06">
              <w:rPr>
                <w:color w:val="1E1E1E" w:themeColor="text1"/>
                <w:sz w:val="18"/>
                <w:szCs w:val="18"/>
              </w:rPr>
              <w:t xml:space="preserve">Med vedlikehold menes det som er nødvendig for å opprettholde tilstanden (jf. forvaltnings- og rettspraksis). Dette innebærer at selve </w:t>
            </w:r>
            <w:proofErr w:type="spellStart"/>
            <w:r w:rsidRPr="00027A06">
              <w:rPr>
                <w:color w:val="1E1E1E" w:themeColor="text1"/>
                <w:sz w:val="18"/>
                <w:szCs w:val="18"/>
              </w:rPr>
              <w:t>vegkroppen</w:t>
            </w:r>
            <w:proofErr w:type="spellEnd"/>
            <w:r w:rsidRPr="00027A06">
              <w:rPr>
                <w:color w:val="1E1E1E" w:themeColor="text1"/>
                <w:sz w:val="18"/>
                <w:szCs w:val="18"/>
              </w:rPr>
              <w:t xml:space="preserve"> med stikkrenner </w:t>
            </w:r>
            <w:r w:rsidR="006A6F0F">
              <w:rPr>
                <w:color w:val="1E1E1E" w:themeColor="text1"/>
                <w:sz w:val="18"/>
                <w:szCs w:val="18"/>
              </w:rPr>
              <w:br/>
            </w:r>
            <w:r w:rsidRPr="00027A06">
              <w:rPr>
                <w:color w:val="1E1E1E" w:themeColor="text1"/>
                <w:sz w:val="18"/>
                <w:szCs w:val="18"/>
              </w:rPr>
              <w:t xml:space="preserve">og grøfter kan holdes ved like slik de var på vernetidspunktet </w:t>
            </w:r>
            <w:r w:rsidR="00411FAF">
              <w:rPr>
                <w:color w:val="1E1E1E" w:themeColor="text1"/>
                <w:sz w:val="18"/>
                <w:szCs w:val="18"/>
              </w:rPr>
              <w:t xml:space="preserve">(bredde/dybde) </w:t>
            </w:r>
            <w:r w:rsidRPr="00027A06">
              <w:rPr>
                <w:color w:val="1E1E1E" w:themeColor="text1"/>
                <w:sz w:val="18"/>
                <w:szCs w:val="18"/>
              </w:rPr>
              <w:t xml:space="preserve">uten nærmere tillatelse fra styret, men </w:t>
            </w:r>
            <w:r w:rsidRPr="00027A06">
              <w:rPr>
                <w:color w:val="1E1E1E" w:themeColor="text1"/>
                <w:sz w:val="18"/>
                <w:szCs w:val="18"/>
                <w:u w:val="single"/>
              </w:rPr>
              <w:t>ikke oppgraderes</w:t>
            </w:r>
            <w:r w:rsidR="00411FAF">
              <w:rPr>
                <w:color w:val="1E1E1E" w:themeColor="text1"/>
                <w:sz w:val="18"/>
                <w:szCs w:val="18"/>
                <w:u w:val="single"/>
              </w:rPr>
              <w:t xml:space="preserve"> (bredde, påfylling masse mv.</w:t>
            </w:r>
            <w:r w:rsidR="006A6F0F">
              <w:rPr>
                <w:color w:val="1E1E1E" w:themeColor="text1"/>
                <w:sz w:val="18"/>
                <w:szCs w:val="18"/>
                <w:u w:val="single"/>
              </w:rPr>
              <w:t>)</w:t>
            </w:r>
            <w:r w:rsidRPr="00027A06">
              <w:rPr>
                <w:color w:val="1E1E1E" w:themeColor="text1"/>
                <w:sz w:val="18"/>
                <w:szCs w:val="18"/>
              </w:rPr>
              <w:t xml:space="preserve">. </w:t>
            </w:r>
          </w:p>
          <w:p w14:paraId="60D12D0C" w14:textId="203996DF" w:rsidR="00764BCF" w:rsidRPr="00726C8D" w:rsidRDefault="00563D1B" w:rsidP="00726C8D">
            <w:pPr>
              <w:pStyle w:val="PunktlisteitabellSISTE"/>
              <w:framePr w:hSpace="0" w:wrap="auto" w:vAnchor="margin" w:yAlign="inline"/>
              <w:numPr>
                <w:ilvl w:val="0"/>
                <w:numId w:val="128"/>
              </w:numPr>
              <w:ind w:left="259" w:hanging="259"/>
              <w:suppressOverlap w:val="0"/>
              <w:rPr>
                <w:bCs/>
                <w:i/>
                <w:sz w:val="18"/>
                <w:szCs w:val="18"/>
              </w:rPr>
            </w:pPr>
            <w:r>
              <w:rPr>
                <w:color w:val="1E1E1E" w:themeColor="text1"/>
                <w:sz w:val="18"/>
                <w:szCs w:val="18"/>
              </w:rPr>
              <w:t>R</w:t>
            </w:r>
            <w:r w:rsidRPr="00027A06">
              <w:rPr>
                <w:color w:val="1E1E1E" w:themeColor="text1"/>
                <w:sz w:val="18"/>
                <w:szCs w:val="18"/>
              </w:rPr>
              <w:t xml:space="preserve">ydding av vegetasjon langs veien kan utføres </w:t>
            </w:r>
            <w:r w:rsidR="00E358E0">
              <w:rPr>
                <w:color w:val="1E1E1E" w:themeColor="text1"/>
                <w:sz w:val="18"/>
                <w:szCs w:val="18"/>
              </w:rPr>
              <w:t>i traseens bredde (</w:t>
            </w:r>
            <w:proofErr w:type="spellStart"/>
            <w:r w:rsidR="00334B9F">
              <w:rPr>
                <w:color w:val="1E1E1E" w:themeColor="text1"/>
                <w:sz w:val="18"/>
                <w:szCs w:val="18"/>
              </w:rPr>
              <w:t>vegkroppen</w:t>
            </w:r>
            <w:proofErr w:type="spellEnd"/>
            <w:r w:rsidR="009D13CB">
              <w:rPr>
                <w:color w:val="1E1E1E" w:themeColor="text1"/>
                <w:sz w:val="18"/>
                <w:szCs w:val="18"/>
              </w:rPr>
              <w:t xml:space="preserve">) </w:t>
            </w:r>
            <w:r w:rsidRPr="00027A06">
              <w:rPr>
                <w:color w:val="1E1E1E" w:themeColor="text1"/>
                <w:sz w:val="18"/>
                <w:szCs w:val="18"/>
              </w:rPr>
              <w:t>uten særskilt tillatelse i nødvendig omfang for å sikre fremkommelighet og hindre skade og så lenge tiltaket ikke gir vesentlige inngrep i terrenget</w:t>
            </w:r>
            <w:r>
              <w:rPr>
                <w:color w:val="1E1E1E" w:themeColor="text1"/>
                <w:sz w:val="18"/>
                <w:szCs w:val="18"/>
              </w:rPr>
              <w:t xml:space="preserve"> eller innebærer hogst av </w:t>
            </w:r>
            <w:r w:rsidR="002A1E75">
              <w:rPr>
                <w:color w:val="1E1E1E" w:themeColor="text1"/>
                <w:sz w:val="18"/>
                <w:szCs w:val="18"/>
              </w:rPr>
              <w:t xml:space="preserve">viktige </w:t>
            </w:r>
            <w:r>
              <w:rPr>
                <w:color w:val="1E1E1E" w:themeColor="text1"/>
                <w:sz w:val="18"/>
                <w:szCs w:val="18"/>
              </w:rPr>
              <w:t>trær</w:t>
            </w:r>
            <w:r w:rsidR="002A1E75">
              <w:rPr>
                <w:color w:val="1E1E1E" w:themeColor="text1"/>
                <w:sz w:val="18"/>
                <w:szCs w:val="18"/>
              </w:rPr>
              <w:t xml:space="preserve"> (</w:t>
            </w:r>
            <w:r w:rsidR="00726C8D">
              <w:rPr>
                <w:color w:val="1E1E1E" w:themeColor="text1"/>
                <w:sz w:val="18"/>
                <w:szCs w:val="18"/>
              </w:rPr>
              <w:t>ref</w:t>
            </w:r>
            <w:r w:rsidR="002A1E75">
              <w:rPr>
                <w:color w:val="1E1E1E" w:themeColor="text1"/>
                <w:sz w:val="18"/>
                <w:szCs w:val="18"/>
              </w:rPr>
              <w:t xml:space="preserve">. </w:t>
            </w:r>
            <w:r w:rsidR="002C1166">
              <w:rPr>
                <w:color w:val="1E1E1E" w:themeColor="text1"/>
                <w:sz w:val="18"/>
                <w:szCs w:val="18"/>
              </w:rPr>
              <w:t>§ 3 pkt. 2.3</w:t>
            </w:r>
            <w:r w:rsidR="00AF7D81">
              <w:rPr>
                <w:color w:val="1E1E1E" w:themeColor="text1"/>
                <w:sz w:val="18"/>
                <w:szCs w:val="18"/>
              </w:rPr>
              <w:t>, nr. 2</w:t>
            </w:r>
            <w:r w:rsidR="002C1166">
              <w:rPr>
                <w:color w:val="1E1E1E" w:themeColor="text1"/>
                <w:sz w:val="18"/>
                <w:szCs w:val="18"/>
              </w:rPr>
              <w:t>).</w:t>
            </w:r>
            <w:r w:rsidRPr="00027A06">
              <w:rPr>
                <w:color w:val="1E1E1E" w:themeColor="text1"/>
                <w:sz w:val="18"/>
                <w:szCs w:val="18"/>
              </w:rPr>
              <w:t xml:space="preserve"> </w:t>
            </w:r>
          </w:p>
        </w:tc>
      </w:tr>
      <w:tr w:rsidR="00E25149" w:rsidRPr="0060310E" w14:paraId="17F2E1CB" w14:textId="77777777" w:rsidTr="00AE14B2">
        <w:trPr>
          <w:trHeight w:val="589"/>
        </w:trPr>
        <w:tc>
          <w:tcPr>
            <w:tcW w:w="192" w:type="pct"/>
            <w:vMerge/>
            <w:tcBorders>
              <w:bottom w:val="nil"/>
            </w:tcBorders>
            <w:shd w:val="clear" w:color="auto" w:fill="F3D9D1" w:themeFill="accent3" w:themeFillTint="33"/>
            <w:tcMar>
              <w:top w:w="57" w:type="dxa"/>
            </w:tcMar>
          </w:tcPr>
          <w:p w14:paraId="6E7084FC" w14:textId="77777777" w:rsidR="00674F2A" w:rsidRPr="0060310E" w:rsidRDefault="00674F2A" w:rsidP="00674F2A">
            <w:pPr>
              <w:rPr>
                <w:sz w:val="18"/>
                <w:szCs w:val="18"/>
              </w:rPr>
            </w:pPr>
          </w:p>
        </w:tc>
        <w:tc>
          <w:tcPr>
            <w:tcW w:w="661" w:type="pct"/>
            <w:gridSpan w:val="2"/>
            <w:tcBorders>
              <w:top w:val="nil"/>
              <w:bottom w:val="single" w:sz="4" w:space="0" w:color="auto"/>
            </w:tcBorders>
            <w:shd w:val="clear" w:color="auto" w:fill="FAEEEA"/>
            <w:tcMar>
              <w:top w:w="57" w:type="dxa"/>
            </w:tcMar>
          </w:tcPr>
          <w:p w14:paraId="6DAAB9D8" w14:textId="5AD2A0E1" w:rsidR="00674F2A" w:rsidRPr="0023740A" w:rsidRDefault="00674F2A" w:rsidP="00674F2A">
            <w:pPr>
              <w:rPr>
                <w:sz w:val="18"/>
                <w:szCs w:val="18"/>
              </w:rPr>
            </w:pPr>
            <w:r w:rsidRPr="0023740A">
              <w:rPr>
                <w:sz w:val="18"/>
                <w:szCs w:val="18"/>
              </w:rPr>
              <w:t>Vedlikehold: Ferdselsrenne opp Strauman</w:t>
            </w:r>
          </w:p>
        </w:tc>
        <w:tc>
          <w:tcPr>
            <w:tcW w:w="671" w:type="pct"/>
            <w:tcBorders>
              <w:bottom w:val="single" w:sz="4" w:space="0" w:color="auto"/>
            </w:tcBorders>
            <w:tcMar>
              <w:top w:w="57" w:type="dxa"/>
            </w:tcMar>
          </w:tcPr>
          <w:p w14:paraId="49A88EE0" w14:textId="01A514DA" w:rsidR="00674F2A" w:rsidRPr="0060310E" w:rsidRDefault="00674F2A" w:rsidP="00674F2A">
            <w:pPr>
              <w:rPr>
                <w:sz w:val="18"/>
                <w:szCs w:val="18"/>
              </w:rPr>
            </w:pPr>
            <w:r w:rsidRPr="0060310E">
              <w:rPr>
                <w:sz w:val="18"/>
                <w:szCs w:val="18"/>
              </w:rPr>
              <w:t>§ 3 pkt.</w:t>
            </w:r>
            <w:r w:rsidRPr="0060310E">
              <w:rPr>
                <w:b/>
                <w:sz w:val="18"/>
                <w:szCs w:val="18"/>
              </w:rPr>
              <w:t xml:space="preserve"> </w:t>
            </w:r>
            <w:r w:rsidRPr="0060310E">
              <w:rPr>
                <w:sz w:val="18"/>
                <w:szCs w:val="18"/>
              </w:rPr>
              <w:t>1.2 e</w:t>
            </w:r>
          </w:p>
        </w:tc>
        <w:tc>
          <w:tcPr>
            <w:tcW w:w="3476" w:type="pct"/>
            <w:tcBorders>
              <w:bottom w:val="single" w:sz="4" w:space="0" w:color="auto"/>
            </w:tcBorders>
            <w:tcMar>
              <w:top w:w="57" w:type="dxa"/>
            </w:tcMar>
          </w:tcPr>
          <w:p w14:paraId="7E01AE58" w14:textId="53AD369D" w:rsidR="00674F2A" w:rsidRPr="006639E2" w:rsidRDefault="00674F2A" w:rsidP="00674F2A">
            <w:pPr>
              <w:pStyle w:val="PunktlisteitabellSISTE"/>
              <w:framePr w:hSpace="0" w:wrap="auto" w:vAnchor="margin" w:yAlign="inline"/>
              <w:numPr>
                <w:ilvl w:val="0"/>
                <w:numId w:val="0"/>
              </w:numPr>
              <w:spacing w:line="360" w:lineRule="auto"/>
              <w:ind w:left="142" w:hanging="142"/>
              <w:suppressOverlap w:val="0"/>
              <w:rPr>
                <w:i/>
                <w:sz w:val="18"/>
                <w:szCs w:val="18"/>
              </w:rPr>
            </w:pPr>
            <w:r w:rsidRPr="0060310E">
              <w:rPr>
                <w:bCs/>
                <w:i/>
                <w:sz w:val="18"/>
                <w:szCs w:val="18"/>
              </w:rPr>
              <w:t>Nødvendig vedlikehold av ferdselsrenne</w:t>
            </w:r>
            <w:r w:rsidRPr="0060310E">
              <w:rPr>
                <w:i/>
                <w:sz w:val="18"/>
                <w:szCs w:val="18"/>
              </w:rPr>
              <w:t xml:space="preserve"> opp </w:t>
            </w:r>
            <w:proofErr w:type="spellStart"/>
            <w:r w:rsidRPr="0060310E">
              <w:rPr>
                <w:i/>
                <w:sz w:val="18"/>
                <w:szCs w:val="18"/>
              </w:rPr>
              <w:t>straumene</w:t>
            </w:r>
            <w:proofErr w:type="spellEnd"/>
            <w:r w:rsidRPr="0060310E">
              <w:rPr>
                <w:i/>
                <w:sz w:val="18"/>
                <w:szCs w:val="18"/>
              </w:rPr>
              <w:t xml:space="preserve"> til Lakselvvatnet</w:t>
            </w:r>
          </w:p>
          <w:p w14:paraId="56F808AC" w14:textId="5F8C5D99" w:rsidR="00674F2A" w:rsidRPr="00810650" w:rsidRDefault="00674F2A" w:rsidP="00674F2A">
            <w:pPr>
              <w:pStyle w:val="PunktlisteitabellSISTE"/>
              <w:framePr w:hSpace="0" w:wrap="auto" w:vAnchor="margin" w:yAlign="inline"/>
              <w:numPr>
                <w:ilvl w:val="0"/>
                <w:numId w:val="0"/>
              </w:numPr>
              <w:ind w:left="142" w:hanging="142"/>
              <w:suppressOverlap w:val="0"/>
              <w:rPr>
                <w:sz w:val="18"/>
                <w:szCs w:val="18"/>
              </w:rPr>
            </w:pPr>
            <w:r w:rsidRPr="00810650">
              <w:rPr>
                <w:sz w:val="18"/>
                <w:szCs w:val="18"/>
              </w:rPr>
              <w:t>Forutsetninger for at tiltak kan defineres som nødvendig vedlikehold:</w:t>
            </w:r>
          </w:p>
          <w:p w14:paraId="52FC88F2" w14:textId="55C75D6B" w:rsidR="00674F2A" w:rsidRPr="0060310E" w:rsidRDefault="00674F2A" w:rsidP="00411FAF">
            <w:pPr>
              <w:pStyle w:val="PunktlisteitabellSISTE"/>
              <w:framePr w:hSpace="0" w:wrap="auto" w:vAnchor="margin" w:yAlign="inline"/>
              <w:numPr>
                <w:ilvl w:val="0"/>
                <w:numId w:val="54"/>
              </w:numPr>
              <w:ind w:left="259" w:hanging="224"/>
              <w:suppressOverlap w:val="0"/>
              <w:rPr>
                <w:sz w:val="18"/>
                <w:szCs w:val="18"/>
              </w:rPr>
            </w:pPr>
            <w:r>
              <w:rPr>
                <w:sz w:val="18"/>
                <w:szCs w:val="18"/>
              </w:rPr>
              <w:t>E</w:t>
            </w:r>
            <w:r w:rsidRPr="0060310E">
              <w:rPr>
                <w:sz w:val="18"/>
                <w:szCs w:val="18"/>
              </w:rPr>
              <w:t xml:space="preserve">ndringer i bunnforhold over tid har gjort at tradisjonell ferdsel med mindre motorbåter er blitt risikabel </w:t>
            </w:r>
            <w:r w:rsidR="00151936">
              <w:rPr>
                <w:sz w:val="18"/>
                <w:szCs w:val="18"/>
              </w:rPr>
              <w:t>(grunnstøting</w:t>
            </w:r>
            <w:r w:rsidRPr="0060310E">
              <w:rPr>
                <w:sz w:val="18"/>
                <w:szCs w:val="18"/>
              </w:rPr>
              <w:t xml:space="preserve"> eller skader på propell/motor/båt</w:t>
            </w:r>
            <w:r w:rsidR="00151936">
              <w:rPr>
                <w:sz w:val="18"/>
                <w:szCs w:val="18"/>
              </w:rPr>
              <w:t xml:space="preserve">). </w:t>
            </w:r>
          </w:p>
          <w:p w14:paraId="5989D2A1" w14:textId="0FCC4A47" w:rsidR="00674F2A" w:rsidRDefault="00674F2A" w:rsidP="00411FAF">
            <w:pPr>
              <w:pStyle w:val="PunktlisteitabellSISTE"/>
              <w:framePr w:hSpace="0" w:wrap="auto" w:vAnchor="margin" w:yAlign="inline"/>
              <w:numPr>
                <w:ilvl w:val="0"/>
                <w:numId w:val="54"/>
              </w:numPr>
              <w:ind w:left="259" w:hanging="224"/>
              <w:suppressOverlap w:val="0"/>
              <w:rPr>
                <w:sz w:val="18"/>
                <w:szCs w:val="18"/>
              </w:rPr>
            </w:pPr>
            <w:r>
              <w:rPr>
                <w:sz w:val="18"/>
                <w:szCs w:val="18"/>
              </w:rPr>
              <w:t>R</w:t>
            </w:r>
            <w:r w:rsidRPr="0060310E">
              <w:rPr>
                <w:sz w:val="18"/>
                <w:szCs w:val="18"/>
              </w:rPr>
              <w:t>enna ikke lages dypere eller bredere enn den tradisjonelt har vært</w:t>
            </w:r>
            <w:r w:rsidR="00A70838">
              <w:rPr>
                <w:sz w:val="18"/>
                <w:szCs w:val="18"/>
              </w:rPr>
              <w:t xml:space="preserve">. </w:t>
            </w:r>
          </w:p>
          <w:p w14:paraId="5B0ACC26" w14:textId="7F9C93AC" w:rsidR="00A70838" w:rsidRPr="0060310E" w:rsidRDefault="00A70838" w:rsidP="00411FAF">
            <w:pPr>
              <w:pStyle w:val="PunktlisteitabellSISTE"/>
              <w:framePr w:hSpace="0" w:wrap="auto" w:vAnchor="margin" w:yAlign="inline"/>
              <w:numPr>
                <w:ilvl w:val="0"/>
                <w:numId w:val="54"/>
              </w:numPr>
              <w:ind w:left="259" w:hanging="224"/>
              <w:suppressOverlap w:val="0"/>
              <w:rPr>
                <w:sz w:val="18"/>
                <w:szCs w:val="18"/>
              </w:rPr>
            </w:pPr>
            <w:proofErr w:type="spellStart"/>
            <w:r>
              <w:rPr>
                <w:sz w:val="18"/>
                <w:szCs w:val="18"/>
              </w:rPr>
              <w:t>Vedlikeholdsmudring</w:t>
            </w:r>
            <w:proofErr w:type="spellEnd"/>
            <w:r>
              <w:rPr>
                <w:sz w:val="18"/>
                <w:szCs w:val="18"/>
              </w:rPr>
              <w:t xml:space="preserve"> krever likevel tillatelse fra Statsforvalteren</w:t>
            </w:r>
            <w:r w:rsidR="006D5DD9">
              <w:rPr>
                <w:sz w:val="18"/>
                <w:szCs w:val="18"/>
              </w:rPr>
              <w:t xml:space="preserve">. </w:t>
            </w:r>
          </w:p>
          <w:p w14:paraId="627E0782" w14:textId="658548C3" w:rsidR="00321465" w:rsidRPr="0047344F" w:rsidRDefault="00674F2A" w:rsidP="00411FAF">
            <w:pPr>
              <w:pStyle w:val="PunktlisteitabellSISTE"/>
              <w:framePr w:hSpace="0" w:wrap="auto" w:vAnchor="margin" w:yAlign="inline"/>
              <w:numPr>
                <w:ilvl w:val="0"/>
                <w:numId w:val="54"/>
              </w:numPr>
              <w:spacing w:before="120" w:after="60"/>
              <w:ind w:left="259" w:hanging="224"/>
              <w:contextualSpacing w:val="0"/>
              <w:suppressOverlap w:val="0"/>
              <w:rPr>
                <w:sz w:val="18"/>
                <w:szCs w:val="18"/>
              </w:rPr>
            </w:pPr>
            <w:r>
              <w:rPr>
                <w:sz w:val="18"/>
                <w:szCs w:val="18"/>
              </w:rPr>
              <w:t xml:space="preserve">Ved ønske/behov for </w:t>
            </w:r>
            <w:r w:rsidRPr="0060310E">
              <w:rPr>
                <w:sz w:val="18"/>
                <w:szCs w:val="18"/>
              </w:rPr>
              <w:t xml:space="preserve">en </w:t>
            </w:r>
            <w:r w:rsidR="007B7B34" w:rsidRPr="0047344F">
              <w:rPr>
                <w:i/>
                <w:sz w:val="18"/>
                <w:szCs w:val="18"/>
              </w:rPr>
              <w:t>bredere</w:t>
            </w:r>
            <w:r w:rsidR="00321465" w:rsidRPr="0047344F">
              <w:rPr>
                <w:i/>
                <w:sz w:val="18"/>
                <w:szCs w:val="18"/>
              </w:rPr>
              <w:t xml:space="preserve"> eller </w:t>
            </w:r>
            <w:r w:rsidR="007B7B34" w:rsidRPr="0047344F">
              <w:rPr>
                <w:i/>
                <w:sz w:val="18"/>
                <w:szCs w:val="18"/>
              </w:rPr>
              <w:t>dypere</w:t>
            </w:r>
            <w:r w:rsidRPr="0047344F">
              <w:rPr>
                <w:i/>
                <w:sz w:val="18"/>
                <w:szCs w:val="18"/>
              </w:rPr>
              <w:t xml:space="preserve"> ferdselsrenn</w:t>
            </w:r>
            <w:r w:rsidR="0047344F">
              <w:rPr>
                <w:i/>
                <w:sz w:val="18"/>
                <w:szCs w:val="18"/>
              </w:rPr>
              <w:t>e</w:t>
            </w:r>
            <w:r w:rsidR="007B7B34">
              <w:rPr>
                <w:sz w:val="18"/>
                <w:szCs w:val="18"/>
              </w:rPr>
              <w:t xml:space="preserve"> (</w:t>
            </w:r>
            <w:r w:rsidR="0047344F">
              <w:rPr>
                <w:sz w:val="18"/>
                <w:szCs w:val="18"/>
              </w:rPr>
              <w:t xml:space="preserve">som </w:t>
            </w:r>
            <w:r>
              <w:rPr>
                <w:sz w:val="18"/>
                <w:szCs w:val="18"/>
              </w:rPr>
              <w:t>kan gi økt trafikk med større båter/fartøy</w:t>
            </w:r>
            <w:r w:rsidR="007B7B34">
              <w:rPr>
                <w:sz w:val="18"/>
                <w:szCs w:val="18"/>
              </w:rPr>
              <w:t xml:space="preserve"> og bidra til å endre hydrologien i </w:t>
            </w:r>
            <w:proofErr w:type="spellStart"/>
            <w:r w:rsidR="007B7B34">
              <w:rPr>
                <w:sz w:val="18"/>
                <w:szCs w:val="18"/>
              </w:rPr>
              <w:t>straumene</w:t>
            </w:r>
            <w:proofErr w:type="spellEnd"/>
            <w:r w:rsidR="007B7B34">
              <w:rPr>
                <w:sz w:val="18"/>
                <w:szCs w:val="18"/>
              </w:rPr>
              <w:t>), vil dette kreve</w:t>
            </w:r>
            <w:r w:rsidR="00FD6C8F">
              <w:rPr>
                <w:sz w:val="18"/>
                <w:szCs w:val="18"/>
              </w:rPr>
              <w:t xml:space="preserve"> </w:t>
            </w:r>
            <w:r w:rsidR="007B7B34">
              <w:rPr>
                <w:sz w:val="18"/>
                <w:szCs w:val="18"/>
              </w:rPr>
              <w:t>tillatelse på forhånd</w:t>
            </w:r>
            <w:r w:rsidR="00E348A0">
              <w:rPr>
                <w:sz w:val="18"/>
                <w:szCs w:val="18"/>
              </w:rPr>
              <w:t xml:space="preserve"> (jf. naturmangfoldloven § 48)</w:t>
            </w:r>
            <w:r w:rsidRPr="0060310E">
              <w:rPr>
                <w:sz w:val="18"/>
                <w:szCs w:val="18"/>
              </w:rPr>
              <w:t xml:space="preserve">. </w:t>
            </w:r>
            <w:r>
              <w:rPr>
                <w:sz w:val="18"/>
                <w:szCs w:val="18"/>
              </w:rPr>
              <w:t>S</w:t>
            </w:r>
            <w:r w:rsidRPr="0060310E">
              <w:rPr>
                <w:sz w:val="18"/>
                <w:szCs w:val="18"/>
              </w:rPr>
              <w:t>lik</w:t>
            </w:r>
            <w:r>
              <w:rPr>
                <w:sz w:val="18"/>
                <w:szCs w:val="18"/>
              </w:rPr>
              <w:t xml:space="preserve">e </w:t>
            </w:r>
            <w:r w:rsidRPr="0060310E">
              <w:rPr>
                <w:sz w:val="18"/>
                <w:szCs w:val="18"/>
              </w:rPr>
              <w:t>tiltak vil kreve vurderinger av både trafikkpotensiale</w:t>
            </w:r>
            <w:r w:rsidR="007B7B34">
              <w:rPr>
                <w:sz w:val="18"/>
                <w:szCs w:val="18"/>
              </w:rPr>
              <w:t xml:space="preserve">, </w:t>
            </w:r>
            <w:r w:rsidRPr="0060310E">
              <w:rPr>
                <w:sz w:val="18"/>
                <w:szCs w:val="18"/>
              </w:rPr>
              <w:t>påvirkning på vannutskifting</w:t>
            </w:r>
            <w:r w:rsidR="007B7B34">
              <w:rPr>
                <w:sz w:val="18"/>
                <w:szCs w:val="18"/>
              </w:rPr>
              <w:t>, natur</w:t>
            </w:r>
            <w:r w:rsidR="00FD6C8F">
              <w:rPr>
                <w:sz w:val="18"/>
                <w:szCs w:val="18"/>
              </w:rPr>
              <w:t xml:space="preserve">typer/arter og </w:t>
            </w:r>
            <w:r w:rsidR="00BF4043">
              <w:rPr>
                <w:sz w:val="18"/>
                <w:szCs w:val="18"/>
              </w:rPr>
              <w:t>de lagdelte saltvanns-</w:t>
            </w:r>
            <w:r w:rsidR="00600129">
              <w:rPr>
                <w:sz w:val="18"/>
                <w:szCs w:val="18"/>
              </w:rPr>
              <w:t>ferskvanns</w:t>
            </w:r>
            <w:r w:rsidRPr="0060310E">
              <w:rPr>
                <w:sz w:val="18"/>
                <w:szCs w:val="18"/>
              </w:rPr>
              <w:t xml:space="preserve">forholdene </w:t>
            </w:r>
            <w:r w:rsidR="00600129">
              <w:rPr>
                <w:sz w:val="18"/>
                <w:szCs w:val="18"/>
              </w:rPr>
              <w:t xml:space="preserve">i </w:t>
            </w:r>
            <w:proofErr w:type="spellStart"/>
            <w:r w:rsidR="00600129">
              <w:rPr>
                <w:sz w:val="18"/>
                <w:szCs w:val="18"/>
              </w:rPr>
              <w:t>Nervatnet</w:t>
            </w:r>
            <w:proofErr w:type="spellEnd"/>
            <w:r w:rsidR="00600129">
              <w:rPr>
                <w:sz w:val="18"/>
                <w:szCs w:val="18"/>
              </w:rPr>
              <w:t xml:space="preserve"> og </w:t>
            </w:r>
            <w:r w:rsidRPr="0060310E">
              <w:rPr>
                <w:sz w:val="18"/>
                <w:szCs w:val="18"/>
              </w:rPr>
              <w:t>Lakselvvatnet</w:t>
            </w:r>
            <w:r w:rsidR="002E4A0B">
              <w:rPr>
                <w:sz w:val="18"/>
                <w:szCs w:val="18"/>
              </w:rPr>
              <w:t>.</w:t>
            </w:r>
            <w:r w:rsidR="00A647BA">
              <w:rPr>
                <w:sz w:val="18"/>
                <w:szCs w:val="18"/>
              </w:rPr>
              <w:t xml:space="preserve"> </w:t>
            </w:r>
            <w:r w:rsidR="00A647BA" w:rsidRPr="00321465">
              <w:rPr>
                <w:sz w:val="18"/>
                <w:szCs w:val="18"/>
              </w:rPr>
              <w:t xml:space="preserve"> </w:t>
            </w:r>
            <w:r w:rsidR="0047344F">
              <w:rPr>
                <w:sz w:val="18"/>
                <w:szCs w:val="18"/>
              </w:rPr>
              <w:t xml:space="preserve">I tillegg til </w:t>
            </w:r>
            <w:r w:rsidR="00A647BA" w:rsidRPr="00321465">
              <w:rPr>
                <w:sz w:val="18"/>
                <w:szCs w:val="18"/>
              </w:rPr>
              <w:t>tillatelse fra styret</w:t>
            </w:r>
            <w:r w:rsidR="0047344F">
              <w:rPr>
                <w:sz w:val="18"/>
                <w:szCs w:val="18"/>
              </w:rPr>
              <w:t xml:space="preserve">, må det også innhentes tillatelse fra </w:t>
            </w:r>
            <w:r w:rsidR="00A647BA" w:rsidRPr="00321465">
              <w:rPr>
                <w:sz w:val="18"/>
                <w:szCs w:val="18"/>
              </w:rPr>
              <w:t>andre myndigheter som kommunen (havne- og farvannsloven</w:t>
            </w:r>
            <w:r w:rsidR="000343C3">
              <w:rPr>
                <w:sz w:val="18"/>
                <w:szCs w:val="18"/>
              </w:rPr>
              <w:t xml:space="preserve"> og</w:t>
            </w:r>
            <w:r w:rsidR="00A647BA" w:rsidRPr="00321465">
              <w:rPr>
                <w:sz w:val="18"/>
                <w:szCs w:val="18"/>
              </w:rPr>
              <w:t xml:space="preserve"> plan- og bygningsloven) og Statsforvalteren (mudre- og dumpeforskriften</w:t>
            </w:r>
            <w:r w:rsidR="0047344F">
              <w:rPr>
                <w:sz w:val="18"/>
                <w:szCs w:val="18"/>
              </w:rPr>
              <w:t xml:space="preserve">). </w:t>
            </w:r>
            <w:r w:rsidR="00A647BA">
              <w:rPr>
                <w:sz w:val="18"/>
                <w:szCs w:val="18"/>
              </w:rPr>
              <w:t xml:space="preserve"> </w:t>
            </w:r>
            <w:r w:rsidR="002E4A0B">
              <w:rPr>
                <w:sz w:val="18"/>
                <w:szCs w:val="18"/>
              </w:rPr>
              <w:t xml:space="preserve"> </w:t>
            </w:r>
            <w:r w:rsidRPr="0060310E">
              <w:rPr>
                <w:sz w:val="18"/>
                <w:szCs w:val="18"/>
              </w:rPr>
              <w:t xml:space="preserve"> </w:t>
            </w:r>
          </w:p>
        </w:tc>
      </w:tr>
      <w:tr w:rsidR="00AB40FE" w:rsidRPr="0060310E" w14:paraId="4806BF49" w14:textId="77777777" w:rsidTr="00AE14B2">
        <w:tc>
          <w:tcPr>
            <w:tcW w:w="192" w:type="pct"/>
            <w:vMerge w:val="restart"/>
            <w:tcBorders>
              <w:top w:val="nil"/>
              <w:right w:val="single" w:sz="4" w:space="0" w:color="FAEEEA"/>
            </w:tcBorders>
            <w:shd w:val="clear" w:color="auto" w:fill="F3D9D1" w:themeFill="accent3" w:themeFillTint="33"/>
            <w:tcMar>
              <w:top w:w="57" w:type="dxa"/>
            </w:tcMar>
          </w:tcPr>
          <w:p w14:paraId="3D82FB49" w14:textId="2BF3945F" w:rsidR="00AB40FE" w:rsidRPr="0060310E" w:rsidRDefault="00AB40FE" w:rsidP="00674F2A">
            <w:pPr>
              <w:rPr>
                <w:b/>
                <w:bCs/>
                <w:sz w:val="18"/>
                <w:szCs w:val="18"/>
              </w:rPr>
            </w:pPr>
          </w:p>
        </w:tc>
        <w:tc>
          <w:tcPr>
            <w:tcW w:w="661" w:type="pct"/>
            <w:gridSpan w:val="2"/>
            <w:tcBorders>
              <w:bottom w:val="single" w:sz="4" w:space="0" w:color="auto"/>
              <w:right w:val="single" w:sz="4" w:space="0" w:color="FAEEEA"/>
            </w:tcBorders>
            <w:shd w:val="clear" w:color="auto" w:fill="FAEEEA"/>
          </w:tcPr>
          <w:p w14:paraId="5134DA08" w14:textId="7E059762" w:rsidR="00AB40FE" w:rsidRPr="00FF6CF8" w:rsidRDefault="00AB40FE" w:rsidP="00674F2A">
            <w:pPr>
              <w:rPr>
                <w:b/>
                <w:bCs/>
                <w:sz w:val="20"/>
                <w:szCs w:val="20"/>
              </w:rPr>
            </w:pPr>
            <w:r w:rsidRPr="00FF6CF8">
              <w:rPr>
                <w:b/>
                <w:bCs/>
                <w:sz w:val="20"/>
                <w:szCs w:val="20"/>
              </w:rPr>
              <w:t>Søknads-plikt</w:t>
            </w:r>
          </w:p>
        </w:tc>
        <w:tc>
          <w:tcPr>
            <w:tcW w:w="4147" w:type="pct"/>
            <w:gridSpan w:val="2"/>
            <w:tcBorders>
              <w:left w:val="nil"/>
            </w:tcBorders>
            <w:shd w:val="clear" w:color="auto" w:fill="FAEEEA"/>
            <w:tcMar>
              <w:top w:w="57" w:type="dxa"/>
            </w:tcMar>
          </w:tcPr>
          <w:p w14:paraId="7540173E" w14:textId="323EFF33" w:rsidR="00AB40FE" w:rsidRDefault="00AB40FE" w:rsidP="00AC55D2">
            <w:pPr>
              <w:spacing w:after="60" w:line="264" w:lineRule="auto"/>
              <w:rPr>
                <w:i/>
                <w:iCs/>
                <w:sz w:val="18"/>
                <w:szCs w:val="18"/>
              </w:rPr>
            </w:pPr>
            <w:r w:rsidRPr="00FF6CF8">
              <w:rPr>
                <w:b/>
                <w:bCs/>
                <w:sz w:val="20"/>
                <w:szCs w:val="20"/>
              </w:rPr>
              <w:t xml:space="preserve">§ 3 pkt. 1.3 </w:t>
            </w:r>
            <w:r>
              <w:rPr>
                <w:b/>
                <w:bCs/>
                <w:sz w:val="20"/>
                <w:szCs w:val="20"/>
              </w:rPr>
              <w:t xml:space="preserve">      </w:t>
            </w:r>
            <w:r w:rsidRPr="004570DB">
              <w:rPr>
                <w:i/>
                <w:iCs/>
                <w:sz w:val="18"/>
                <w:szCs w:val="18"/>
              </w:rPr>
              <w:t>Forvaltningsmyndigheten</w:t>
            </w:r>
            <w:r w:rsidRPr="0060310E">
              <w:rPr>
                <w:i/>
                <w:iCs/>
                <w:sz w:val="18"/>
                <w:szCs w:val="18"/>
              </w:rPr>
              <w:t xml:space="preserve"> kan gi tillatelse til:</w:t>
            </w:r>
          </w:p>
          <w:p w14:paraId="4E814366" w14:textId="11ED7F19" w:rsidR="00AB40FE" w:rsidRDefault="008310F2" w:rsidP="00680FFE">
            <w:pPr>
              <w:spacing w:after="60" w:line="264" w:lineRule="auto"/>
              <w:rPr>
                <w:sz w:val="18"/>
                <w:szCs w:val="18"/>
              </w:rPr>
            </w:pPr>
            <w:r w:rsidRPr="008310F2">
              <w:rPr>
                <w:sz w:val="18"/>
                <w:szCs w:val="18"/>
              </w:rPr>
              <w:t xml:space="preserve">Tiltak kan </w:t>
            </w:r>
            <w:r>
              <w:rPr>
                <w:sz w:val="18"/>
                <w:szCs w:val="18"/>
              </w:rPr>
              <w:t xml:space="preserve">få tillatelse fra styret </w:t>
            </w:r>
            <w:r w:rsidRPr="008310F2">
              <w:rPr>
                <w:sz w:val="18"/>
                <w:szCs w:val="18"/>
              </w:rPr>
              <w:t>der det er tiltaksspesifikt dokumentert at inngrepet har klar og overveiende positiv virkning for verneformålet eller andre prioriterte verneverdier, og at tiltaket ikke er i strid med verneformålet.</w:t>
            </w:r>
            <w:r>
              <w:rPr>
                <w:sz w:val="18"/>
                <w:szCs w:val="18"/>
              </w:rPr>
              <w:t xml:space="preserve"> </w:t>
            </w:r>
            <w:r w:rsidR="00AB40FE" w:rsidRPr="0060310E">
              <w:rPr>
                <w:sz w:val="18"/>
                <w:szCs w:val="18"/>
              </w:rPr>
              <w:t xml:space="preserve">Dersom styret skal vurdere å gi tillatelse til nye tiltak </w:t>
            </w:r>
            <w:r w:rsidR="002F477A">
              <w:rPr>
                <w:sz w:val="18"/>
                <w:szCs w:val="18"/>
              </w:rPr>
              <w:t xml:space="preserve">– </w:t>
            </w:r>
            <w:r w:rsidR="00AB40FE" w:rsidRPr="0060310E">
              <w:rPr>
                <w:sz w:val="18"/>
                <w:szCs w:val="18"/>
              </w:rPr>
              <w:t>som</w:t>
            </w:r>
            <w:r w:rsidR="002F477A">
              <w:rPr>
                <w:sz w:val="18"/>
                <w:szCs w:val="18"/>
              </w:rPr>
              <w:t xml:space="preserve"> </w:t>
            </w:r>
            <w:r w:rsidR="00AB40FE" w:rsidRPr="0060310E">
              <w:rPr>
                <w:sz w:val="18"/>
                <w:szCs w:val="18"/>
              </w:rPr>
              <w:t>også kan forringe landskapsverdier eller dyreliv</w:t>
            </w:r>
            <w:r w:rsidR="002F477A">
              <w:rPr>
                <w:sz w:val="18"/>
                <w:szCs w:val="18"/>
              </w:rPr>
              <w:t xml:space="preserve"> – vil det </w:t>
            </w:r>
            <w:r w:rsidR="007D77D6">
              <w:rPr>
                <w:sz w:val="18"/>
                <w:szCs w:val="18"/>
              </w:rPr>
              <w:t xml:space="preserve">være </w:t>
            </w:r>
            <w:r w:rsidR="00AB40FE" w:rsidRPr="0060310E">
              <w:rPr>
                <w:sz w:val="18"/>
                <w:szCs w:val="18"/>
              </w:rPr>
              <w:t xml:space="preserve">under forutsetning av at </w:t>
            </w:r>
            <w:r w:rsidR="001F75F1">
              <w:rPr>
                <w:sz w:val="18"/>
                <w:szCs w:val="18"/>
              </w:rPr>
              <w:t>tiltaket har</w:t>
            </w:r>
            <w:r w:rsidR="00AB40FE" w:rsidRPr="0060310E">
              <w:rPr>
                <w:sz w:val="18"/>
                <w:szCs w:val="18"/>
              </w:rPr>
              <w:t xml:space="preserve"> dokumentert og overveiende stor positiv virkning for </w:t>
            </w:r>
            <w:r w:rsidR="00771FF9">
              <w:rPr>
                <w:sz w:val="18"/>
                <w:szCs w:val="18"/>
              </w:rPr>
              <w:t xml:space="preserve">andre </w:t>
            </w:r>
            <w:r w:rsidR="007D77D6">
              <w:rPr>
                <w:sz w:val="18"/>
                <w:szCs w:val="18"/>
              </w:rPr>
              <w:t xml:space="preserve">prioriterte </w:t>
            </w:r>
            <w:r w:rsidR="00AB40FE" w:rsidRPr="0060310E">
              <w:rPr>
                <w:sz w:val="18"/>
                <w:szCs w:val="18"/>
              </w:rPr>
              <w:t xml:space="preserve">verneverdier </w:t>
            </w:r>
            <w:r w:rsidR="007D77D6">
              <w:rPr>
                <w:sz w:val="18"/>
                <w:szCs w:val="18"/>
              </w:rPr>
              <w:t>og</w:t>
            </w:r>
            <w:r w:rsidR="00AB40FE" w:rsidRPr="0060310E">
              <w:rPr>
                <w:sz w:val="18"/>
                <w:szCs w:val="18"/>
              </w:rPr>
              <w:t xml:space="preserve"> verneformålet. </w:t>
            </w:r>
          </w:p>
          <w:p w14:paraId="36C894F1" w14:textId="67E23536" w:rsidR="00AB40FE" w:rsidRPr="00721C2E" w:rsidRDefault="00AB40FE" w:rsidP="00680FFE">
            <w:pPr>
              <w:spacing w:after="60" w:line="264" w:lineRule="auto"/>
              <w:rPr>
                <w:i/>
                <w:sz w:val="18"/>
                <w:szCs w:val="18"/>
              </w:rPr>
            </w:pPr>
            <w:r>
              <w:rPr>
                <w:sz w:val="18"/>
                <w:szCs w:val="18"/>
              </w:rPr>
              <w:lastRenderedPageBreak/>
              <w:t xml:space="preserve">Til sist sier denne bestemmelsen at "… </w:t>
            </w:r>
            <w:r w:rsidRPr="006C44E4">
              <w:rPr>
                <w:i/>
                <w:sz w:val="18"/>
                <w:szCs w:val="18"/>
              </w:rPr>
              <w:t>Ombygging, utvidelse og nybygg skal skje i samsvar med lokal byggeskikk og tilpasses landskapet.</w:t>
            </w:r>
            <w:r>
              <w:rPr>
                <w:i/>
                <w:sz w:val="18"/>
                <w:szCs w:val="18"/>
              </w:rPr>
              <w:t xml:space="preserve">". Dette hensynet skal </w:t>
            </w:r>
            <w:r>
              <w:rPr>
                <w:sz w:val="18"/>
                <w:szCs w:val="18"/>
              </w:rPr>
              <w:t xml:space="preserve">derfor også legges til grunn i alle relevante saker med endringer i eksisterende tiltak og dersom nye gis tillatelse. </w:t>
            </w:r>
          </w:p>
        </w:tc>
      </w:tr>
      <w:tr w:rsidR="00AB40FE" w:rsidRPr="0060310E" w14:paraId="2F77BF39" w14:textId="77777777" w:rsidTr="00AB40FE">
        <w:trPr>
          <w:trHeight w:val="342"/>
        </w:trPr>
        <w:tc>
          <w:tcPr>
            <w:tcW w:w="192" w:type="pct"/>
            <w:vMerge/>
            <w:tcBorders>
              <w:right w:val="single" w:sz="4" w:space="0" w:color="auto"/>
            </w:tcBorders>
            <w:shd w:val="clear" w:color="auto" w:fill="F3D9D1" w:themeFill="accent3" w:themeFillTint="33"/>
            <w:tcMar>
              <w:top w:w="57" w:type="dxa"/>
            </w:tcMar>
          </w:tcPr>
          <w:p w14:paraId="5A90CEB8" w14:textId="77777777" w:rsidR="00AB40FE" w:rsidRPr="0060310E" w:rsidRDefault="00AB40FE" w:rsidP="00674F2A">
            <w:pPr>
              <w:rPr>
                <w:sz w:val="18"/>
                <w:szCs w:val="18"/>
              </w:rPr>
            </w:pPr>
          </w:p>
        </w:tc>
        <w:tc>
          <w:tcPr>
            <w:tcW w:w="661" w:type="pct"/>
            <w:gridSpan w:val="2"/>
            <w:tcBorders>
              <w:top w:val="single" w:sz="4" w:space="0" w:color="auto"/>
              <w:left w:val="single" w:sz="4" w:space="0" w:color="auto"/>
              <w:bottom w:val="nil"/>
            </w:tcBorders>
            <w:shd w:val="clear" w:color="auto" w:fill="FAEEEA"/>
            <w:tcMar>
              <w:top w:w="57" w:type="dxa"/>
            </w:tcMar>
          </w:tcPr>
          <w:p w14:paraId="00574888" w14:textId="4FC45852" w:rsidR="00AB40FE" w:rsidRPr="003F19A1" w:rsidRDefault="00AB40FE" w:rsidP="00674F2A">
            <w:pPr>
              <w:rPr>
                <w:b/>
                <w:bCs/>
                <w:sz w:val="18"/>
                <w:szCs w:val="18"/>
              </w:rPr>
            </w:pPr>
            <w:r w:rsidRPr="003F19A1">
              <w:rPr>
                <w:b/>
                <w:bCs/>
                <w:sz w:val="18"/>
                <w:szCs w:val="18"/>
              </w:rPr>
              <w:t>Ombygging, tilbygg</w:t>
            </w:r>
          </w:p>
        </w:tc>
        <w:tc>
          <w:tcPr>
            <w:tcW w:w="671" w:type="pct"/>
            <w:tcMar>
              <w:top w:w="57" w:type="dxa"/>
            </w:tcMar>
          </w:tcPr>
          <w:p w14:paraId="2F863B29" w14:textId="17E98952" w:rsidR="00AB40FE" w:rsidRPr="0060310E" w:rsidRDefault="00AB40FE" w:rsidP="00674F2A">
            <w:pPr>
              <w:rPr>
                <w:sz w:val="18"/>
                <w:szCs w:val="18"/>
              </w:rPr>
            </w:pPr>
            <w:r w:rsidRPr="004F3464">
              <w:rPr>
                <w:b/>
                <w:bCs/>
                <w:sz w:val="18"/>
                <w:szCs w:val="18"/>
              </w:rPr>
              <w:t>§ 3</w:t>
            </w:r>
            <w:r w:rsidRPr="009C058F">
              <w:rPr>
                <w:sz w:val="18"/>
                <w:szCs w:val="18"/>
              </w:rPr>
              <w:t xml:space="preserve"> pkt.1.3 </w:t>
            </w:r>
            <w:r>
              <w:rPr>
                <w:sz w:val="18"/>
                <w:szCs w:val="18"/>
              </w:rPr>
              <w:t>a</w:t>
            </w:r>
          </w:p>
        </w:tc>
        <w:tc>
          <w:tcPr>
            <w:tcW w:w="3476" w:type="pct"/>
            <w:tcMar>
              <w:top w:w="57" w:type="dxa"/>
            </w:tcMar>
          </w:tcPr>
          <w:p w14:paraId="7482A4E7" w14:textId="77777777" w:rsidR="00AB40FE" w:rsidRPr="00AC55D2" w:rsidRDefault="00AB40FE" w:rsidP="001F65FE">
            <w:pPr>
              <w:pStyle w:val="PunktlisteitabellSISTE"/>
              <w:framePr w:hSpace="0" w:wrap="auto" w:vAnchor="margin" w:yAlign="inline"/>
              <w:numPr>
                <w:ilvl w:val="0"/>
                <w:numId w:val="0"/>
              </w:numPr>
              <w:spacing w:line="360" w:lineRule="auto"/>
              <w:suppressOverlap w:val="0"/>
              <w:rPr>
                <w:bCs/>
                <w:i/>
                <w:sz w:val="18"/>
                <w:szCs w:val="18"/>
              </w:rPr>
            </w:pPr>
            <w:r w:rsidRPr="00AC55D2">
              <w:rPr>
                <w:bCs/>
                <w:i/>
                <w:sz w:val="18"/>
                <w:szCs w:val="18"/>
              </w:rPr>
              <w:t>Ombygging og mindre tilbygg til bygninger og anlegg.</w:t>
            </w:r>
          </w:p>
          <w:p w14:paraId="4B985EC0" w14:textId="52FD39D6" w:rsidR="00AB40FE" w:rsidRPr="00AC55D2" w:rsidRDefault="00AB40FE" w:rsidP="001F65FE">
            <w:pPr>
              <w:pStyle w:val="PunktlisteitabellSISTE"/>
              <w:framePr w:hSpace="0" w:wrap="auto" w:vAnchor="margin" w:yAlign="inline"/>
              <w:numPr>
                <w:ilvl w:val="0"/>
                <w:numId w:val="0"/>
              </w:numPr>
              <w:spacing w:line="360" w:lineRule="auto"/>
              <w:suppressOverlap w:val="0"/>
              <w:rPr>
                <w:bCs/>
                <w:i/>
                <w:sz w:val="18"/>
                <w:szCs w:val="18"/>
              </w:rPr>
            </w:pPr>
            <w:r w:rsidRPr="00AC55D2">
              <w:rPr>
                <w:bCs/>
                <w:iCs/>
                <w:sz w:val="18"/>
                <w:szCs w:val="18"/>
              </w:rPr>
              <w:t>Lik praksis – se retningslinjer i forvaltningsplan for Lomsdal</w:t>
            </w:r>
            <w:r w:rsidRPr="00AC55D2">
              <w:rPr>
                <w:rFonts w:ascii="Cambria Math" w:hAnsi="Cambria Math" w:cs="Cambria Math"/>
                <w:bCs/>
                <w:iCs/>
                <w:sz w:val="18"/>
                <w:szCs w:val="18"/>
              </w:rPr>
              <w:t>‑</w:t>
            </w:r>
            <w:r w:rsidRPr="00AC55D2">
              <w:rPr>
                <w:bCs/>
                <w:iCs/>
                <w:sz w:val="18"/>
                <w:szCs w:val="18"/>
              </w:rPr>
              <w:t>Visten, kap. 5.10.</w:t>
            </w:r>
          </w:p>
        </w:tc>
      </w:tr>
      <w:tr w:rsidR="00AB40FE" w:rsidRPr="0060310E" w14:paraId="4EFBBCD4" w14:textId="77777777" w:rsidTr="00AB40FE">
        <w:trPr>
          <w:trHeight w:val="607"/>
        </w:trPr>
        <w:tc>
          <w:tcPr>
            <w:tcW w:w="192" w:type="pct"/>
            <w:vMerge/>
            <w:tcBorders>
              <w:right w:val="single" w:sz="4" w:space="0" w:color="auto"/>
            </w:tcBorders>
            <w:shd w:val="clear" w:color="auto" w:fill="F3D9D1" w:themeFill="accent3" w:themeFillTint="33"/>
            <w:tcMar>
              <w:top w:w="57" w:type="dxa"/>
            </w:tcMar>
          </w:tcPr>
          <w:p w14:paraId="7BFABAAA" w14:textId="77777777" w:rsidR="00AB40FE" w:rsidRPr="0060310E" w:rsidRDefault="00AB40FE" w:rsidP="00674F2A">
            <w:pPr>
              <w:rPr>
                <w:sz w:val="18"/>
                <w:szCs w:val="18"/>
              </w:rPr>
            </w:pPr>
          </w:p>
        </w:tc>
        <w:tc>
          <w:tcPr>
            <w:tcW w:w="661" w:type="pct"/>
            <w:gridSpan w:val="2"/>
            <w:tcBorders>
              <w:top w:val="nil"/>
              <w:left w:val="single" w:sz="4" w:space="0" w:color="auto"/>
              <w:bottom w:val="nil"/>
            </w:tcBorders>
            <w:shd w:val="clear" w:color="auto" w:fill="FAEEEA"/>
            <w:tcMar>
              <w:top w:w="57" w:type="dxa"/>
            </w:tcMar>
          </w:tcPr>
          <w:p w14:paraId="5CD8127A" w14:textId="3EFCCB87" w:rsidR="00AB40FE" w:rsidRPr="0023740A" w:rsidRDefault="00AB40FE" w:rsidP="003F19A1">
            <w:pPr>
              <w:ind w:right="-111"/>
              <w:rPr>
                <w:sz w:val="18"/>
                <w:szCs w:val="18"/>
              </w:rPr>
            </w:pPr>
            <w:proofErr w:type="spellStart"/>
            <w:r w:rsidRPr="00DD6741">
              <w:rPr>
                <w:sz w:val="18"/>
                <w:szCs w:val="18"/>
              </w:rPr>
              <w:t>Gjenoppføring</w:t>
            </w:r>
            <w:proofErr w:type="spellEnd"/>
            <w:r w:rsidRPr="0023740A">
              <w:rPr>
                <w:sz w:val="18"/>
                <w:szCs w:val="18"/>
              </w:rPr>
              <w:t xml:space="preserve"> etter brann/</w:t>
            </w:r>
            <w:r>
              <w:rPr>
                <w:sz w:val="18"/>
                <w:szCs w:val="18"/>
              </w:rPr>
              <w:br/>
            </w:r>
            <w:r w:rsidRPr="0023740A">
              <w:rPr>
                <w:sz w:val="18"/>
                <w:szCs w:val="18"/>
              </w:rPr>
              <w:t>naturskade</w:t>
            </w:r>
          </w:p>
        </w:tc>
        <w:tc>
          <w:tcPr>
            <w:tcW w:w="671" w:type="pct"/>
            <w:tcMar>
              <w:top w:w="57" w:type="dxa"/>
            </w:tcMar>
          </w:tcPr>
          <w:p w14:paraId="6849C2EF" w14:textId="761E0668"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b</w:t>
            </w:r>
          </w:p>
        </w:tc>
        <w:tc>
          <w:tcPr>
            <w:tcW w:w="3476" w:type="pct"/>
            <w:tcMar>
              <w:top w:w="57" w:type="dxa"/>
            </w:tcMar>
          </w:tcPr>
          <w:p w14:paraId="5B36740C" w14:textId="77777777" w:rsidR="00AB40FE" w:rsidRPr="00AC55D2" w:rsidRDefault="00AB40FE" w:rsidP="001F65FE">
            <w:pPr>
              <w:pStyle w:val="PunktlisteitabellSISTE"/>
              <w:framePr w:hSpace="0" w:wrap="auto" w:vAnchor="margin" w:yAlign="inline"/>
              <w:numPr>
                <w:ilvl w:val="0"/>
                <w:numId w:val="0"/>
              </w:numPr>
              <w:spacing w:after="120"/>
              <w:contextualSpacing w:val="0"/>
              <w:suppressOverlap w:val="0"/>
              <w:rPr>
                <w:bCs/>
                <w:i/>
                <w:sz w:val="18"/>
                <w:szCs w:val="18"/>
              </w:rPr>
            </w:pPr>
            <w:proofErr w:type="spellStart"/>
            <w:r w:rsidRPr="00AC55D2">
              <w:rPr>
                <w:bCs/>
                <w:i/>
                <w:sz w:val="18"/>
                <w:szCs w:val="18"/>
              </w:rPr>
              <w:t>Gjenoppføring</w:t>
            </w:r>
            <w:proofErr w:type="spellEnd"/>
            <w:r w:rsidRPr="00AC55D2">
              <w:rPr>
                <w:bCs/>
                <w:i/>
                <w:sz w:val="18"/>
                <w:szCs w:val="18"/>
              </w:rPr>
              <w:t xml:space="preserve"> av bygninger, innretninger og anlegg som er ødelagt ved brann eller naturskade.</w:t>
            </w:r>
          </w:p>
          <w:p w14:paraId="70C84B40" w14:textId="720820B1" w:rsidR="00AB40FE" w:rsidRPr="00AC55D2" w:rsidRDefault="00AB40FE" w:rsidP="00DD6741">
            <w:pPr>
              <w:pStyle w:val="PunktlisteitabellSISTE"/>
              <w:framePr w:hSpace="0" w:wrap="auto" w:vAnchor="margin" w:yAlign="inline"/>
              <w:numPr>
                <w:ilvl w:val="0"/>
                <w:numId w:val="0"/>
              </w:numPr>
              <w:spacing w:after="60"/>
              <w:contextualSpacing w:val="0"/>
              <w:suppressOverlap w:val="0"/>
              <w:rPr>
                <w:bCs/>
                <w:i/>
                <w:sz w:val="18"/>
                <w:szCs w:val="18"/>
              </w:rPr>
            </w:pPr>
            <w:r w:rsidRPr="00AC55D2">
              <w:rPr>
                <w:bCs/>
                <w:iCs/>
                <w:sz w:val="18"/>
                <w:szCs w:val="18"/>
              </w:rPr>
              <w:t>Lik praksis – se retningslinjer i forvaltningsplan for Lomsdal</w:t>
            </w:r>
            <w:r w:rsidRPr="00AC55D2">
              <w:rPr>
                <w:rFonts w:ascii="Cambria Math" w:hAnsi="Cambria Math" w:cs="Cambria Math"/>
                <w:bCs/>
                <w:iCs/>
                <w:sz w:val="18"/>
                <w:szCs w:val="18"/>
              </w:rPr>
              <w:t>‑</w:t>
            </w:r>
            <w:r w:rsidRPr="00AC55D2">
              <w:rPr>
                <w:bCs/>
                <w:iCs/>
                <w:sz w:val="18"/>
                <w:szCs w:val="18"/>
              </w:rPr>
              <w:t>Visten, kap. 5.10.</w:t>
            </w:r>
          </w:p>
        </w:tc>
      </w:tr>
      <w:tr w:rsidR="00AB40FE" w:rsidRPr="0060310E" w14:paraId="1A1B0A12" w14:textId="77777777" w:rsidTr="003F19A1">
        <w:trPr>
          <w:trHeight w:val="554"/>
        </w:trPr>
        <w:tc>
          <w:tcPr>
            <w:tcW w:w="192" w:type="pct"/>
            <w:vMerge/>
            <w:tcBorders>
              <w:right w:val="single" w:sz="4" w:space="0" w:color="auto"/>
            </w:tcBorders>
            <w:shd w:val="clear" w:color="auto" w:fill="F3D9D1" w:themeFill="accent3" w:themeFillTint="33"/>
            <w:tcMar>
              <w:top w:w="57" w:type="dxa"/>
            </w:tcMar>
          </w:tcPr>
          <w:p w14:paraId="44DF3573" w14:textId="77777777" w:rsidR="00AB40FE" w:rsidRPr="0060310E" w:rsidRDefault="00AB40FE" w:rsidP="00674F2A">
            <w:pPr>
              <w:rPr>
                <w:sz w:val="18"/>
                <w:szCs w:val="18"/>
              </w:rPr>
            </w:pPr>
          </w:p>
        </w:tc>
        <w:tc>
          <w:tcPr>
            <w:tcW w:w="661" w:type="pct"/>
            <w:gridSpan w:val="2"/>
            <w:tcBorders>
              <w:top w:val="nil"/>
              <w:left w:val="single" w:sz="4" w:space="0" w:color="auto"/>
              <w:bottom w:val="nil"/>
            </w:tcBorders>
            <w:shd w:val="clear" w:color="auto" w:fill="FAEEEA"/>
            <w:tcMar>
              <w:top w:w="57" w:type="dxa"/>
            </w:tcMar>
          </w:tcPr>
          <w:p w14:paraId="42125B90" w14:textId="655E69A6" w:rsidR="00AB40FE" w:rsidRPr="0023740A" w:rsidRDefault="00AB40FE" w:rsidP="003F19A1">
            <w:pPr>
              <w:spacing w:after="60"/>
              <w:rPr>
                <w:sz w:val="18"/>
                <w:szCs w:val="18"/>
              </w:rPr>
            </w:pPr>
            <w:r>
              <w:rPr>
                <w:b/>
                <w:bCs/>
                <w:sz w:val="18"/>
                <w:szCs w:val="18"/>
              </w:rPr>
              <w:t xml:space="preserve">Friluftsliv: </w:t>
            </w:r>
            <w:r>
              <w:rPr>
                <w:sz w:val="18"/>
                <w:szCs w:val="18"/>
              </w:rPr>
              <w:t>Bruer og klopper</w:t>
            </w:r>
          </w:p>
        </w:tc>
        <w:tc>
          <w:tcPr>
            <w:tcW w:w="671" w:type="pct"/>
            <w:tcMar>
              <w:top w:w="57" w:type="dxa"/>
            </w:tcMar>
          </w:tcPr>
          <w:p w14:paraId="554F7489" w14:textId="372A431F"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c</w:t>
            </w:r>
          </w:p>
        </w:tc>
        <w:tc>
          <w:tcPr>
            <w:tcW w:w="3476" w:type="pct"/>
            <w:tcMar>
              <w:top w:w="57" w:type="dxa"/>
            </w:tcMar>
          </w:tcPr>
          <w:p w14:paraId="1AB8251D" w14:textId="679ED373" w:rsidR="00AB40FE" w:rsidRPr="00AC55D2" w:rsidRDefault="00AB40FE" w:rsidP="00482AA2">
            <w:pPr>
              <w:spacing w:line="264" w:lineRule="auto"/>
              <w:rPr>
                <w:i/>
                <w:sz w:val="18"/>
                <w:szCs w:val="18"/>
              </w:rPr>
            </w:pPr>
            <w:r w:rsidRPr="00AC55D2">
              <w:rPr>
                <w:i/>
                <w:sz w:val="18"/>
                <w:szCs w:val="18"/>
              </w:rPr>
              <w:t>Bygging av bruer og legging av klopper.</w:t>
            </w:r>
          </w:p>
          <w:p w14:paraId="643681B6" w14:textId="0CF28E33" w:rsidR="00AB40FE" w:rsidRPr="00AC55D2" w:rsidRDefault="00AB40FE" w:rsidP="00AA5B80">
            <w:pPr>
              <w:spacing w:after="60" w:line="264" w:lineRule="auto"/>
              <w:rPr>
                <w:i/>
                <w:sz w:val="18"/>
                <w:szCs w:val="18"/>
              </w:rPr>
            </w:pPr>
            <w:r w:rsidRPr="00AC55D2">
              <w:rPr>
                <w:bCs/>
                <w:iCs/>
                <w:sz w:val="18"/>
                <w:szCs w:val="18"/>
              </w:rPr>
              <w:t>Lik praksis – se retningslinjer i forvaltningsplan for Lomsdal</w:t>
            </w:r>
            <w:r w:rsidRPr="00AC55D2">
              <w:rPr>
                <w:rFonts w:ascii="Cambria Math" w:hAnsi="Cambria Math" w:cs="Cambria Math"/>
                <w:bCs/>
                <w:iCs/>
                <w:sz w:val="18"/>
                <w:szCs w:val="18"/>
              </w:rPr>
              <w:t>‑</w:t>
            </w:r>
            <w:r w:rsidRPr="00AC55D2">
              <w:rPr>
                <w:bCs/>
                <w:iCs/>
                <w:sz w:val="18"/>
                <w:szCs w:val="18"/>
              </w:rPr>
              <w:t xml:space="preserve">Visten, kap. 5.10. </w:t>
            </w:r>
          </w:p>
        </w:tc>
      </w:tr>
      <w:tr w:rsidR="00AB40FE" w:rsidRPr="0060310E" w14:paraId="02F81943" w14:textId="77777777" w:rsidTr="00AB40FE">
        <w:trPr>
          <w:trHeight w:val="491"/>
        </w:trPr>
        <w:tc>
          <w:tcPr>
            <w:tcW w:w="192" w:type="pct"/>
            <w:vMerge/>
            <w:tcBorders>
              <w:right w:val="single" w:sz="4" w:space="0" w:color="auto"/>
            </w:tcBorders>
            <w:shd w:val="clear" w:color="auto" w:fill="F3D9D1" w:themeFill="accent3" w:themeFillTint="33"/>
            <w:tcMar>
              <w:top w:w="57" w:type="dxa"/>
            </w:tcMar>
          </w:tcPr>
          <w:p w14:paraId="2EA2B6EB" w14:textId="77777777" w:rsidR="00AB40FE" w:rsidRPr="0060310E" w:rsidRDefault="00AB40FE" w:rsidP="00674F2A">
            <w:pPr>
              <w:rPr>
                <w:sz w:val="18"/>
                <w:szCs w:val="18"/>
              </w:rPr>
            </w:pPr>
          </w:p>
        </w:tc>
        <w:tc>
          <w:tcPr>
            <w:tcW w:w="661" w:type="pct"/>
            <w:gridSpan w:val="2"/>
            <w:tcBorders>
              <w:top w:val="nil"/>
              <w:left w:val="single" w:sz="4" w:space="0" w:color="auto"/>
              <w:bottom w:val="nil"/>
            </w:tcBorders>
            <w:shd w:val="clear" w:color="auto" w:fill="FAEEEA"/>
            <w:tcMar>
              <w:top w:w="57" w:type="dxa"/>
            </w:tcMar>
          </w:tcPr>
          <w:p w14:paraId="335029E4" w14:textId="565AAB45" w:rsidR="00AB40FE" w:rsidRPr="0060310E" w:rsidRDefault="00AB40FE" w:rsidP="00674F2A">
            <w:pPr>
              <w:rPr>
                <w:b/>
                <w:bCs/>
                <w:sz w:val="18"/>
                <w:szCs w:val="18"/>
              </w:rPr>
            </w:pPr>
            <w:r>
              <w:rPr>
                <w:b/>
                <w:bCs/>
                <w:sz w:val="18"/>
                <w:szCs w:val="18"/>
              </w:rPr>
              <w:t xml:space="preserve">Friluftsliv: </w:t>
            </w:r>
            <w:r w:rsidRPr="002235F2">
              <w:rPr>
                <w:sz w:val="18"/>
                <w:szCs w:val="18"/>
              </w:rPr>
              <w:t>skilting og merking</w:t>
            </w:r>
          </w:p>
        </w:tc>
        <w:tc>
          <w:tcPr>
            <w:tcW w:w="671" w:type="pct"/>
            <w:shd w:val="clear" w:color="auto" w:fill="FFFBEF"/>
            <w:tcMar>
              <w:top w:w="57" w:type="dxa"/>
            </w:tcMar>
          </w:tcPr>
          <w:p w14:paraId="2563E579" w14:textId="0685165B"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d</w:t>
            </w:r>
          </w:p>
        </w:tc>
        <w:tc>
          <w:tcPr>
            <w:tcW w:w="3476" w:type="pct"/>
            <w:shd w:val="clear" w:color="auto" w:fill="FFFBEF"/>
            <w:tcMar>
              <w:top w:w="57" w:type="dxa"/>
            </w:tcMar>
          </w:tcPr>
          <w:p w14:paraId="45757CA1" w14:textId="77777777" w:rsidR="00AB40FE" w:rsidRPr="00AC55D2" w:rsidRDefault="00AB40FE" w:rsidP="00482AA2">
            <w:pPr>
              <w:pStyle w:val="PunktlisteitabellSISTE"/>
              <w:framePr w:hSpace="0" w:wrap="auto" w:vAnchor="margin" w:yAlign="inline"/>
              <w:numPr>
                <w:ilvl w:val="0"/>
                <w:numId w:val="0"/>
              </w:numPr>
              <w:spacing w:after="120"/>
              <w:contextualSpacing w:val="0"/>
              <w:suppressOverlap w:val="0"/>
              <w:rPr>
                <w:bCs/>
                <w:i/>
                <w:sz w:val="18"/>
                <w:szCs w:val="18"/>
              </w:rPr>
            </w:pPr>
            <w:r w:rsidRPr="00AC55D2">
              <w:rPr>
                <w:bCs/>
                <w:i/>
                <w:sz w:val="18"/>
                <w:szCs w:val="18"/>
              </w:rPr>
              <w:t>Oppsetting av skilt og merking av stier i tråd med forvaltningsplanen.</w:t>
            </w:r>
          </w:p>
          <w:p w14:paraId="04671E0A" w14:textId="7E6470EA" w:rsidR="00AB40FE" w:rsidRPr="00AC55D2" w:rsidRDefault="00AB40FE" w:rsidP="00A2154C">
            <w:pPr>
              <w:pStyle w:val="PunktlisteitabellSISTE"/>
              <w:framePr w:hSpace="0" w:wrap="auto" w:vAnchor="margin" w:yAlign="inline"/>
              <w:numPr>
                <w:ilvl w:val="0"/>
                <w:numId w:val="0"/>
              </w:numPr>
              <w:spacing w:after="120"/>
              <w:contextualSpacing w:val="0"/>
              <w:suppressOverlap w:val="0"/>
              <w:rPr>
                <w:bCs/>
                <w:i/>
                <w:sz w:val="18"/>
                <w:szCs w:val="18"/>
              </w:rPr>
            </w:pPr>
            <w:r w:rsidRPr="00AC55D2">
              <w:rPr>
                <w:bCs/>
                <w:iCs/>
                <w:sz w:val="18"/>
                <w:szCs w:val="18"/>
              </w:rPr>
              <w:t>Lik praksis – se retningslinjer i forvaltningsplan for Lomsdal</w:t>
            </w:r>
            <w:r w:rsidRPr="00AC55D2">
              <w:rPr>
                <w:rFonts w:ascii="Cambria Math" w:hAnsi="Cambria Math" w:cs="Cambria Math"/>
                <w:bCs/>
                <w:iCs/>
                <w:sz w:val="18"/>
                <w:szCs w:val="18"/>
              </w:rPr>
              <w:t>‑</w:t>
            </w:r>
            <w:r w:rsidRPr="00AC55D2">
              <w:rPr>
                <w:bCs/>
                <w:iCs/>
                <w:sz w:val="18"/>
                <w:szCs w:val="18"/>
              </w:rPr>
              <w:t xml:space="preserve">Visten, kap. 5.10 </w:t>
            </w:r>
            <w:r w:rsidRPr="00AC55D2">
              <w:rPr>
                <w:bCs/>
                <w:iCs/>
                <w:sz w:val="18"/>
                <w:szCs w:val="18"/>
              </w:rPr>
              <w:br/>
              <w:t xml:space="preserve">(inngår i § 3 pkt. 1.3 c). </w:t>
            </w:r>
          </w:p>
        </w:tc>
      </w:tr>
      <w:tr w:rsidR="00AB40FE" w:rsidRPr="0060310E" w14:paraId="2113189E" w14:textId="77777777" w:rsidTr="00AB40FE">
        <w:trPr>
          <w:trHeight w:val="733"/>
        </w:trPr>
        <w:tc>
          <w:tcPr>
            <w:tcW w:w="192" w:type="pct"/>
            <w:vMerge/>
            <w:tcBorders>
              <w:right w:val="single" w:sz="4" w:space="0" w:color="auto"/>
            </w:tcBorders>
            <w:shd w:val="clear" w:color="auto" w:fill="F3D9D1" w:themeFill="accent3" w:themeFillTint="33"/>
            <w:tcMar>
              <w:top w:w="57" w:type="dxa"/>
            </w:tcMar>
          </w:tcPr>
          <w:p w14:paraId="18F8FA54" w14:textId="77777777" w:rsidR="00AB40FE" w:rsidRPr="0060310E" w:rsidRDefault="00AB40FE" w:rsidP="00674F2A">
            <w:pPr>
              <w:rPr>
                <w:sz w:val="18"/>
                <w:szCs w:val="18"/>
              </w:rPr>
            </w:pPr>
          </w:p>
        </w:tc>
        <w:tc>
          <w:tcPr>
            <w:tcW w:w="661" w:type="pct"/>
            <w:gridSpan w:val="2"/>
            <w:tcBorders>
              <w:top w:val="nil"/>
              <w:left w:val="single" w:sz="4" w:space="0" w:color="auto"/>
              <w:bottom w:val="nil"/>
            </w:tcBorders>
            <w:shd w:val="clear" w:color="auto" w:fill="FAEEEA"/>
            <w:tcMar>
              <w:top w:w="57" w:type="dxa"/>
            </w:tcMar>
          </w:tcPr>
          <w:p w14:paraId="22A81D0B" w14:textId="306F8F24" w:rsidR="00AB40FE" w:rsidRPr="0060310E" w:rsidRDefault="00AB40FE" w:rsidP="00674F2A">
            <w:pPr>
              <w:rPr>
                <w:b/>
                <w:bCs/>
                <w:sz w:val="18"/>
                <w:szCs w:val="18"/>
              </w:rPr>
            </w:pPr>
            <w:r w:rsidRPr="00D82119">
              <w:rPr>
                <w:b/>
                <w:bCs/>
                <w:sz w:val="18"/>
                <w:szCs w:val="18"/>
              </w:rPr>
              <w:t>Landbruk:</w:t>
            </w:r>
            <w:r w:rsidRPr="0023740A">
              <w:rPr>
                <w:sz w:val="18"/>
                <w:szCs w:val="18"/>
              </w:rPr>
              <w:t xml:space="preserve"> </w:t>
            </w:r>
            <w:r>
              <w:rPr>
                <w:sz w:val="18"/>
                <w:szCs w:val="18"/>
              </w:rPr>
              <w:t xml:space="preserve">gjerder og anlegg </w:t>
            </w:r>
            <w:r w:rsidRPr="0023740A">
              <w:rPr>
                <w:sz w:val="18"/>
                <w:szCs w:val="18"/>
              </w:rPr>
              <w:t>for tilsyn/</w:t>
            </w:r>
            <w:proofErr w:type="spellStart"/>
            <w:r w:rsidRPr="0023740A">
              <w:rPr>
                <w:sz w:val="18"/>
                <w:szCs w:val="18"/>
              </w:rPr>
              <w:t>gjeting</w:t>
            </w:r>
            <w:proofErr w:type="spellEnd"/>
          </w:p>
        </w:tc>
        <w:tc>
          <w:tcPr>
            <w:tcW w:w="671" w:type="pct"/>
            <w:tcMar>
              <w:top w:w="57" w:type="dxa"/>
            </w:tcMar>
          </w:tcPr>
          <w:p w14:paraId="266EFAA3" w14:textId="227D0574"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e</w:t>
            </w:r>
          </w:p>
        </w:tc>
        <w:tc>
          <w:tcPr>
            <w:tcW w:w="3476" w:type="pct"/>
            <w:tcMar>
              <w:top w:w="57" w:type="dxa"/>
            </w:tcMar>
          </w:tcPr>
          <w:p w14:paraId="3C974CB4" w14:textId="77777777" w:rsidR="00AB40FE" w:rsidRPr="00AC55D2" w:rsidRDefault="00AB40FE" w:rsidP="00064F24">
            <w:pPr>
              <w:spacing w:line="264" w:lineRule="auto"/>
              <w:rPr>
                <w:i/>
                <w:iCs/>
                <w:sz w:val="18"/>
                <w:szCs w:val="18"/>
              </w:rPr>
            </w:pPr>
            <w:r w:rsidRPr="00AC55D2">
              <w:rPr>
                <w:i/>
                <w:iCs/>
                <w:sz w:val="18"/>
                <w:szCs w:val="18"/>
              </w:rPr>
              <w:t>Oppsetting og vedlikehold av gjerder og anlegg for husdyr og reindrift.</w:t>
            </w:r>
          </w:p>
          <w:p w14:paraId="0A9213ED" w14:textId="57D2244B" w:rsidR="00AB40FE" w:rsidRPr="00AC55D2" w:rsidRDefault="00AB40FE" w:rsidP="002C2CCA">
            <w:pPr>
              <w:spacing w:line="264" w:lineRule="auto"/>
              <w:rPr>
                <w:i/>
                <w:iCs/>
                <w:sz w:val="18"/>
                <w:szCs w:val="18"/>
              </w:rPr>
            </w:pPr>
            <w:r w:rsidRPr="00AC55D2">
              <w:rPr>
                <w:bCs/>
                <w:iCs/>
                <w:sz w:val="18"/>
                <w:szCs w:val="18"/>
              </w:rPr>
              <w:t>Lik praksis – se retningslinjer i forvaltningsplan for Lomsdal</w:t>
            </w:r>
            <w:r w:rsidRPr="00AC55D2">
              <w:rPr>
                <w:rFonts w:ascii="Cambria Math" w:hAnsi="Cambria Math" w:cs="Cambria Math"/>
                <w:bCs/>
                <w:iCs/>
                <w:sz w:val="18"/>
                <w:szCs w:val="18"/>
              </w:rPr>
              <w:t>‑</w:t>
            </w:r>
            <w:r w:rsidRPr="00AC55D2">
              <w:rPr>
                <w:bCs/>
                <w:iCs/>
                <w:sz w:val="18"/>
                <w:szCs w:val="18"/>
              </w:rPr>
              <w:t xml:space="preserve">Visten, kap. 5.10 </w:t>
            </w:r>
            <w:r w:rsidRPr="00AC55D2">
              <w:rPr>
                <w:bCs/>
                <w:iCs/>
                <w:sz w:val="18"/>
                <w:szCs w:val="18"/>
              </w:rPr>
              <w:br/>
              <w:t xml:space="preserve">(inngår i § 3 pkt. 1.3 d). </w:t>
            </w:r>
          </w:p>
        </w:tc>
      </w:tr>
      <w:tr w:rsidR="00AB40FE" w:rsidRPr="0060310E" w14:paraId="5962203B" w14:textId="77777777" w:rsidTr="00AB40FE">
        <w:tc>
          <w:tcPr>
            <w:tcW w:w="192" w:type="pct"/>
            <w:vMerge/>
            <w:tcBorders>
              <w:right w:val="single" w:sz="4" w:space="0" w:color="auto"/>
            </w:tcBorders>
            <w:shd w:val="clear" w:color="auto" w:fill="F3D9D1" w:themeFill="accent3" w:themeFillTint="33"/>
            <w:tcMar>
              <w:top w:w="57" w:type="dxa"/>
            </w:tcMar>
          </w:tcPr>
          <w:p w14:paraId="210BCEF2" w14:textId="77777777" w:rsidR="00AB40FE" w:rsidRPr="0060310E" w:rsidRDefault="00AB40FE" w:rsidP="00674F2A">
            <w:pPr>
              <w:rPr>
                <w:sz w:val="18"/>
                <w:szCs w:val="18"/>
              </w:rPr>
            </w:pPr>
          </w:p>
        </w:tc>
        <w:tc>
          <w:tcPr>
            <w:tcW w:w="661" w:type="pct"/>
            <w:gridSpan w:val="2"/>
            <w:tcBorders>
              <w:top w:val="nil"/>
              <w:left w:val="single" w:sz="4" w:space="0" w:color="auto"/>
              <w:bottom w:val="nil"/>
            </w:tcBorders>
            <w:shd w:val="clear" w:color="auto" w:fill="FAEEEA"/>
            <w:tcMar>
              <w:top w:w="57" w:type="dxa"/>
            </w:tcMar>
          </w:tcPr>
          <w:p w14:paraId="5D0EDFBF" w14:textId="26BA5809" w:rsidR="00AB40FE" w:rsidRPr="0060310E" w:rsidRDefault="00AB40FE" w:rsidP="00674F2A">
            <w:pPr>
              <w:rPr>
                <w:b/>
                <w:bCs/>
                <w:sz w:val="18"/>
                <w:szCs w:val="18"/>
              </w:rPr>
            </w:pPr>
            <w:r>
              <w:rPr>
                <w:b/>
                <w:bCs/>
                <w:sz w:val="18"/>
                <w:szCs w:val="18"/>
              </w:rPr>
              <w:t xml:space="preserve">Friluftsliv: </w:t>
            </w:r>
            <w:r w:rsidRPr="00C677E0">
              <w:rPr>
                <w:sz w:val="18"/>
                <w:szCs w:val="18"/>
              </w:rPr>
              <w:t>Nye hytter for allmennheten</w:t>
            </w:r>
          </w:p>
        </w:tc>
        <w:tc>
          <w:tcPr>
            <w:tcW w:w="671" w:type="pct"/>
            <w:shd w:val="clear" w:color="auto" w:fill="FFFBEF"/>
            <w:tcMar>
              <w:top w:w="57" w:type="dxa"/>
            </w:tcMar>
          </w:tcPr>
          <w:p w14:paraId="1EAA8751" w14:textId="7D40A5A3"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f</w:t>
            </w:r>
          </w:p>
        </w:tc>
        <w:tc>
          <w:tcPr>
            <w:tcW w:w="3476" w:type="pct"/>
            <w:shd w:val="clear" w:color="auto" w:fill="FFFBEF"/>
            <w:tcMar>
              <w:top w:w="57" w:type="dxa"/>
            </w:tcMar>
          </w:tcPr>
          <w:p w14:paraId="379E5F68" w14:textId="77777777" w:rsidR="00AB40FE" w:rsidRPr="00AC55D2" w:rsidRDefault="00AB40FE" w:rsidP="00071854">
            <w:pPr>
              <w:spacing w:after="0" w:line="360" w:lineRule="auto"/>
              <w:rPr>
                <w:i/>
                <w:iCs/>
                <w:sz w:val="18"/>
                <w:szCs w:val="18"/>
              </w:rPr>
            </w:pPr>
            <w:r w:rsidRPr="00AC55D2">
              <w:rPr>
                <w:i/>
                <w:iCs/>
                <w:sz w:val="18"/>
                <w:szCs w:val="18"/>
              </w:rPr>
              <w:t>Nye hytter for allmennheten i tråd med forvaltningsplanen.</w:t>
            </w:r>
          </w:p>
          <w:p w14:paraId="54C1A4CE" w14:textId="5C6E4F25" w:rsidR="00AB40FE" w:rsidRPr="00AC55D2" w:rsidRDefault="00AB40FE" w:rsidP="00715D6C">
            <w:pPr>
              <w:pStyle w:val="PunktlisteitabellSISTE"/>
              <w:framePr w:hSpace="0" w:wrap="auto" w:vAnchor="margin" w:yAlign="inline"/>
              <w:numPr>
                <w:ilvl w:val="0"/>
                <w:numId w:val="55"/>
              </w:numPr>
              <w:ind w:left="304" w:hanging="304"/>
              <w:suppressOverlap w:val="0"/>
              <w:rPr>
                <w:sz w:val="18"/>
                <w:szCs w:val="18"/>
              </w:rPr>
            </w:pPr>
            <w:r w:rsidRPr="00AC55D2">
              <w:rPr>
                <w:sz w:val="18"/>
                <w:szCs w:val="18"/>
              </w:rPr>
              <w:t xml:space="preserve">Styret kjenner ikke til ønsker, </w:t>
            </w:r>
            <w:r w:rsidRPr="00400A96">
              <w:rPr>
                <w:sz w:val="18"/>
                <w:szCs w:val="18"/>
              </w:rPr>
              <w:t>innspill eller planer om nye hytter for allmennheten</w:t>
            </w:r>
            <w:r w:rsidRPr="00AC55D2">
              <w:rPr>
                <w:sz w:val="18"/>
                <w:szCs w:val="18"/>
              </w:rPr>
              <w:t xml:space="preserve"> i Strauman. </w:t>
            </w:r>
            <w:r w:rsidR="00746D84" w:rsidRPr="00AC55D2">
              <w:rPr>
                <w:sz w:val="18"/>
                <w:szCs w:val="18"/>
              </w:rPr>
              <w:t>D</w:t>
            </w:r>
            <w:r w:rsidRPr="00AC55D2">
              <w:rPr>
                <w:sz w:val="18"/>
                <w:szCs w:val="18"/>
              </w:rPr>
              <w:t>ersom det</w:t>
            </w:r>
            <w:r w:rsidR="00746D84" w:rsidRPr="00AC55D2">
              <w:rPr>
                <w:sz w:val="18"/>
                <w:szCs w:val="18"/>
              </w:rPr>
              <w:t>te</w:t>
            </w:r>
            <w:r w:rsidRPr="00AC55D2">
              <w:rPr>
                <w:sz w:val="18"/>
                <w:szCs w:val="18"/>
              </w:rPr>
              <w:t xml:space="preserve"> blir et tema i høringsprosessen eller det kommer søknad om slike, vil saksbehandlingen følge retningslinjene forvaltningsplan for Lomsdal-Visten (§ 3 pkt. 1.3 e).</w:t>
            </w:r>
            <w:r w:rsidRPr="00AC55D2">
              <w:rPr>
                <w:i/>
                <w:sz w:val="18"/>
                <w:szCs w:val="18"/>
              </w:rPr>
              <w:t xml:space="preserve"> </w:t>
            </w:r>
          </w:p>
          <w:p w14:paraId="73F23B8D" w14:textId="6A5B2BBA" w:rsidR="00AB40FE" w:rsidRPr="00AC55D2" w:rsidRDefault="00AB40FE" w:rsidP="00715D6C">
            <w:pPr>
              <w:pStyle w:val="PunktlisteitabellSISTE"/>
              <w:framePr w:hSpace="0" w:wrap="auto" w:vAnchor="margin" w:yAlign="inline"/>
              <w:numPr>
                <w:ilvl w:val="0"/>
                <w:numId w:val="55"/>
              </w:numPr>
              <w:ind w:left="304" w:hanging="304"/>
              <w:suppressOverlap w:val="0"/>
              <w:rPr>
                <w:sz w:val="18"/>
                <w:szCs w:val="18"/>
              </w:rPr>
            </w:pPr>
            <w:r w:rsidRPr="00400A96">
              <w:rPr>
                <w:sz w:val="18"/>
                <w:szCs w:val="18"/>
              </w:rPr>
              <w:t>Etablering av gapahuk/utkikkspunkt i standard utforming</w:t>
            </w:r>
            <w:r w:rsidRPr="00AC55D2">
              <w:rPr>
                <w:sz w:val="18"/>
                <w:szCs w:val="18"/>
              </w:rPr>
              <w:t xml:space="preserve">, kan vurderes dersom </w:t>
            </w:r>
            <w:r w:rsidR="00FB6CA8" w:rsidRPr="00AC55D2">
              <w:rPr>
                <w:sz w:val="18"/>
                <w:szCs w:val="18"/>
              </w:rPr>
              <w:t xml:space="preserve">tiltaket </w:t>
            </w:r>
            <w:r w:rsidRPr="00AC55D2">
              <w:rPr>
                <w:sz w:val="18"/>
                <w:szCs w:val="18"/>
              </w:rPr>
              <w:t xml:space="preserve">er i tråd med en egen helhetlig plan for gapahuker/utkikkssteder som skal lages for Lomsdal-Visten (se </w:t>
            </w:r>
            <w:r w:rsidRPr="00AC55D2">
              <w:rPr>
                <w:i/>
                <w:sz w:val="18"/>
                <w:szCs w:val="18"/>
              </w:rPr>
              <w:t>Forvaltningsplan for Lomsdal-Visten</w:t>
            </w:r>
            <w:r w:rsidRPr="00AC55D2">
              <w:rPr>
                <w:sz w:val="18"/>
                <w:szCs w:val="18"/>
              </w:rPr>
              <w:t xml:space="preserve"> TL-12-10)</w:t>
            </w:r>
          </w:p>
          <w:p w14:paraId="0F15FB9B" w14:textId="48921E82" w:rsidR="00AB40FE" w:rsidRPr="00AC55D2" w:rsidRDefault="00AB40FE" w:rsidP="00715D6C">
            <w:pPr>
              <w:pStyle w:val="PunktlisteitabellSISTE"/>
              <w:framePr w:hSpace="0" w:wrap="auto" w:vAnchor="margin" w:yAlign="inline"/>
              <w:numPr>
                <w:ilvl w:val="0"/>
                <w:numId w:val="106"/>
              </w:numPr>
              <w:spacing w:after="60"/>
              <w:ind w:left="304" w:hanging="304"/>
              <w:suppressOverlap w:val="0"/>
              <w:rPr>
                <w:sz w:val="18"/>
                <w:szCs w:val="18"/>
              </w:rPr>
            </w:pPr>
            <w:r w:rsidRPr="00AC55D2">
              <w:rPr>
                <w:b/>
                <w:bCs/>
                <w:sz w:val="18"/>
                <w:szCs w:val="18"/>
              </w:rPr>
              <w:t>Vurder konsultasjon ved mulig påvirkning av samiske interesser.</w:t>
            </w:r>
          </w:p>
        </w:tc>
      </w:tr>
      <w:tr w:rsidR="00AB40FE" w:rsidRPr="0060310E" w14:paraId="20A05036" w14:textId="77777777" w:rsidTr="00AB40FE">
        <w:trPr>
          <w:trHeight w:val="727"/>
        </w:trPr>
        <w:tc>
          <w:tcPr>
            <w:tcW w:w="192" w:type="pct"/>
            <w:vMerge/>
            <w:tcBorders>
              <w:right w:val="single" w:sz="4" w:space="0" w:color="auto"/>
            </w:tcBorders>
            <w:shd w:val="clear" w:color="auto" w:fill="F3D9D1" w:themeFill="accent3" w:themeFillTint="33"/>
            <w:tcMar>
              <w:top w:w="57" w:type="dxa"/>
            </w:tcMar>
          </w:tcPr>
          <w:p w14:paraId="46523CDC" w14:textId="77777777" w:rsidR="00AB40FE" w:rsidRPr="0060310E" w:rsidRDefault="00AB40FE" w:rsidP="00674F2A">
            <w:pPr>
              <w:rPr>
                <w:sz w:val="18"/>
                <w:szCs w:val="18"/>
              </w:rPr>
            </w:pPr>
          </w:p>
        </w:tc>
        <w:tc>
          <w:tcPr>
            <w:tcW w:w="661" w:type="pct"/>
            <w:gridSpan w:val="2"/>
            <w:tcBorders>
              <w:top w:val="nil"/>
              <w:left w:val="single" w:sz="4" w:space="0" w:color="auto"/>
              <w:bottom w:val="single" w:sz="4" w:space="0" w:color="auto"/>
            </w:tcBorders>
            <w:shd w:val="clear" w:color="auto" w:fill="FAEEEA"/>
            <w:tcMar>
              <w:top w:w="57" w:type="dxa"/>
            </w:tcMar>
          </w:tcPr>
          <w:p w14:paraId="5BF58ED9" w14:textId="33BA7D66" w:rsidR="00AB40FE" w:rsidRPr="0060310E" w:rsidRDefault="00AB40FE" w:rsidP="00674F2A">
            <w:pPr>
              <w:rPr>
                <w:b/>
                <w:bCs/>
                <w:sz w:val="18"/>
                <w:szCs w:val="18"/>
              </w:rPr>
            </w:pPr>
            <w:r>
              <w:rPr>
                <w:b/>
                <w:bCs/>
                <w:sz w:val="18"/>
                <w:szCs w:val="18"/>
              </w:rPr>
              <w:t xml:space="preserve">Vintervei </w:t>
            </w:r>
            <w:r w:rsidRPr="00D41321">
              <w:rPr>
                <w:sz w:val="18"/>
                <w:szCs w:val="18"/>
              </w:rPr>
              <w:t>for transport av tømmer</w:t>
            </w:r>
          </w:p>
        </w:tc>
        <w:tc>
          <w:tcPr>
            <w:tcW w:w="671" w:type="pct"/>
            <w:tcMar>
              <w:top w:w="57" w:type="dxa"/>
            </w:tcMar>
          </w:tcPr>
          <w:p w14:paraId="76760D3F" w14:textId="5ACB6505"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g</w:t>
            </w:r>
          </w:p>
        </w:tc>
        <w:tc>
          <w:tcPr>
            <w:tcW w:w="3476" w:type="pct"/>
            <w:tcMar>
              <w:top w:w="57" w:type="dxa"/>
            </w:tcMar>
          </w:tcPr>
          <w:p w14:paraId="5DDD0867" w14:textId="77777777" w:rsidR="00AB40FE" w:rsidRPr="000E2A20" w:rsidRDefault="00AB40FE" w:rsidP="00674F2A">
            <w:pPr>
              <w:spacing w:line="276" w:lineRule="auto"/>
              <w:rPr>
                <w:i/>
                <w:iCs/>
                <w:sz w:val="18"/>
                <w:szCs w:val="18"/>
              </w:rPr>
            </w:pPr>
            <w:r w:rsidRPr="000E2A20">
              <w:rPr>
                <w:i/>
                <w:iCs/>
                <w:sz w:val="18"/>
                <w:szCs w:val="18"/>
              </w:rPr>
              <w:t>Tilrettelegging for vinterveier til tømmertransport.</w:t>
            </w:r>
          </w:p>
          <w:p w14:paraId="4669680C" w14:textId="18C806D3" w:rsidR="00AB40FE" w:rsidRPr="00207707" w:rsidRDefault="00AB40FE" w:rsidP="006B2A44">
            <w:pPr>
              <w:spacing w:after="0" w:line="264" w:lineRule="auto"/>
              <w:rPr>
                <w:iCs/>
                <w:sz w:val="18"/>
                <w:szCs w:val="18"/>
              </w:rPr>
            </w:pPr>
            <w:r w:rsidRPr="00207707">
              <w:rPr>
                <w:iCs/>
                <w:sz w:val="18"/>
                <w:szCs w:val="18"/>
              </w:rPr>
              <w:t>Tilrettelegging for vinterveier kan tillates som del av godkjent plan for skogsdrift</w:t>
            </w:r>
            <w:r>
              <w:rPr>
                <w:iCs/>
                <w:sz w:val="18"/>
                <w:szCs w:val="18"/>
              </w:rPr>
              <w:t xml:space="preserve"> eller for uttak av ved til eget bruk</w:t>
            </w:r>
            <w:r w:rsidRPr="00207707">
              <w:rPr>
                <w:iCs/>
                <w:sz w:val="18"/>
                <w:szCs w:val="18"/>
              </w:rPr>
              <w:t>. Tiltaket skal gjennomføres på en måte som minimerer terrengslitasje og ivaretar naturmangfold, hydrologi og landskap.</w:t>
            </w:r>
            <w:r>
              <w:rPr>
                <w:iCs/>
                <w:sz w:val="18"/>
                <w:szCs w:val="18"/>
              </w:rPr>
              <w:t xml:space="preserve"> V</w:t>
            </w:r>
            <w:r w:rsidRPr="00207707">
              <w:rPr>
                <w:iCs/>
                <w:sz w:val="18"/>
                <w:szCs w:val="18"/>
              </w:rPr>
              <w:t xml:space="preserve">ed behandling av søknader om vintertransport skal følgende </w:t>
            </w:r>
            <w:r w:rsidR="000B0603">
              <w:rPr>
                <w:iCs/>
                <w:sz w:val="18"/>
                <w:szCs w:val="18"/>
              </w:rPr>
              <w:t xml:space="preserve">skadereduserende </w:t>
            </w:r>
            <w:r w:rsidRPr="00207707">
              <w:rPr>
                <w:iCs/>
                <w:sz w:val="18"/>
                <w:szCs w:val="18"/>
              </w:rPr>
              <w:t>tiltak vurderes:</w:t>
            </w:r>
          </w:p>
          <w:p w14:paraId="54C967FA" w14:textId="0198D1E8" w:rsidR="00AB40FE" w:rsidRPr="00A17608" w:rsidRDefault="00AB40FE" w:rsidP="006B2A44">
            <w:pPr>
              <w:numPr>
                <w:ilvl w:val="0"/>
                <w:numId w:val="98"/>
              </w:numPr>
              <w:tabs>
                <w:tab w:val="clear" w:pos="720"/>
              </w:tabs>
              <w:spacing w:before="60" w:after="0" w:line="264" w:lineRule="auto"/>
              <w:ind w:left="448" w:hanging="284"/>
              <w:rPr>
                <w:iCs/>
                <w:sz w:val="18"/>
                <w:szCs w:val="18"/>
              </w:rPr>
            </w:pPr>
            <w:r w:rsidRPr="00A17608">
              <w:rPr>
                <w:iCs/>
                <w:sz w:val="18"/>
                <w:szCs w:val="18"/>
              </w:rPr>
              <w:t>Alternative transportformer, som taubane eller snøskutertransport, der dette kan redusere terrengbelastningen.</w:t>
            </w:r>
          </w:p>
          <w:p w14:paraId="4DA6D6EF" w14:textId="36961F09" w:rsidR="00AB40FE" w:rsidRPr="00A17608" w:rsidRDefault="00AB40FE" w:rsidP="006B2A44">
            <w:pPr>
              <w:numPr>
                <w:ilvl w:val="0"/>
                <w:numId w:val="98"/>
              </w:numPr>
              <w:tabs>
                <w:tab w:val="clear" w:pos="720"/>
              </w:tabs>
              <w:spacing w:after="0" w:line="264" w:lineRule="auto"/>
              <w:ind w:left="446" w:hanging="283"/>
              <w:rPr>
                <w:iCs/>
                <w:sz w:val="18"/>
                <w:szCs w:val="18"/>
              </w:rPr>
            </w:pPr>
            <w:r w:rsidRPr="00A17608">
              <w:rPr>
                <w:iCs/>
                <w:sz w:val="18"/>
                <w:szCs w:val="18"/>
              </w:rPr>
              <w:t>Bruk av bar (og ev. snø) i kjøretrasé, for å øke bæreevnen og redusere slitasje.</w:t>
            </w:r>
          </w:p>
          <w:p w14:paraId="149064FF" w14:textId="77777777" w:rsidR="00AB40FE" w:rsidRPr="00A17608" w:rsidRDefault="00AB40FE" w:rsidP="006B2A44">
            <w:pPr>
              <w:numPr>
                <w:ilvl w:val="0"/>
                <w:numId w:val="98"/>
              </w:numPr>
              <w:tabs>
                <w:tab w:val="clear" w:pos="720"/>
              </w:tabs>
              <w:spacing w:after="0" w:line="264" w:lineRule="auto"/>
              <w:ind w:left="446" w:hanging="283"/>
              <w:rPr>
                <w:iCs/>
                <w:sz w:val="18"/>
                <w:szCs w:val="18"/>
              </w:rPr>
            </w:pPr>
            <w:r w:rsidRPr="00A17608">
              <w:rPr>
                <w:iCs/>
                <w:sz w:val="18"/>
                <w:szCs w:val="18"/>
              </w:rPr>
              <w:t>Kjøring kun på snødekt og frossen mark, slik at underlaget tåler belastning fra tunge kjøretøy.</w:t>
            </w:r>
          </w:p>
          <w:p w14:paraId="07467366" w14:textId="3693A4C2" w:rsidR="00AB40FE" w:rsidRPr="00A17608" w:rsidRDefault="00AB40FE" w:rsidP="006B2A44">
            <w:pPr>
              <w:numPr>
                <w:ilvl w:val="0"/>
                <w:numId w:val="98"/>
              </w:numPr>
              <w:tabs>
                <w:tab w:val="clear" w:pos="720"/>
              </w:tabs>
              <w:spacing w:after="0" w:line="264" w:lineRule="auto"/>
              <w:ind w:left="446" w:hanging="283"/>
              <w:rPr>
                <w:iCs/>
                <w:sz w:val="18"/>
                <w:szCs w:val="18"/>
              </w:rPr>
            </w:pPr>
            <w:r w:rsidRPr="00A17608">
              <w:rPr>
                <w:iCs/>
                <w:sz w:val="18"/>
                <w:szCs w:val="18"/>
              </w:rPr>
              <w:t>Forhåndspakking av trasé med lett kjøretøy (snøskuter) før kjøring med tyngre maskiner, for å stabilisere traséen og redusere risiko for kjøreskader.</w:t>
            </w:r>
          </w:p>
          <w:p w14:paraId="2946BCFD" w14:textId="0AFDD3F8" w:rsidR="00AB40FE" w:rsidRPr="00207707" w:rsidRDefault="003F19A1" w:rsidP="006B2A44">
            <w:pPr>
              <w:spacing w:before="120" w:after="0" w:line="264" w:lineRule="auto"/>
              <w:rPr>
                <w:b/>
                <w:bCs/>
                <w:iCs/>
                <w:sz w:val="18"/>
                <w:szCs w:val="18"/>
              </w:rPr>
            </w:pPr>
            <w:r>
              <w:rPr>
                <w:iCs/>
                <w:sz w:val="18"/>
                <w:szCs w:val="18"/>
              </w:rPr>
              <w:t>Vilkår som er a</w:t>
            </w:r>
            <w:r w:rsidR="00AB40FE" w:rsidRPr="003F19A1">
              <w:rPr>
                <w:iCs/>
                <w:sz w:val="18"/>
                <w:szCs w:val="18"/>
              </w:rPr>
              <w:t>ktuelle ved tillatelser for</w:t>
            </w:r>
            <w:r w:rsidR="00AB40FE" w:rsidRPr="00207707">
              <w:rPr>
                <w:iCs/>
                <w:sz w:val="18"/>
                <w:szCs w:val="18"/>
              </w:rPr>
              <w:t xml:space="preserve"> å sikre skånsom gjennomføring:</w:t>
            </w:r>
          </w:p>
          <w:p w14:paraId="19CD0569" w14:textId="77777777" w:rsidR="00AB40FE" w:rsidRPr="00207707" w:rsidRDefault="00AB40FE" w:rsidP="006B2A44">
            <w:pPr>
              <w:numPr>
                <w:ilvl w:val="0"/>
                <w:numId w:val="99"/>
              </w:numPr>
              <w:tabs>
                <w:tab w:val="clear" w:pos="720"/>
              </w:tabs>
              <w:spacing w:after="0" w:line="264" w:lineRule="auto"/>
              <w:ind w:left="446" w:hanging="283"/>
              <w:rPr>
                <w:iCs/>
                <w:sz w:val="18"/>
                <w:szCs w:val="18"/>
              </w:rPr>
            </w:pPr>
            <w:r w:rsidRPr="00207707">
              <w:rPr>
                <w:b/>
                <w:bCs/>
                <w:iCs/>
                <w:sz w:val="18"/>
                <w:szCs w:val="18"/>
              </w:rPr>
              <w:t>Opprydding i kjøretrasé</w:t>
            </w:r>
            <w:r w:rsidRPr="00207707">
              <w:rPr>
                <w:iCs/>
                <w:sz w:val="18"/>
                <w:szCs w:val="18"/>
              </w:rPr>
              <w:t xml:space="preserve"> etter avsluttet drift, inkludert fjerning eller håndtering av bar-/kvistutlegging dersom dette ikke kan ligge igjen.</w:t>
            </w:r>
          </w:p>
          <w:p w14:paraId="69555C44" w14:textId="77777777" w:rsidR="00AB40FE" w:rsidRPr="00207707" w:rsidRDefault="00AB40FE" w:rsidP="006B2A44">
            <w:pPr>
              <w:numPr>
                <w:ilvl w:val="0"/>
                <w:numId w:val="99"/>
              </w:numPr>
              <w:tabs>
                <w:tab w:val="clear" w:pos="720"/>
              </w:tabs>
              <w:spacing w:after="0" w:line="264" w:lineRule="auto"/>
              <w:ind w:left="446" w:hanging="283"/>
              <w:rPr>
                <w:iCs/>
                <w:sz w:val="18"/>
                <w:szCs w:val="18"/>
              </w:rPr>
            </w:pPr>
            <w:r w:rsidRPr="00207707">
              <w:rPr>
                <w:b/>
                <w:bCs/>
                <w:iCs/>
                <w:sz w:val="18"/>
                <w:szCs w:val="18"/>
              </w:rPr>
              <w:t>Sluttrapport</w:t>
            </w:r>
            <w:r w:rsidRPr="00207707">
              <w:rPr>
                <w:iCs/>
                <w:sz w:val="18"/>
                <w:szCs w:val="18"/>
              </w:rPr>
              <w:t xml:space="preserve"> med dokumentasjon av gjennomføring, inkludert kartfesting og bilder fra før og etter tiltak.</w:t>
            </w:r>
          </w:p>
          <w:p w14:paraId="29E711BD" w14:textId="6FE36E4C" w:rsidR="00AB40FE" w:rsidRPr="00245513" w:rsidRDefault="00AB40FE" w:rsidP="006B2A44">
            <w:pPr>
              <w:numPr>
                <w:ilvl w:val="0"/>
                <w:numId w:val="99"/>
              </w:numPr>
              <w:tabs>
                <w:tab w:val="clear" w:pos="720"/>
              </w:tabs>
              <w:spacing w:after="60" w:line="264" w:lineRule="auto"/>
              <w:ind w:left="448" w:hanging="284"/>
              <w:rPr>
                <w:iCs/>
                <w:sz w:val="18"/>
                <w:szCs w:val="18"/>
              </w:rPr>
            </w:pPr>
            <w:r w:rsidRPr="00207707">
              <w:rPr>
                <w:b/>
                <w:bCs/>
                <w:iCs/>
                <w:sz w:val="18"/>
                <w:szCs w:val="18"/>
              </w:rPr>
              <w:t>Istandsetting av terreng</w:t>
            </w:r>
            <w:r w:rsidRPr="00207707">
              <w:rPr>
                <w:iCs/>
                <w:sz w:val="18"/>
                <w:szCs w:val="18"/>
              </w:rPr>
              <w:t xml:space="preserve"> som har fått kjøreskader, så langt det er mulig uten nye terrenginngrep.</w:t>
            </w:r>
          </w:p>
        </w:tc>
      </w:tr>
      <w:tr w:rsidR="00AB40FE" w:rsidRPr="0060310E" w14:paraId="117052C7" w14:textId="77777777" w:rsidTr="00AB40FE">
        <w:trPr>
          <w:trHeight w:val="1017"/>
        </w:trPr>
        <w:tc>
          <w:tcPr>
            <w:tcW w:w="192" w:type="pct"/>
            <w:vMerge/>
            <w:tcBorders>
              <w:right w:val="single" w:sz="4" w:space="0" w:color="auto"/>
            </w:tcBorders>
            <w:shd w:val="clear" w:color="auto" w:fill="F3D9D1" w:themeFill="accent3" w:themeFillTint="33"/>
            <w:tcMar>
              <w:top w:w="57" w:type="dxa"/>
            </w:tcMar>
          </w:tcPr>
          <w:p w14:paraId="1700682F" w14:textId="77777777" w:rsidR="00AB40FE" w:rsidRPr="0060310E" w:rsidRDefault="00AB40FE" w:rsidP="00674F2A">
            <w:pPr>
              <w:rPr>
                <w:sz w:val="18"/>
                <w:szCs w:val="18"/>
              </w:rPr>
            </w:pPr>
          </w:p>
        </w:tc>
        <w:tc>
          <w:tcPr>
            <w:tcW w:w="661" w:type="pct"/>
            <w:gridSpan w:val="2"/>
            <w:tcBorders>
              <w:top w:val="single" w:sz="4" w:space="0" w:color="auto"/>
              <w:left w:val="single" w:sz="4" w:space="0" w:color="auto"/>
              <w:bottom w:val="single" w:sz="4" w:space="0" w:color="auto"/>
            </w:tcBorders>
            <w:shd w:val="clear" w:color="auto" w:fill="FAEEEA"/>
            <w:tcMar>
              <w:top w:w="57" w:type="dxa"/>
            </w:tcMar>
          </w:tcPr>
          <w:p w14:paraId="05A99278" w14:textId="77F4FDBC" w:rsidR="00AB40FE" w:rsidRPr="0060310E" w:rsidRDefault="00AB40FE" w:rsidP="00674F2A">
            <w:pPr>
              <w:rPr>
                <w:b/>
                <w:bCs/>
                <w:sz w:val="18"/>
                <w:szCs w:val="18"/>
              </w:rPr>
            </w:pPr>
            <w:r>
              <w:rPr>
                <w:b/>
                <w:bCs/>
                <w:sz w:val="18"/>
                <w:szCs w:val="18"/>
              </w:rPr>
              <w:t>Uttak av sand</w:t>
            </w:r>
          </w:p>
        </w:tc>
        <w:tc>
          <w:tcPr>
            <w:tcW w:w="671" w:type="pct"/>
            <w:tcMar>
              <w:top w:w="57" w:type="dxa"/>
            </w:tcMar>
          </w:tcPr>
          <w:p w14:paraId="5564B7D5" w14:textId="6F8982D0"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h</w:t>
            </w:r>
          </w:p>
        </w:tc>
        <w:tc>
          <w:tcPr>
            <w:tcW w:w="3476" w:type="pct"/>
            <w:tcMar>
              <w:top w:w="57" w:type="dxa"/>
            </w:tcMar>
          </w:tcPr>
          <w:p w14:paraId="23D6B422" w14:textId="77777777" w:rsidR="00AB40FE" w:rsidRPr="00847F01" w:rsidRDefault="00AB40FE" w:rsidP="00CC3099">
            <w:pPr>
              <w:spacing w:line="264" w:lineRule="auto"/>
              <w:rPr>
                <w:iCs/>
                <w:sz w:val="18"/>
                <w:szCs w:val="18"/>
              </w:rPr>
            </w:pPr>
            <w:r w:rsidRPr="00847F01">
              <w:rPr>
                <w:i/>
                <w:iCs/>
                <w:sz w:val="18"/>
                <w:szCs w:val="18"/>
              </w:rPr>
              <w:t>Uttak av sand/skjellsand til eget bruk.</w:t>
            </w:r>
          </w:p>
          <w:p w14:paraId="29DC8E39" w14:textId="232B6393" w:rsidR="00AB40FE" w:rsidRPr="00261110" w:rsidRDefault="007F36A8" w:rsidP="00CC3099">
            <w:pPr>
              <w:spacing w:after="0" w:line="264" w:lineRule="auto"/>
              <w:rPr>
                <w:sz w:val="18"/>
                <w:szCs w:val="18"/>
              </w:rPr>
            </w:pPr>
            <w:r>
              <w:rPr>
                <w:sz w:val="18"/>
                <w:szCs w:val="18"/>
              </w:rPr>
              <w:t xml:space="preserve">Gjelder </w:t>
            </w:r>
            <w:r w:rsidR="00DD0D5C">
              <w:rPr>
                <w:sz w:val="18"/>
                <w:szCs w:val="18"/>
              </w:rPr>
              <w:t>begrensa u</w:t>
            </w:r>
            <w:r w:rsidR="00AB40FE">
              <w:rPr>
                <w:sz w:val="18"/>
                <w:szCs w:val="18"/>
              </w:rPr>
              <w:t>ttak av sand</w:t>
            </w:r>
            <w:r w:rsidR="000E3AB8">
              <w:rPr>
                <w:sz w:val="18"/>
                <w:szCs w:val="18"/>
              </w:rPr>
              <w:t xml:space="preserve"> der det er sandstrand </w:t>
            </w:r>
            <w:r w:rsidR="00AB40FE" w:rsidRPr="00CC3099">
              <w:rPr>
                <w:sz w:val="18"/>
                <w:szCs w:val="18"/>
              </w:rPr>
              <w:t xml:space="preserve">ved Lakselvvatnet, </w:t>
            </w:r>
            <w:proofErr w:type="spellStart"/>
            <w:r w:rsidR="00AB40FE" w:rsidRPr="00CC3099">
              <w:rPr>
                <w:sz w:val="18"/>
                <w:szCs w:val="18"/>
              </w:rPr>
              <w:t>Nervatnet</w:t>
            </w:r>
            <w:proofErr w:type="spellEnd"/>
            <w:r w:rsidR="00AB40FE" w:rsidRPr="00CC3099">
              <w:rPr>
                <w:sz w:val="18"/>
                <w:szCs w:val="18"/>
              </w:rPr>
              <w:t xml:space="preserve"> og Sæterelva</w:t>
            </w:r>
            <w:r w:rsidR="00AB40FE">
              <w:rPr>
                <w:sz w:val="18"/>
                <w:szCs w:val="18"/>
              </w:rPr>
              <w:t>:</w:t>
            </w:r>
          </w:p>
          <w:p w14:paraId="7E5B008C" w14:textId="2A26257E" w:rsidR="00AB40FE" w:rsidRPr="007F36A8" w:rsidRDefault="00AB40FE" w:rsidP="007F36A8">
            <w:pPr>
              <w:pStyle w:val="Listeavsnitt"/>
              <w:numPr>
                <w:ilvl w:val="0"/>
                <w:numId w:val="82"/>
              </w:numPr>
              <w:ind w:left="446" w:hanging="283"/>
              <w:rPr>
                <w:sz w:val="18"/>
                <w:szCs w:val="18"/>
              </w:rPr>
            </w:pPr>
            <w:r w:rsidRPr="009C4997">
              <w:rPr>
                <w:sz w:val="18"/>
                <w:szCs w:val="18"/>
              </w:rPr>
              <w:t xml:space="preserve">Grunneiere kan etter søknad gis tillatelse til uttak </w:t>
            </w:r>
            <w:r w:rsidRPr="007F36A8">
              <w:rPr>
                <w:sz w:val="18"/>
                <w:szCs w:val="18"/>
              </w:rPr>
              <w:t xml:space="preserve">av </w:t>
            </w:r>
            <w:r w:rsidR="00674B94" w:rsidRPr="007F36A8">
              <w:rPr>
                <w:sz w:val="18"/>
                <w:szCs w:val="18"/>
              </w:rPr>
              <w:t xml:space="preserve">inntil 5 m³ per år </w:t>
            </w:r>
            <w:r w:rsidRPr="007F36A8">
              <w:rPr>
                <w:sz w:val="18"/>
                <w:szCs w:val="18"/>
              </w:rPr>
              <w:t>fra</w:t>
            </w:r>
            <w:r w:rsidRPr="009C4997">
              <w:rPr>
                <w:sz w:val="18"/>
                <w:szCs w:val="18"/>
              </w:rPr>
              <w:t xml:space="preserve"> fjæresonen til eget bruk på egen eiendom</w:t>
            </w:r>
            <w:r w:rsidR="00674B94">
              <w:rPr>
                <w:sz w:val="18"/>
                <w:szCs w:val="18"/>
              </w:rPr>
              <w:t xml:space="preserve"> i verneområdet</w:t>
            </w:r>
            <w:r w:rsidR="007F36A8">
              <w:rPr>
                <w:sz w:val="18"/>
                <w:szCs w:val="18"/>
              </w:rPr>
              <w:t xml:space="preserve"> (</w:t>
            </w:r>
            <w:r w:rsidRPr="007F36A8">
              <w:rPr>
                <w:sz w:val="18"/>
                <w:szCs w:val="18"/>
              </w:rPr>
              <w:t>jf. retningslinjene for Innervisten marine verneområde</w:t>
            </w:r>
            <w:r w:rsidR="007F36A8">
              <w:rPr>
                <w:sz w:val="18"/>
                <w:szCs w:val="18"/>
              </w:rPr>
              <w:t>)</w:t>
            </w:r>
            <w:r w:rsidRPr="007F36A8">
              <w:rPr>
                <w:sz w:val="18"/>
                <w:szCs w:val="18"/>
              </w:rPr>
              <w:t>.</w:t>
            </w:r>
          </w:p>
          <w:p w14:paraId="0B4DD576" w14:textId="77777777" w:rsidR="00AB40FE" w:rsidRPr="003417AE" w:rsidRDefault="00AB40FE" w:rsidP="00715D6C">
            <w:pPr>
              <w:pStyle w:val="Listeavsnitt"/>
              <w:numPr>
                <w:ilvl w:val="0"/>
                <w:numId w:val="82"/>
              </w:numPr>
              <w:ind w:left="446" w:hanging="283"/>
              <w:rPr>
                <w:sz w:val="18"/>
                <w:szCs w:val="18"/>
              </w:rPr>
            </w:pPr>
            <w:r w:rsidRPr="003417AE">
              <w:rPr>
                <w:sz w:val="18"/>
                <w:szCs w:val="18"/>
              </w:rPr>
              <w:t>Eksisterende vei eller eksisterende kjørespor skal benyttes der dette finnes.</w:t>
            </w:r>
          </w:p>
          <w:p w14:paraId="30F8BBF5" w14:textId="77777777" w:rsidR="00AB40FE" w:rsidRDefault="00AB40FE" w:rsidP="00715D6C">
            <w:pPr>
              <w:pStyle w:val="Listeavsnitt"/>
              <w:numPr>
                <w:ilvl w:val="0"/>
                <w:numId w:val="82"/>
              </w:numPr>
              <w:ind w:left="446" w:hanging="283"/>
              <w:rPr>
                <w:iCs/>
                <w:sz w:val="18"/>
                <w:szCs w:val="18"/>
              </w:rPr>
            </w:pPr>
            <w:r w:rsidRPr="003417AE">
              <w:rPr>
                <w:iCs/>
                <w:sz w:val="18"/>
                <w:szCs w:val="18"/>
              </w:rPr>
              <w:t xml:space="preserve">Kjøring i terrenget er ikke tillatt, </w:t>
            </w:r>
            <w:r>
              <w:rPr>
                <w:iCs/>
                <w:sz w:val="18"/>
                <w:szCs w:val="18"/>
              </w:rPr>
              <w:t xml:space="preserve">unntatt </w:t>
            </w:r>
            <w:r w:rsidRPr="003417AE">
              <w:rPr>
                <w:iCs/>
                <w:sz w:val="18"/>
                <w:szCs w:val="18"/>
              </w:rPr>
              <w:t>på veien inn til Sætra.</w:t>
            </w:r>
          </w:p>
          <w:p w14:paraId="7489F550" w14:textId="14314099" w:rsidR="00AB40FE" w:rsidRPr="000300E7" w:rsidRDefault="00AB40FE" w:rsidP="00715D6C">
            <w:pPr>
              <w:pStyle w:val="Listeavsnitt"/>
              <w:numPr>
                <w:ilvl w:val="0"/>
                <w:numId w:val="96"/>
              </w:numPr>
              <w:ind w:left="871" w:hanging="283"/>
              <w:rPr>
                <w:iCs/>
                <w:sz w:val="18"/>
                <w:szCs w:val="18"/>
              </w:rPr>
            </w:pPr>
            <w:r>
              <w:rPr>
                <w:iCs/>
                <w:sz w:val="18"/>
                <w:szCs w:val="18"/>
              </w:rPr>
              <w:t>All k</w:t>
            </w:r>
            <w:r w:rsidRPr="000300E7">
              <w:rPr>
                <w:iCs/>
                <w:sz w:val="18"/>
                <w:szCs w:val="18"/>
              </w:rPr>
              <w:t xml:space="preserve">jøring utenom eksisterende veitrasé krever derfor egen tillatelse til motorferdsel i landskapsvernområdet </w:t>
            </w:r>
            <w:r>
              <w:rPr>
                <w:iCs/>
                <w:sz w:val="18"/>
                <w:szCs w:val="18"/>
              </w:rPr>
              <w:t xml:space="preserve">etter </w:t>
            </w:r>
            <w:r w:rsidRPr="000300E7">
              <w:rPr>
                <w:iCs/>
                <w:sz w:val="18"/>
                <w:szCs w:val="18"/>
              </w:rPr>
              <w:t>naturmangfoldloven § 48.</w:t>
            </w:r>
          </w:p>
          <w:p w14:paraId="54CF3C0B" w14:textId="5B0EFB7A" w:rsidR="00AB40FE" w:rsidRPr="000300E7" w:rsidRDefault="00AB40FE" w:rsidP="00715D6C">
            <w:pPr>
              <w:pStyle w:val="Listeavsnitt"/>
              <w:numPr>
                <w:ilvl w:val="0"/>
                <w:numId w:val="82"/>
              </w:numPr>
              <w:spacing w:before="120"/>
              <w:ind w:left="448" w:hanging="284"/>
              <w:contextualSpacing w:val="0"/>
              <w:rPr>
                <w:iCs/>
                <w:sz w:val="18"/>
                <w:szCs w:val="18"/>
              </w:rPr>
            </w:pPr>
            <w:r w:rsidRPr="000300E7">
              <w:rPr>
                <w:b/>
                <w:bCs/>
                <w:iCs/>
                <w:sz w:val="18"/>
                <w:szCs w:val="18"/>
              </w:rPr>
              <w:t>Søknaden</w:t>
            </w:r>
            <w:r w:rsidRPr="000300E7">
              <w:rPr>
                <w:iCs/>
                <w:sz w:val="18"/>
                <w:szCs w:val="18"/>
              </w:rPr>
              <w:t xml:space="preserve"> skal inneholde:</w:t>
            </w:r>
          </w:p>
          <w:p w14:paraId="2D3F4851" w14:textId="77777777" w:rsidR="00AB40FE" w:rsidRPr="0092530E" w:rsidRDefault="00AB40FE" w:rsidP="00715D6C">
            <w:pPr>
              <w:pStyle w:val="Listeavsnitt"/>
              <w:numPr>
                <w:ilvl w:val="0"/>
                <w:numId w:val="97"/>
              </w:numPr>
              <w:spacing w:before="240"/>
              <w:ind w:left="871" w:hanging="283"/>
              <w:rPr>
                <w:iCs/>
                <w:sz w:val="18"/>
                <w:szCs w:val="18"/>
              </w:rPr>
            </w:pPr>
            <w:r w:rsidRPr="0092530E">
              <w:rPr>
                <w:iCs/>
                <w:sz w:val="18"/>
                <w:szCs w:val="18"/>
              </w:rPr>
              <w:t>mengden sand som ønskes tatt ut</w:t>
            </w:r>
          </w:p>
          <w:p w14:paraId="6FC6087D" w14:textId="77777777" w:rsidR="00AB40FE" w:rsidRPr="0092530E" w:rsidRDefault="00AB40FE" w:rsidP="00715D6C">
            <w:pPr>
              <w:pStyle w:val="Listeavsnitt"/>
              <w:numPr>
                <w:ilvl w:val="0"/>
                <w:numId w:val="97"/>
              </w:numPr>
              <w:spacing w:before="240"/>
              <w:ind w:left="871" w:hanging="283"/>
              <w:rPr>
                <w:iCs/>
                <w:sz w:val="18"/>
                <w:szCs w:val="18"/>
              </w:rPr>
            </w:pPr>
            <w:r w:rsidRPr="0092530E">
              <w:rPr>
                <w:iCs/>
                <w:sz w:val="18"/>
                <w:szCs w:val="18"/>
              </w:rPr>
              <w:t>formålet med uttaket</w:t>
            </w:r>
          </w:p>
          <w:p w14:paraId="1B40A50A" w14:textId="77777777" w:rsidR="00AB40FE" w:rsidRPr="0092530E" w:rsidRDefault="00AB40FE" w:rsidP="00715D6C">
            <w:pPr>
              <w:pStyle w:val="Listeavsnitt"/>
              <w:numPr>
                <w:ilvl w:val="0"/>
                <w:numId w:val="97"/>
              </w:numPr>
              <w:spacing w:before="240"/>
              <w:ind w:left="871" w:hanging="283"/>
              <w:rPr>
                <w:iCs/>
                <w:sz w:val="18"/>
                <w:szCs w:val="18"/>
              </w:rPr>
            </w:pPr>
            <w:proofErr w:type="spellStart"/>
            <w:r w:rsidRPr="0092530E">
              <w:rPr>
                <w:iCs/>
                <w:sz w:val="18"/>
                <w:szCs w:val="18"/>
              </w:rPr>
              <w:t>stedfesting</w:t>
            </w:r>
            <w:proofErr w:type="spellEnd"/>
            <w:r w:rsidRPr="0092530E">
              <w:rPr>
                <w:iCs/>
                <w:sz w:val="18"/>
                <w:szCs w:val="18"/>
              </w:rPr>
              <w:t xml:space="preserve"> av </w:t>
            </w:r>
            <w:proofErr w:type="spellStart"/>
            <w:r w:rsidRPr="0092530E">
              <w:rPr>
                <w:iCs/>
                <w:sz w:val="18"/>
                <w:szCs w:val="18"/>
              </w:rPr>
              <w:t>uttakssted</w:t>
            </w:r>
            <w:proofErr w:type="spellEnd"/>
            <w:r w:rsidRPr="0092530E">
              <w:rPr>
                <w:iCs/>
                <w:sz w:val="18"/>
                <w:szCs w:val="18"/>
              </w:rPr>
              <w:t xml:space="preserve"> (kartreferanse)</w:t>
            </w:r>
          </w:p>
          <w:p w14:paraId="1A082D67" w14:textId="77777777" w:rsidR="00AB40FE" w:rsidRPr="0092530E" w:rsidRDefault="00AB40FE" w:rsidP="00715D6C">
            <w:pPr>
              <w:pStyle w:val="Listeavsnitt"/>
              <w:numPr>
                <w:ilvl w:val="0"/>
                <w:numId w:val="97"/>
              </w:numPr>
              <w:spacing w:before="240"/>
              <w:ind w:left="871" w:hanging="283"/>
              <w:rPr>
                <w:iCs/>
                <w:sz w:val="18"/>
                <w:szCs w:val="18"/>
              </w:rPr>
            </w:pPr>
            <w:r w:rsidRPr="0092530E">
              <w:rPr>
                <w:iCs/>
                <w:sz w:val="18"/>
                <w:szCs w:val="18"/>
              </w:rPr>
              <w:t>opplysninger om maskiner/kjøretøy som skal benyttes</w:t>
            </w:r>
          </w:p>
          <w:p w14:paraId="46C287CF" w14:textId="6CDE9DB0" w:rsidR="00AB40FE" w:rsidRPr="000300E7" w:rsidRDefault="00AB40FE" w:rsidP="00715D6C">
            <w:pPr>
              <w:pStyle w:val="Listeavsnitt"/>
              <w:numPr>
                <w:ilvl w:val="0"/>
                <w:numId w:val="82"/>
              </w:numPr>
              <w:spacing w:before="120"/>
              <w:ind w:left="448" w:hanging="284"/>
              <w:contextualSpacing w:val="0"/>
              <w:rPr>
                <w:iCs/>
                <w:sz w:val="18"/>
                <w:szCs w:val="18"/>
              </w:rPr>
            </w:pPr>
            <w:r w:rsidRPr="000300E7">
              <w:rPr>
                <w:iCs/>
                <w:sz w:val="18"/>
                <w:szCs w:val="18"/>
              </w:rPr>
              <w:t>Det kan i tillegg være nødvendig med tillatelse etter annet lovverk, avhengig av omfang og formål:</w:t>
            </w:r>
          </w:p>
          <w:p w14:paraId="2FE0DD4D" w14:textId="77777777" w:rsidR="00AB40FE" w:rsidRPr="007F5D7B" w:rsidRDefault="00AB40FE" w:rsidP="00715D6C">
            <w:pPr>
              <w:pStyle w:val="Listeavsnitt"/>
              <w:numPr>
                <w:ilvl w:val="0"/>
                <w:numId w:val="118"/>
              </w:numPr>
              <w:spacing w:before="240"/>
              <w:ind w:left="871" w:hanging="283"/>
              <w:rPr>
                <w:iCs/>
                <w:sz w:val="18"/>
                <w:szCs w:val="18"/>
              </w:rPr>
            </w:pPr>
            <w:r w:rsidRPr="007F5D7B">
              <w:rPr>
                <w:b/>
                <w:bCs/>
                <w:iCs/>
                <w:sz w:val="18"/>
                <w:szCs w:val="18"/>
              </w:rPr>
              <w:t>plan- og bygningsloven:</w:t>
            </w:r>
            <w:r w:rsidRPr="007F5D7B">
              <w:rPr>
                <w:iCs/>
                <w:sz w:val="18"/>
                <w:szCs w:val="18"/>
              </w:rPr>
              <w:t xml:space="preserve"> ved uttak som kan medføre vesentlig terrenginngrep, uttak for salg eller uttak utenfor egen eiendom</w:t>
            </w:r>
          </w:p>
          <w:p w14:paraId="6096A94A" w14:textId="77777777" w:rsidR="00AB40FE" w:rsidRPr="007F5D7B" w:rsidRDefault="00AB40FE" w:rsidP="00715D6C">
            <w:pPr>
              <w:pStyle w:val="Listeavsnitt"/>
              <w:numPr>
                <w:ilvl w:val="0"/>
                <w:numId w:val="118"/>
              </w:numPr>
              <w:spacing w:before="240"/>
              <w:ind w:left="871" w:hanging="283"/>
              <w:rPr>
                <w:iCs/>
                <w:sz w:val="18"/>
                <w:szCs w:val="18"/>
              </w:rPr>
            </w:pPr>
            <w:r w:rsidRPr="007F5D7B">
              <w:rPr>
                <w:b/>
                <w:bCs/>
                <w:iCs/>
                <w:sz w:val="18"/>
                <w:szCs w:val="18"/>
              </w:rPr>
              <w:t>motorferdselloven:</w:t>
            </w:r>
            <w:r w:rsidRPr="007F5D7B">
              <w:rPr>
                <w:iCs/>
                <w:sz w:val="18"/>
                <w:szCs w:val="18"/>
              </w:rPr>
              <w:t xml:space="preserve"> ved behov for kjøring i utmark</w:t>
            </w:r>
          </w:p>
          <w:p w14:paraId="13ED4B59" w14:textId="3CBDEBB8" w:rsidR="00AB40FE" w:rsidRPr="007F5D7B" w:rsidRDefault="00AB40FE" w:rsidP="00715D6C">
            <w:pPr>
              <w:pStyle w:val="Listeavsnitt"/>
              <w:numPr>
                <w:ilvl w:val="0"/>
                <w:numId w:val="118"/>
              </w:numPr>
              <w:spacing w:before="240" w:after="60"/>
              <w:ind w:left="874" w:hanging="284"/>
              <w:rPr>
                <w:iCs/>
                <w:sz w:val="18"/>
                <w:szCs w:val="18"/>
              </w:rPr>
            </w:pPr>
            <w:r w:rsidRPr="007F5D7B">
              <w:rPr>
                <w:b/>
                <w:bCs/>
                <w:iCs/>
                <w:sz w:val="18"/>
                <w:szCs w:val="18"/>
              </w:rPr>
              <w:t>landbrukslovgivningen:</w:t>
            </w:r>
            <w:r w:rsidRPr="007F5D7B">
              <w:rPr>
                <w:iCs/>
                <w:sz w:val="18"/>
                <w:szCs w:val="18"/>
              </w:rPr>
              <w:t xml:space="preserve"> dersom uttaket overstiger mengder som regnes som husbehov eller påvirker jordbruksdrift</w:t>
            </w:r>
          </w:p>
        </w:tc>
      </w:tr>
      <w:tr w:rsidR="00AB40FE" w:rsidRPr="0060310E" w14:paraId="518304FB" w14:textId="77777777" w:rsidTr="00AB40FE">
        <w:tc>
          <w:tcPr>
            <w:tcW w:w="192" w:type="pct"/>
            <w:vMerge/>
            <w:tcBorders>
              <w:right w:val="single" w:sz="4" w:space="0" w:color="auto"/>
            </w:tcBorders>
            <w:shd w:val="clear" w:color="auto" w:fill="F3D9D1" w:themeFill="accent3" w:themeFillTint="33"/>
            <w:tcMar>
              <w:top w:w="57" w:type="dxa"/>
            </w:tcMar>
          </w:tcPr>
          <w:p w14:paraId="209A2333" w14:textId="77777777" w:rsidR="00AB40FE" w:rsidRPr="0060310E" w:rsidRDefault="00AB40FE" w:rsidP="00674F2A">
            <w:pPr>
              <w:rPr>
                <w:sz w:val="18"/>
                <w:szCs w:val="18"/>
              </w:rPr>
            </w:pPr>
          </w:p>
        </w:tc>
        <w:tc>
          <w:tcPr>
            <w:tcW w:w="661" w:type="pct"/>
            <w:gridSpan w:val="2"/>
            <w:tcBorders>
              <w:top w:val="single" w:sz="4" w:space="0" w:color="auto"/>
              <w:left w:val="single" w:sz="4" w:space="0" w:color="auto"/>
              <w:bottom w:val="single" w:sz="4" w:space="0" w:color="auto"/>
            </w:tcBorders>
            <w:shd w:val="clear" w:color="auto" w:fill="FAEEEA"/>
            <w:tcMar>
              <w:top w:w="57" w:type="dxa"/>
            </w:tcMar>
          </w:tcPr>
          <w:p w14:paraId="54452901" w14:textId="76ABEED1" w:rsidR="00AB40FE" w:rsidRPr="004A7320" w:rsidRDefault="00AB40FE" w:rsidP="00674F2A">
            <w:pPr>
              <w:rPr>
                <w:b/>
                <w:bCs/>
                <w:sz w:val="18"/>
                <w:szCs w:val="18"/>
              </w:rPr>
            </w:pPr>
            <w:r w:rsidRPr="004A7320">
              <w:rPr>
                <w:b/>
                <w:bCs/>
                <w:sz w:val="18"/>
                <w:szCs w:val="18"/>
              </w:rPr>
              <w:t>Transport av tømmer på barmark</w:t>
            </w:r>
          </w:p>
        </w:tc>
        <w:tc>
          <w:tcPr>
            <w:tcW w:w="671" w:type="pct"/>
            <w:tcMar>
              <w:top w:w="57" w:type="dxa"/>
            </w:tcMar>
          </w:tcPr>
          <w:p w14:paraId="7C42DE28" w14:textId="3993B72C"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i</w:t>
            </w:r>
          </w:p>
        </w:tc>
        <w:tc>
          <w:tcPr>
            <w:tcW w:w="3476" w:type="pct"/>
            <w:tcMar>
              <w:top w:w="57" w:type="dxa"/>
            </w:tcMar>
          </w:tcPr>
          <w:p w14:paraId="2A864C7A" w14:textId="77777777" w:rsidR="00AB40FE" w:rsidRDefault="00AB40FE" w:rsidP="005F549A">
            <w:pPr>
              <w:spacing w:line="264" w:lineRule="auto"/>
              <w:rPr>
                <w:i/>
                <w:iCs/>
                <w:sz w:val="18"/>
                <w:szCs w:val="18"/>
              </w:rPr>
            </w:pPr>
            <w:r w:rsidRPr="00016622">
              <w:rPr>
                <w:i/>
                <w:iCs/>
                <w:sz w:val="18"/>
                <w:szCs w:val="18"/>
              </w:rPr>
              <w:t>Tilrettelegging for tømmertransport på barmark i tråd med godkjent plan for skogsdrift.</w:t>
            </w:r>
          </w:p>
          <w:p w14:paraId="0F5943D2" w14:textId="77777777" w:rsidR="00AB40FE" w:rsidRDefault="00AB40FE" w:rsidP="005F549A">
            <w:pPr>
              <w:spacing w:line="264" w:lineRule="auto"/>
              <w:rPr>
                <w:iCs/>
                <w:sz w:val="18"/>
                <w:szCs w:val="18"/>
              </w:rPr>
            </w:pPr>
            <w:r w:rsidRPr="004E007F">
              <w:rPr>
                <w:iCs/>
                <w:sz w:val="18"/>
                <w:szCs w:val="18"/>
              </w:rPr>
              <w:t xml:space="preserve">Tilrettelegging for </w:t>
            </w:r>
            <w:proofErr w:type="spellStart"/>
            <w:r w:rsidRPr="004E007F">
              <w:rPr>
                <w:iCs/>
                <w:sz w:val="18"/>
                <w:szCs w:val="18"/>
              </w:rPr>
              <w:t>barmarkstransport</w:t>
            </w:r>
            <w:proofErr w:type="spellEnd"/>
            <w:r w:rsidRPr="004E007F">
              <w:rPr>
                <w:iCs/>
                <w:sz w:val="18"/>
                <w:szCs w:val="18"/>
              </w:rPr>
              <w:t xml:space="preserve"> kan tillates som del av godkjent plan for skogsdrift. Formålet er å muliggjøre skogsdrift som er forenlig med verneformålet, samtidig som terrengskader og inngrep i naturmiljøet begrenses mest mulig.</w:t>
            </w:r>
          </w:p>
          <w:p w14:paraId="6BD008B9" w14:textId="6E8B7979" w:rsidR="00AB40FE" w:rsidRPr="004E007F" w:rsidRDefault="00AB40FE" w:rsidP="005F549A">
            <w:pPr>
              <w:spacing w:line="264" w:lineRule="auto"/>
              <w:rPr>
                <w:iCs/>
                <w:sz w:val="18"/>
                <w:szCs w:val="18"/>
              </w:rPr>
            </w:pPr>
            <w:r w:rsidRPr="004E007F">
              <w:rPr>
                <w:iCs/>
                <w:sz w:val="18"/>
                <w:szCs w:val="18"/>
              </w:rPr>
              <w:t>Transport på barmark innebærer økt risiko for slitasje på vegetasjon, jordstruktur, hydrologi og landskapselementer, og det stilles derfor særskilte krav til planlegging, gjennomføring og dokumentasjon.</w:t>
            </w:r>
          </w:p>
          <w:p w14:paraId="26EB8A42" w14:textId="38DEC32B" w:rsidR="00AB40FE" w:rsidRPr="004E007F" w:rsidRDefault="00AB40FE" w:rsidP="005F549A">
            <w:pPr>
              <w:spacing w:line="264" w:lineRule="auto"/>
              <w:rPr>
                <w:iCs/>
                <w:sz w:val="18"/>
                <w:szCs w:val="18"/>
              </w:rPr>
            </w:pPr>
            <w:r w:rsidRPr="004E007F">
              <w:rPr>
                <w:iCs/>
                <w:sz w:val="18"/>
                <w:szCs w:val="18"/>
              </w:rPr>
              <w:t xml:space="preserve">Skogsdriften skal ha egen tillatelse etter verneforskriften § 3 pkt. 2.3 (plantelivet) og § 3 pkt. 5.2 e (motorferdsel), samt etter motorferdselloven. Plan for tømmertransport skal inngå som del av hogstplanen og godkjennes av </w:t>
            </w:r>
            <w:r>
              <w:rPr>
                <w:iCs/>
                <w:sz w:val="18"/>
                <w:szCs w:val="18"/>
              </w:rPr>
              <w:t>nasjonalparkstyret</w:t>
            </w:r>
            <w:r w:rsidRPr="004E007F">
              <w:rPr>
                <w:iCs/>
                <w:sz w:val="18"/>
                <w:szCs w:val="18"/>
              </w:rPr>
              <w:t>.</w:t>
            </w:r>
          </w:p>
          <w:p w14:paraId="40E2DDCB" w14:textId="76AF4D65" w:rsidR="00AB40FE" w:rsidRPr="00E20168" w:rsidRDefault="00AB40FE" w:rsidP="005F549A">
            <w:pPr>
              <w:spacing w:after="0" w:line="264" w:lineRule="auto"/>
              <w:rPr>
                <w:b/>
                <w:bCs/>
                <w:iCs/>
                <w:sz w:val="18"/>
                <w:szCs w:val="18"/>
              </w:rPr>
            </w:pPr>
            <w:r w:rsidRPr="00E20168">
              <w:rPr>
                <w:b/>
                <w:bCs/>
                <w:iCs/>
                <w:sz w:val="18"/>
                <w:szCs w:val="18"/>
              </w:rPr>
              <w:t>1. Overordna hensyn</w:t>
            </w:r>
          </w:p>
          <w:p w14:paraId="11A9396F" w14:textId="0DA5C80F" w:rsidR="00AB40FE" w:rsidRPr="00EE0CD0" w:rsidRDefault="00AB40FE" w:rsidP="005F549A">
            <w:pPr>
              <w:pStyle w:val="Listeavsnitt"/>
              <w:numPr>
                <w:ilvl w:val="0"/>
                <w:numId w:val="86"/>
              </w:numPr>
              <w:ind w:left="448" w:hanging="283"/>
              <w:rPr>
                <w:iCs/>
                <w:sz w:val="18"/>
                <w:szCs w:val="18"/>
              </w:rPr>
            </w:pPr>
            <w:r w:rsidRPr="007D14BF">
              <w:rPr>
                <w:b/>
                <w:bCs/>
                <w:iCs/>
                <w:sz w:val="18"/>
                <w:szCs w:val="18"/>
              </w:rPr>
              <w:t>Naturmangfold og landskap:</w:t>
            </w:r>
            <w:r w:rsidRPr="007D14BF">
              <w:rPr>
                <w:iCs/>
                <w:sz w:val="18"/>
                <w:szCs w:val="18"/>
              </w:rPr>
              <w:t xml:space="preserve"> </w:t>
            </w:r>
            <w:r w:rsidRPr="00EE0CD0">
              <w:rPr>
                <w:iCs/>
                <w:sz w:val="18"/>
                <w:szCs w:val="18"/>
              </w:rPr>
              <w:t xml:space="preserve">Trasévalg skal ivareta de samme hensyn som ved hogsten og være i tråd med retningslinjene for § 3 pkt. 2.3. </w:t>
            </w:r>
          </w:p>
          <w:p w14:paraId="240D00D6" w14:textId="3F9CF3DF" w:rsidR="00AB40FE" w:rsidRPr="00EE0CD0" w:rsidRDefault="00AB40FE" w:rsidP="005F549A">
            <w:pPr>
              <w:pStyle w:val="Listeavsnitt"/>
              <w:numPr>
                <w:ilvl w:val="0"/>
                <w:numId w:val="86"/>
              </w:numPr>
              <w:ind w:left="448" w:hanging="283"/>
              <w:rPr>
                <w:iCs/>
                <w:sz w:val="18"/>
                <w:szCs w:val="18"/>
              </w:rPr>
            </w:pPr>
            <w:r w:rsidRPr="00EE0CD0">
              <w:rPr>
                <w:iCs/>
                <w:sz w:val="18"/>
                <w:szCs w:val="18"/>
              </w:rPr>
              <w:t xml:space="preserve">Trasé skal ikke legges gjennom områder med særskilt verdi, som bekkedaler, koller, </w:t>
            </w:r>
            <w:r w:rsidR="00DF2328">
              <w:rPr>
                <w:iCs/>
                <w:sz w:val="18"/>
                <w:szCs w:val="18"/>
              </w:rPr>
              <w:t>nat</w:t>
            </w:r>
            <w:r w:rsidRPr="00EE0CD0">
              <w:rPr>
                <w:iCs/>
                <w:sz w:val="18"/>
                <w:szCs w:val="18"/>
              </w:rPr>
              <w:t>urskogslommer, rovfuglreir</w:t>
            </w:r>
            <w:r>
              <w:rPr>
                <w:iCs/>
                <w:sz w:val="18"/>
                <w:szCs w:val="18"/>
              </w:rPr>
              <w:t xml:space="preserve"> </w:t>
            </w:r>
            <w:r w:rsidRPr="00EE0CD0">
              <w:rPr>
                <w:iCs/>
                <w:sz w:val="18"/>
                <w:szCs w:val="18"/>
              </w:rPr>
              <w:t>og skogsfuglleiker.</w:t>
            </w:r>
          </w:p>
          <w:p w14:paraId="0728B4BE" w14:textId="3A7FFF4F" w:rsidR="00AB40FE" w:rsidRPr="00BE6A22" w:rsidRDefault="00AB40FE" w:rsidP="005F549A">
            <w:pPr>
              <w:pStyle w:val="Listeavsnitt"/>
              <w:numPr>
                <w:ilvl w:val="0"/>
                <w:numId w:val="86"/>
              </w:numPr>
              <w:ind w:left="448" w:hanging="283"/>
              <w:rPr>
                <w:iCs/>
                <w:sz w:val="18"/>
                <w:szCs w:val="18"/>
              </w:rPr>
            </w:pPr>
            <w:r w:rsidRPr="00BE6A22">
              <w:rPr>
                <w:b/>
                <w:bCs/>
                <w:iCs/>
                <w:sz w:val="18"/>
                <w:szCs w:val="18"/>
              </w:rPr>
              <w:t xml:space="preserve">Hydrologi og klimaendringer: </w:t>
            </w:r>
            <w:r w:rsidRPr="00BE6A22">
              <w:rPr>
                <w:iCs/>
                <w:sz w:val="18"/>
                <w:szCs w:val="18"/>
              </w:rPr>
              <w:t xml:space="preserve">Søknaden skal beskrive hvordan tiltaket unngår terrengskader som erosjon, dreneringsendringer, vannmetning og skader som forsterkes av klimaendringer. Traséer over våtmark eller partier med svært svak bæreevne </w:t>
            </w:r>
            <w:r w:rsidR="00AD632D">
              <w:rPr>
                <w:iCs/>
                <w:sz w:val="18"/>
                <w:szCs w:val="18"/>
              </w:rPr>
              <w:t>tillates ikke</w:t>
            </w:r>
            <w:r w:rsidRPr="00BE6A22">
              <w:rPr>
                <w:iCs/>
                <w:sz w:val="18"/>
                <w:szCs w:val="18"/>
              </w:rPr>
              <w:t>.</w:t>
            </w:r>
          </w:p>
          <w:p w14:paraId="2A844C57" w14:textId="221E3412" w:rsidR="00AB40FE" w:rsidRPr="004D7647" w:rsidRDefault="00AB40FE" w:rsidP="005F549A">
            <w:pPr>
              <w:pStyle w:val="Listeavsnitt"/>
              <w:numPr>
                <w:ilvl w:val="0"/>
                <w:numId w:val="86"/>
              </w:numPr>
              <w:ind w:left="448" w:hanging="283"/>
              <w:rPr>
                <w:b/>
                <w:bCs/>
                <w:iCs/>
                <w:sz w:val="18"/>
                <w:szCs w:val="18"/>
              </w:rPr>
            </w:pPr>
            <w:r w:rsidRPr="007D14BF">
              <w:rPr>
                <w:b/>
                <w:bCs/>
                <w:iCs/>
                <w:sz w:val="18"/>
                <w:szCs w:val="18"/>
              </w:rPr>
              <w:t xml:space="preserve">Fugl, rein og friluftsliv: </w:t>
            </w:r>
            <w:r w:rsidRPr="008C044D">
              <w:rPr>
                <w:iCs/>
                <w:sz w:val="18"/>
                <w:szCs w:val="18"/>
              </w:rPr>
              <w:t>Arbeid med tilrettelegging skal normalt ikke foregå i hekketid for fugl</w:t>
            </w:r>
            <w:r w:rsidR="00B33FAF">
              <w:rPr>
                <w:iCs/>
                <w:sz w:val="18"/>
                <w:szCs w:val="18"/>
              </w:rPr>
              <w:t xml:space="preserve"> (</w:t>
            </w:r>
            <w:r w:rsidR="00C22DAF">
              <w:rPr>
                <w:iCs/>
                <w:sz w:val="18"/>
                <w:szCs w:val="18"/>
              </w:rPr>
              <w:t>1/3-15/7</w:t>
            </w:r>
            <w:r w:rsidR="00B33FAF">
              <w:rPr>
                <w:iCs/>
                <w:sz w:val="18"/>
                <w:szCs w:val="18"/>
              </w:rPr>
              <w:t>)</w:t>
            </w:r>
            <w:r w:rsidRPr="008C044D">
              <w:rPr>
                <w:iCs/>
                <w:sz w:val="18"/>
                <w:szCs w:val="18"/>
              </w:rPr>
              <w:t>, kalvingstid for rein eller i perioder med stor frilufts</w:t>
            </w:r>
            <w:r w:rsidR="00D5768B">
              <w:rPr>
                <w:iCs/>
                <w:sz w:val="18"/>
                <w:szCs w:val="18"/>
              </w:rPr>
              <w:t>livs</w:t>
            </w:r>
            <w:r w:rsidRPr="008C044D">
              <w:rPr>
                <w:iCs/>
                <w:sz w:val="18"/>
                <w:szCs w:val="18"/>
              </w:rPr>
              <w:t>bruk.</w:t>
            </w:r>
          </w:p>
          <w:p w14:paraId="6DB98119" w14:textId="6E716029" w:rsidR="00AB40FE" w:rsidRPr="008C044D" w:rsidRDefault="00AB40FE" w:rsidP="005F549A">
            <w:pPr>
              <w:pStyle w:val="Listeavsnitt"/>
              <w:numPr>
                <w:ilvl w:val="0"/>
                <w:numId w:val="86"/>
              </w:numPr>
              <w:ind w:left="448" w:hanging="283"/>
              <w:rPr>
                <w:b/>
                <w:bCs/>
                <w:iCs/>
                <w:sz w:val="18"/>
                <w:szCs w:val="18"/>
              </w:rPr>
            </w:pPr>
            <w:r w:rsidRPr="00E2396C">
              <w:rPr>
                <w:b/>
                <w:bCs/>
                <w:sz w:val="18"/>
                <w:szCs w:val="18"/>
              </w:rPr>
              <w:t>Vurder konsultasjon ved mulig påvirkning av samiske interesser.</w:t>
            </w:r>
          </w:p>
          <w:p w14:paraId="0EDCC5F5" w14:textId="074F1167" w:rsidR="00AB40FE" w:rsidRPr="00E20168" w:rsidRDefault="00AB40FE" w:rsidP="005F549A">
            <w:pPr>
              <w:spacing w:before="120" w:after="0" w:line="264" w:lineRule="auto"/>
              <w:rPr>
                <w:b/>
                <w:bCs/>
                <w:iCs/>
                <w:sz w:val="18"/>
                <w:szCs w:val="18"/>
              </w:rPr>
            </w:pPr>
            <w:r w:rsidRPr="00E20168">
              <w:rPr>
                <w:b/>
                <w:bCs/>
                <w:iCs/>
                <w:sz w:val="18"/>
                <w:szCs w:val="18"/>
              </w:rPr>
              <w:t>2. Krav til trasé og gjennomføring</w:t>
            </w:r>
          </w:p>
          <w:p w14:paraId="47344C84" w14:textId="5297B613" w:rsidR="00AB40FE" w:rsidRPr="000F7E36" w:rsidRDefault="00AB40FE" w:rsidP="005F549A">
            <w:pPr>
              <w:pStyle w:val="Listeavsnitt"/>
              <w:numPr>
                <w:ilvl w:val="0"/>
                <w:numId w:val="87"/>
              </w:numPr>
              <w:ind w:left="448" w:hanging="283"/>
              <w:rPr>
                <w:iCs/>
                <w:sz w:val="18"/>
                <w:szCs w:val="18"/>
              </w:rPr>
            </w:pPr>
            <w:r w:rsidRPr="000F7E36">
              <w:rPr>
                <w:b/>
                <w:bCs/>
                <w:iCs/>
                <w:sz w:val="18"/>
                <w:szCs w:val="18"/>
              </w:rPr>
              <w:t>Generelle krav</w:t>
            </w:r>
            <w:r>
              <w:rPr>
                <w:iCs/>
                <w:sz w:val="18"/>
                <w:szCs w:val="18"/>
              </w:rPr>
              <w:t xml:space="preserve">: </w:t>
            </w:r>
            <w:r w:rsidRPr="000F7E36">
              <w:rPr>
                <w:iCs/>
                <w:sz w:val="18"/>
                <w:szCs w:val="18"/>
              </w:rPr>
              <w:t>Tiltak i trasé skal utformes slik at terrengskade minimeres og varige spor unngås.</w:t>
            </w:r>
            <w:r w:rsidR="005F549A">
              <w:rPr>
                <w:iCs/>
                <w:sz w:val="18"/>
                <w:szCs w:val="18"/>
              </w:rPr>
              <w:br/>
            </w:r>
          </w:p>
          <w:p w14:paraId="08EBA2A5" w14:textId="6C865B11" w:rsidR="00AB40FE" w:rsidRPr="00084A5C" w:rsidRDefault="00AB40FE" w:rsidP="005F549A">
            <w:pPr>
              <w:pStyle w:val="Listeavsnitt"/>
              <w:numPr>
                <w:ilvl w:val="0"/>
                <w:numId w:val="87"/>
              </w:numPr>
              <w:spacing w:before="60"/>
              <w:ind w:left="448" w:hanging="284"/>
              <w:contextualSpacing w:val="0"/>
              <w:rPr>
                <w:iCs/>
                <w:sz w:val="18"/>
                <w:szCs w:val="18"/>
              </w:rPr>
            </w:pPr>
            <w:r>
              <w:rPr>
                <w:b/>
                <w:bCs/>
                <w:iCs/>
                <w:sz w:val="18"/>
                <w:szCs w:val="18"/>
              </w:rPr>
              <w:lastRenderedPageBreak/>
              <w:t>Tiltak som kan få tillatelse</w:t>
            </w:r>
            <w:r w:rsidR="005F549A">
              <w:rPr>
                <w:b/>
                <w:bCs/>
                <w:iCs/>
                <w:sz w:val="18"/>
                <w:szCs w:val="18"/>
              </w:rPr>
              <w:t>:</w:t>
            </w:r>
            <w:r w:rsidRPr="004221BF">
              <w:rPr>
                <w:iCs/>
                <w:sz w:val="18"/>
                <w:szCs w:val="18"/>
              </w:rPr>
              <w:t xml:space="preserve"> </w:t>
            </w:r>
          </w:p>
          <w:p w14:paraId="7749FEBE" w14:textId="79ECF60C" w:rsidR="00AB40FE" w:rsidRPr="007318DC" w:rsidRDefault="00AB40FE" w:rsidP="005F549A">
            <w:pPr>
              <w:pStyle w:val="Listeavsnitt"/>
              <w:numPr>
                <w:ilvl w:val="0"/>
                <w:numId w:val="84"/>
              </w:numPr>
              <w:ind w:left="877" w:hanging="284"/>
              <w:rPr>
                <w:iCs/>
                <w:sz w:val="18"/>
                <w:szCs w:val="18"/>
              </w:rPr>
            </w:pPr>
            <w:r w:rsidRPr="007318DC">
              <w:rPr>
                <w:iCs/>
                <w:sz w:val="18"/>
                <w:szCs w:val="18"/>
              </w:rPr>
              <w:t xml:space="preserve">Selektiv hogst i trasé, forutsatt at viktige naturtyper og enkelttrær </w:t>
            </w:r>
            <w:r>
              <w:rPr>
                <w:iCs/>
                <w:sz w:val="18"/>
                <w:szCs w:val="18"/>
              </w:rPr>
              <w:t>får stå</w:t>
            </w:r>
            <w:r w:rsidRPr="007318DC">
              <w:rPr>
                <w:iCs/>
                <w:sz w:val="18"/>
                <w:szCs w:val="18"/>
              </w:rPr>
              <w:t xml:space="preserve"> </w:t>
            </w:r>
          </w:p>
          <w:p w14:paraId="6CBEB70E" w14:textId="4FE71CD2" w:rsidR="00AB40FE" w:rsidRPr="007318DC" w:rsidRDefault="00AB40FE" w:rsidP="005F549A">
            <w:pPr>
              <w:pStyle w:val="Listeavsnitt"/>
              <w:numPr>
                <w:ilvl w:val="0"/>
                <w:numId w:val="84"/>
              </w:numPr>
              <w:ind w:left="877" w:hanging="284"/>
              <w:rPr>
                <w:iCs/>
                <w:sz w:val="18"/>
                <w:szCs w:val="18"/>
              </w:rPr>
            </w:pPr>
            <w:r w:rsidRPr="007318DC">
              <w:rPr>
                <w:iCs/>
                <w:sz w:val="18"/>
                <w:szCs w:val="18"/>
              </w:rPr>
              <w:t xml:space="preserve">Utlegging av geonett eller </w:t>
            </w:r>
            <w:r>
              <w:rPr>
                <w:iCs/>
                <w:sz w:val="18"/>
                <w:szCs w:val="18"/>
              </w:rPr>
              <w:t xml:space="preserve">bruk av hogstavfall (kvist og bar) </w:t>
            </w:r>
            <w:r w:rsidRPr="007318DC">
              <w:rPr>
                <w:iCs/>
                <w:sz w:val="18"/>
                <w:szCs w:val="18"/>
              </w:rPr>
              <w:t xml:space="preserve">på svake partier </w:t>
            </w:r>
            <w:r>
              <w:rPr>
                <w:iCs/>
                <w:sz w:val="18"/>
                <w:szCs w:val="18"/>
              </w:rPr>
              <w:t>for å styrke bæreevnen og hindre slitasje/erosjon</w:t>
            </w:r>
            <w:r w:rsidRPr="007318DC">
              <w:rPr>
                <w:iCs/>
                <w:sz w:val="18"/>
                <w:szCs w:val="18"/>
              </w:rPr>
              <w:t xml:space="preserve"> </w:t>
            </w:r>
          </w:p>
          <w:p w14:paraId="65172D25" w14:textId="462655E7" w:rsidR="00AB40FE" w:rsidRPr="007318DC" w:rsidRDefault="00AB40FE" w:rsidP="005F549A">
            <w:pPr>
              <w:pStyle w:val="Listeavsnitt"/>
              <w:numPr>
                <w:ilvl w:val="0"/>
                <w:numId w:val="84"/>
              </w:numPr>
              <w:ind w:left="877" w:hanging="284"/>
              <w:rPr>
                <w:iCs/>
                <w:sz w:val="18"/>
                <w:szCs w:val="18"/>
              </w:rPr>
            </w:pPr>
            <w:r w:rsidRPr="007318DC">
              <w:rPr>
                <w:iCs/>
                <w:sz w:val="18"/>
                <w:szCs w:val="18"/>
              </w:rPr>
              <w:t xml:space="preserve">Fjerning av løs stein og mindre punktvise justeringer av løst materiale. </w:t>
            </w:r>
          </w:p>
          <w:p w14:paraId="452BD55C" w14:textId="2F5E8C1B" w:rsidR="00AB40FE" w:rsidRPr="007318DC" w:rsidRDefault="00AB40FE" w:rsidP="005F549A">
            <w:pPr>
              <w:pStyle w:val="Listeavsnitt"/>
              <w:numPr>
                <w:ilvl w:val="0"/>
                <w:numId w:val="84"/>
              </w:numPr>
              <w:ind w:left="877" w:hanging="284"/>
              <w:rPr>
                <w:iCs/>
                <w:sz w:val="18"/>
                <w:szCs w:val="18"/>
              </w:rPr>
            </w:pPr>
            <w:r w:rsidRPr="007318DC">
              <w:rPr>
                <w:iCs/>
                <w:sz w:val="18"/>
                <w:szCs w:val="18"/>
              </w:rPr>
              <w:t>Enkel terrengbearbeiding for å passere vanskelige punkt. (Dette omfatter ikke sprengning, masseforflytning, grøfting eller større planering.)</w:t>
            </w:r>
          </w:p>
          <w:p w14:paraId="02C572F0" w14:textId="6AE475D6" w:rsidR="00AB40FE" w:rsidRDefault="00AB40FE" w:rsidP="005F549A">
            <w:pPr>
              <w:pStyle w:val="Listeavsnitt"/>
              <w:numPr>
                <w:ilvl w:val="0"/>
                <w:numId w:val="88"/>
              </w:numPr>
              <w:spacing w:before="120"/>
              <w:ind w:left="454" w:hanging="284"/>
              <w:contextualSpacing w:val="0"/>
              <w:rPr>
                <w:iCs/>
                <w:sz w:val="18"/>
                <w:szCs w:val="18"/>
              </w:rPr>
            </w:pPr>
            <w:r w:rsidRPr="001C412A">
              <w:rPr>
                <w:b/>
                <w:bCs/>
                <w:iCs/>
                <w:sz w:val="18"/>
                <w:szCs w:val="18"/>
              </w:rPr>
              <w:t>Tiltak som normalt ikke får tillatelse:</w:t>
            </w:r>
            <w:r>
              <w:rPr>
                <w:iCs/>
                <w:sz w:val="18"/>
                <w:szCs w:val="18"/>
              </w:rPr>
              <w:t xml:space="preserve"> </w:t>
            </w:r>
          </w:p>
          <w:p w14:paraId="1A0D84A1" w14:textId="2B129406" w:rsidR="00AB40FE" w:rsidRPr="004E524D" w:rsidRDefault="00AB40FE" w:rsidP="005F549A">
            <w:pPr>
              <w:pStyle w:val="Listeavsnitt"/>
              <w:numPr>
                <w:ilvl w:val="0"/>
                <w:numId w:val="95"/>
              </w:numPr>
              <w:ind w:left="871" w:hanging="283"/>
              <w:rPr>
                <w:iCs/>
                <w:sz w:val="18"/>
                <w:szCs w:val="18"/>
              </w:rPr>
            </w:pPr>
            <w:r w:rsidRPr="004E524D">
              <w:rPr>
                <w:iCs/>
                <w:sz w:val="18"/>
                <w:szCs w:val="18"/>
              </w:rPr>
              <w:t xml:space="preserve">Sprengning, skjæringer, større planeringer eller masseforflytning. </w:t>
            </w:r>
          </w:p>
          <w:p w14:paraId="13A5E32B" w14:textId="3EEAD752" w:rsidR="00AB40FE" w:rsidRPr="004E524D" w:rsidRDefault="00AB40FE" w:rsidP="005F549A">
            <w:pPr>
              <w:pStyle w:val="Listeavsnitt"/>
              <w:numPr>
                <w:ilvl w:val="0"/>
                <w:numId w:val="95"/>
              </w:numPr>
              <w:ind w:left="871" w:hanging="283"/>
              <w:rPr>
                <w:iCs/>
                <w:sz w:val="18"/>
                <w:szCs w:val="18"/>
              </w:rPr>
            </w:pPr>
            <w:r w:rsidRPr="004E524D">
              <w:rPr>
                <w:iCs/>
                <w:sz w:val="18"/>
                <w:szCs w:val="18"/>
              </w:rPr>
              <w:t>Grøfting eller inngrep som endrer dreneringsforhold eller terreng</w:t>
            </w:r>
            <w:r>
              <w:rPr>
                <w:iCs/>
                <w:sz w:val="18"/>
                <w:szCs w:val="18"/>
              </w:rPr>
              <w:t>form</w:t>
            </w:r>
            <w:r w:rsidRPr="004E524D">
              <w:rPr>
                <w:iCs/>
                <w:sz w:val="18"/>
                <w:szCs w:val="18"/>
              </w:rPr>
              <w:t xml:space="preserve">. </w:t>
            </w:r>
          </w:p>
          <w:p w14:paraId="5E089175" w14:textId="1F18E0A3" w:rsidR="00AB40FE" w:rsidRPr="004E524D" w:rsidRDefault="00AB40FE" w:rsidP="005F549A">
            <w:pPr>
              <w:pStyle w:val="Listeavsnitt"/>
              <w:numPr>
                <w:ilvl w:val="0"/>
                <w:numId w:val="95"/>
              </w:numPr>
              <w:ind w:left="871" w:hanging="283"/>
              <w:rPr>
                <w:iCs/>
                <w:sz w:val="18"/>
                <w:szCs w:val="18"/>
              </w:rPr>
            </w:pPr>
            <w:r w:rsidRPr="004E524D">
              <w:rPr>
                <w:iCs/>
                <w:sz w:val="18"/>
                <w:szCs w:val="18"/>
              </w:rPr>
              <w:t>Arbeid som etterlater varige spor</w:t>
            </w:r>
            <w:r w:rsidR="00AB67E8">
              <w:rPr>
                <w:iCs/>
                <w:sz w:val="18"/>
                <w:szCs w:val="18"/>
              </w:rPr>
              <w:t xml:space="preserve"> i terrenget</w:t>
            </w:r>
            <w:r w:rsidRPr="004E524D">
              <w:rPr>
                <w:iCs/>
                <w:sz w:val="18"/>
                <w:szCs w:val="18"/>
              </w:rPr>
              <w:t>.</w:t>
            </w:r>
          </w:p>
          <w:p w14:paraId="32A33CF0" w14:textId="726AFBA1" w:rsidR="00AB40FE" w:rsidRPr="00E20168" w:rsidRDefault="00AB40FE" w:rsidP="005F549A">
            <w:pPr>
              <w:spacing w:before="120" w:after="0" w:line="264" w:lineRule="auto"/>
              <w:rPr>
                <w:iCs/>
                <w:sz w:val="18"/>
                <w:szCs w:val="18"/>
              </w:rPr>
            </w:pPr>
            <w:r w:rsidRPr="00E20168">
              <w:rPr>
                <w:b/>
                <w:bCs/>
                <w:iCs/>
                <w:sz w:val="18"/>
                <w:szCs w:val="18"/>
              </w:rPr>
              <w:t xml:space="preserve">3. Krav til søknad </w:t>
            </w:r>
          </w:p>
          <w:p w14:paraId="20542B89" w14:textId="1A32E0C9" w:rsidR="00AB40FE" w:rsidRPr="00FF792E" w:rsidRDefault="00AB40FE" w:rsidP="005F549A">
            <w:pPr>
              <w:pStyle w:val="Listeavsnitt"/>
              <w:numPr>
                <w:ilvl w:val="0"/>
                <w:numId w:val="89"/>
              </w:numPr>
              <w:ind w:left="452" w:hanging="283"/>
              <w:rPr>
                <w:iCs/>
                <w:sz w:val="18"/>
                <w:szCs w:val="18"/>
              </w:rPr>
            </w:pPr>
            <w:r w:rsidRPr="00FF792E">
              <w:rPr>
                <w:iCs/>
                <w:sz w:val="18"/>
                <w:szCs w:val="18"/>
              </w:rPr>
              <w:t xml:space="preserve">Kartfestet forslag til trasé, med begrunnelse og eventuelle alternativer (inkl. vurdering av vintertransport/taubane). </w:t>
            </w:r>
          </w:p>
          <w:p w14:paraId="5816E256" w14:textId="6BB1C56C" w:rsidR="00AB40FE" w:rsidRPr="00FF792E" w:rsidRDefault="00AB40FE" w:rsidP="005F549A">
            <w:pPr>
              <w:pStyle w:val="Listeavsnitt"/>
              <w:numPr>
                <w:ilvl w:val="0"/>
                <w:numId w:val="89"/>
              </w:numPr>
              <w:ind w:left="452" w:hanging="283"/>
              <w:rPr>
                <w:iCs/>
                <w:sz w:val="18"/>
                <w:szCs w:val="18"/>
              </w:rPr>
            </w:pPr>
            <w:r w:rsidRPr="00FF792E">
              <w:rPr>
                <w:iCs/>
                <w:sz w:val="18"/>
                <w:szCs w:val="18"/>
              </w:rPr>
              <w:t xml:space="preserve">Beskrivelse av naturverdier, hydrologi og svake marktyper. </w:t>
            </w:r>
          </w:p>
          <w:p w14:paraId="00F5E698" w14:textId="220B5248" w:rsidR="00AB40FE" w:rsidRPr="00FF792E" w:rsidRDefault="00AB40FE" w:rsidP="005F549A">
            <w:pPr>
              <w:pStyle w:val="Listeavsnitt"/>
              <w:numPr>
                <w:ilvl w:val="0"/>
                <w:numId w:val="89"/>
              </w:numPr>
              <w:ind w:left="452" w:hanging="283"/>
              <w:rPr>
                <w:iCs/>
                <w:sz w:val="18"/>
                <w:szCs w:val="18"/>
              </w:rPr>
            </w:pPr>
            <w:r w:rsidRPr="00FF792E">
              <w:rPr>
                <w:iCs/>
                <w:sz w:val="18"/>
                <w:szCs w:val="18"/>
              </w:rPr>
              <w:t xml:space="preserve">Oversikt over planlagte tiltak i terrenget (geonett, kvistutlegging mv.). </w:t>
            </w:r>
          </w:p>
          <w:p w14:paraId="749C1787" w14:textId="105654BC" w:rsidR="00AB40FE" w:rsidRPr="00FF792E" w:rsidRDefault="00AB40FE" w:rsidP="005F549A">
            <w:pPr>
              <w:pStyle w:val="Listeavsnitt"/>
              <w:numPr>
                <w:ilvl w:val="0"/>
                <w:numId w:val="89"/>
              </w:numPr>
              <w:ind w:left="452" w:hanging="283"/>
              <w:rPr>
                <w:iCs/>
                <w:sz w:val="18"/>
                <w:szCs w:val="18"/>
              </w:rPr>
            </w:pPr>
            <w:r w:rsidRPr="00FF792E">
              <w:rPr>
                <w:iCs/>
                <w:sz w:val="18"/>
                <w:szCs w:val="18"/>
              </w:rPr>
              <w:t>Plan for opprydding og avbøtende tiltak etter avsluttet transport.</w:t>
            </w:r>
          </w:p>
          <w:p w14:paraId="1380AB7B" w14:textId="061297E1" w:rsidR="00AB40FE" w:rsidRPr="00E20168" w:rsidRDefault="00AB40FE" w:rsidP="005F549A">
            <w:pPr>
              <w:pStyle w:val="Punktitabellene"/>
              <w:numPr>
                <w:ilvl w:val="0"/>
                <w:numId w:val="0"/>
              </w:numPr>
              <w:spacing w:before="120"/>
              <w:ind w:left="176" w:hanging="176"/>
              <w:rPr>
                <w:b/>
                <w:bCs/>
                <w:sz w:val="18"/>
                <w:szCs w:val="18"/>
              </w:rPr>
            </w:pPr>
            <w:r w:rsidRPr="00E20168">
              <w:rPr>
                <w:b/>
                <w:bCs/>
                <w:sz w:val="18"/>
                <w:szCs w:val="18"/>
              </w:rPr>
              <w:t>4. Aktuelle vilkår ved tillatelser</w:t>
            </w:r>
          </w:p>
          <w:p w14:paraId="7E60A809" w14:textId="186E80D8" w:rsidR="00AB40FE" w:rsidRPr="00EB0C20" w:rsidRDefault="00AB40FE" w:rsidP="005F549A">
            <w:pPr>
              <w:pStyle w:val="Listeavsnitt"/>
              <w:numPr>
                <w:ilvl w:val="1"/>
                <w:numId w:val="85"/>
              </w:numPr>
              <w:ind w:left="452" w:hanging="283"/>
              <w:rPr>
                <w:sz w:val="18"/>
                <w:szCs w:val="18"/>
              </w:rPr>
            </w:pPr>
            <w:r w:rsidRPr="00EB0C20">
              <w:rPr>
                <w:sz w:val="18"/>
                <w:szCs w:val="18"/>
              </w:rPr>
              <w:t xml:space="preserve">Områder </w:t>
            </w:r>
            <w:r>
              <w:rPr>
                <w:sz w:val="18"/>
                <w:szCs w:val="18"/>
              </w:rPr>
              <w:t>med</w:t>
            </w:r>
            <w:r w:rsidRPr="00EB0C20">
              <w:rPr>
                <w:sz w:val="18"/>
                <w:szCs w:val="18"/>
              </w:rPr>
              <w:t xml:space="preserve"> slitasje etter transport</w:t>
            </w:r>
            <w:r>
              <w:rPr>
                <w:sz w:val="18"/>
                <w:szCs w:val="18"/>
              </w:rPr>
              <w:t>,</w:t>
            </w:r>
            <w:r w:rsidRPr="00EB0C20">
              <w:rPr>
                <w:sz w:val="18"/>
                <w:szCs w:val="18"/>
              </w:rPr>
              <w:t xml:space="preserve"> skal settes i stand så langt som mulig uten nye terrenginngrep. Skader på vegetasjon, jordstruktur eller hydrologi skal dokumenteres og </w:t>
            </w:r>
            <w:r w:rsidR="00C11A34">
              <w:rPr>
                <w:sz w:val="18"/>
                <w:szCs w:val="18"/>
              </w:rPr>
              <w:t>istandsettes</w:t>
            </w:r>
            <w:r w:rsidR="006B5EE7">
              <w:rPr>
                <w:sz w:val="18"/>
                <w:szCs w:val="18"/>
              </w:rPr>
              <w:t xml:space="preserve"> </w:t>
            </w:r>
            <w:r w:rsidRPr="00EB0C20">
              <w:rPr>
                <w:sz w:val="18"/>
                <w:szCs w:val="18"/>
              </w:rPr>
              <w:t>i samråd med forvaltningsmyndigheten</w:t>
            </w:r>
            <w:r>
              <w:rPr>
                <w:sz w:val="18"/>
                <w:szCs w:val="18"/>
              </w:rPr>
              <w:t xml:space="preserve">. </w:t>
            </w:r>
          </w:p>
          <w:p w14:paraId="5D1B5016" w14:textId="6815A004" w:rsidR="00AB40FE" w:rsidRPr="00EB0C20" w:rsidRDefault="00AB40FE" w:rsidP="005F549A">
            <w:pPr>
              <w:pStyle w:val="Listeavsnitt"/>
              <w:numPr>
                <w:ilvl w:val="1"/>
                <w:numId w:val="85"/>
              </w:numPr>
              <w:ind w:left="452" w:hanging="283"/>
              <w:rPr>
                <w:sz w:val="18"/>
                <w:szCs w:val="18"/>
              </w:rPr>
            </w:pPr>
            <w:r w:rsidRPr="00EB0C20">
              <w:rPr>
                <w:sz w:val="18"/>
                <w:szCs w:val="18"/>
              </w:rPr>
              <w:t xml:space="preserve">Forvaltningsmyndigheten kan kreve etterkontroll. </w:t>
            </w:r>
          </w:p>
          <w:p w14:paraId="2C5199B8" w14:textId="31311414" w:rsidR="00AB40FE" w:rsidRPr="00EB0C20" w:rsidRDefault="00AB40FE" w:rsidP="005F549A">
            <w:pPr>
              <w:pStyle w:val="Listeavsnitt"/>
              <w:numPr>
                <w:ilvl w:val="1"/>
                <w:numId w:val="85"/>
              </w:numPr>
              <w:spacing w:after="120"/>
              <w:ind w:left="454" w:hanging="284"/>
              <w:rPr>
                <w:sz w:val="18"/>
                <w:szCs w:val="18"/>
              </w:rPr>
            </w:pPr>
            <w:r w:rsidRPr="00EB0C20">
              <w:rPr>
                <w:sz w:val="18"/>
                <w:szCs w:val="18"/>
              </w:rPr>
              <w:t xml:space="preserve">Det skal leveres sluttrapport med dokumentasjon av gjennomføring og bilder før/etter tiltak. </w:t>
            </w:r>
          </w:p>
        </w:tc>
      </w:tr>
      <w:tr w:rsidR="00AB40FE" w:rsidRPr="0060310E" w14:paraId="448F5B9D" w14:textId="77777777" w:rsidTr="00AB40FE">
        <w:trPr>
          <w:trHeight w:val="1120"/>
        </w:trPr>
        <w:tc>
          <w:tcPr>
            <w:tcW w:w="192" w:type="pct"/>
            <w:vMerge/>
            <w:tcBorders>
              <w:right w:val="single" w:sz="4" w:space="0" w:color="auto"/>
            </w:tcBorders>
            <w:shd w:val="clear" w:color="auto" w:fill="F3D9D1" w:themeFill="accent3" w:themeFillTint="33"/>
            <w:tcMar>
              <w:top w:w="57" w:type="dxa"/>
            </w:tcMar>
          </w:tcPr>
          <w:p w14:paraId="0E6687FA" w14:textId="77777777" w:rsidR="00AB40FE" w:rsidRPr="0060310E" w:rsidRDefault="00AB40FE" w:rsidP="00674F2A">
            <w:pPr>
              <w:rPr>
                <w:sz w:val="18"/>
                <w:szCs w:val="18"/>
              </w:rPr>
            </w:pPr>
          </w:p>
        </w:tc>
        <w:tc>
          <w:tcPr>
            <w:tcW w:w="661" w:type="pct"/>
            <w:gridSpan w:val="2"/>
            <w:tcBorders>
              <w:top w:val="single" w:sz="4" w:space="0" w:color="auto"/>
              <w:left w:val="single" w:sz="4" w:space="0" w:color="auto"/>
            </w:tcBorders>
            <w:shd w:val="clear" w:color="auto" w:fill="FAEEEA"/>
            <w:tcMar>
              <w:top w:w="57" w:type="dxa"/>
            </w:tcMar>
          </w:tcPr>
          <w:p w14:paraId="0E7B4915" w14:textId="77777777" w:rsidR="00AB40FE" w:rsidRPr="0060310E" w:rsidRDefault="00AB40FE" w:rsidP="00674F2A">
            <w:pPr>
              <w:rPr>
                <w:b/>
                <w:bCs/>
                <w:sz w:val="18"/>
                <w:szCs w:val="18"/>
              </w:rPr>
            </w:pPr>
          </w:p>
        </w:tc>
        <w:tc>
          <w:tcPr>
            <w:tcW w:w="671" w:type="pct"/>
            <w:tcMar>
              <w:top w:w="57" w:type="dxa"/>
            </w:tcMar>
          </w:tcPr>
          <w:p w14:paraId="2AAF5424" w14:textId="587DC3D0" w:rsidR="00AB40FE" w:rsidRPr="004F3464" w:rsidRDefault="00AB40FE" w:rsidP="00674F2A">
            <w:pPr>
              <w:rPr>
                <w:b/>
                <w:bCs/>
                <w:sz w:val="18"/>
                <w:szCs w:val="18"/>
              </w:rPr>
            </w:pPr>
            <w:r w:rsidRPr="004F3464">
              <w:rPr>
                <w:b/>
                <w:bCs/>
                <w:sz w:val="18"/>
                <w:szCs w:val="18"/>
              </w:rPr>
              <w:t>§ 3</w:t>
            </w:r>
            <w:r w:rsidRPr="009C058F">
              <w:rPr>
                <w:sz w:val="18"/>
                <w:szCs w:val="18"/>
              </w:rPr>
              <w:t xml:space="preserve"> pkt.1.3 </w:t>
            </w:r>
            <w:r>
              <w:rPr>
                <w:sz w:val="18"/>
                <w:szCs w:val="18"/>
              </w:rPr>
              <w:t>j</w:t>
            </w:r>
          </w:p>
        </w:tc>
        <w:tc>
          <w:tcPr>
            <w:tcW w:w="3476" w:type="pct"/>
            <w:tcMar>
              <w:top w:w="57" w:type="dxa"/>
            </w:tcMar>
          </w:tcPr>
          <w:p w14:paraId="79BEAB41" w14:textId="77777777" w:rsidR="00AB40FE" w:rsidRDefault="00AB40FE" w:rsidP="00A20966">
            <w:pPr>
              <w:spacing w:line="264" w:lineRule="auto"/>
              <w:rPr>
                <w:i/>
                <w:iCs/>
                <w:sz w:val="18"/>
                <w:szCs w:val="18"/>
              </w:rPr>
            </w:pPr>
            <w:proofErr w:type="spellStart"/>
            <w:r w:rsidRPr="00C917D0">
              <w:rPr>
                <w:i/>
                <w:iCs/>
                <w:sz w:val="18"/>
                <w:szCs w:val="18"/>
              </w:rPr>
              <w:t>Riving</w:t>
            </w:r>
            <w:proofErr w:type="spellEnd"/>
            <w:r w:rsidRPr="00C917D0">
              <w:rPr>
                <w:i/>
                <w:iCs/>
                <w:sz w:val="18"/>
                <w:szCs w:val="18"/>
              </w:rPr>
              <w:t xml:space="preserve"> av gamle bygninger, anlegg og innretninger og oppføring av nye med samme størrelse og for samme bruk.</w:t>
            </w:r>
          </w:p>
          <w:p w14:paraId="233BB4AF" w14:textId="539F26AC" w:rsidR="00AB40FE" w:rsidRPr="00A20966" w:rsidRDefault="00AB40FE" w:rsidP="00A20966">
            <w:pPr>
              <w:spacing w:line="264" w:lineRule="auto"/>
              <w:rPr>
                <w:i/>
                <w:iCs/>
                <w:sz w:val="18"/>
                <w:szCs w:val="18"/>
              </w:rPr>
            </w:pPr>
            <w:r w:rsidRPr="00173C4E">
              <w:rPr>
                <w:bCs/>
                <w:iCs/>
                <w:sz w:val="18"/>
                <w:szCs w:val="18"/>
              </w:rPr>
              <w:t>Lik praksis – se retningslinjer i forvaltningsplan for Lomsdal</w:t>
            </w:r>
            <w:r w:rsidRPr="00173C4E">
              <w:rPr>
                <w:rFonts w:ascii="Cambria Math" w:hAnsi="Cambria Math" w:cs="Cambria Math"/>
                <w:bCs/>
                <w:iCs/>
                <w:sz w:val="18"/>
                <w:szCs w:val="18"/>
              </w:rPr>
              <w:t>‑</w:t>
            </w:r>
            <w:r w:rsidRPr="00173C4E">
              <w:rPr>
                <w:bCs/>
                <w:iCs/>
                <w:sz w:val="18"/>
                <w:szCs w:val="18"/>
              </w:rPr>
              <w:t>Visten, kap. 5.10 (§ 3 pkt. 1.3 c).</w:t>
            </w:r>
          </w:p>
        </w:tc>
      </w:tr>
      <w:tr w:rsidR="00E31CDF" w:rsidRPr="0060310E" w14:paraId="4641F364" w14:textId="77777777" w:rsidTr="009A6D92">
        <w:tc>
          <w:tcPr>
            <w:tcW w:w="853" w:type="pct"/>
            <w:gridSpan w:val="3"/>
            <w:tcBorders>
              <w:left w:val="nil"/>
              <w:bottom w:val="single" w:sz="4" w:space="0" w:color="auto"/>
              <w:right w:val="nil"/>
            </w:tcBorders>
            <w:shd w:val="clear" w:color="auto" w:fill="FFFFFF" w:themeFill="background1"/>
            <w:tcMar>
              <w:top w:w="57" w:type="dxa"/>
            </w:tcMar>
          </w:tcPr>
          <w:p w14:paraId="2EAD3806" w14:textId="77777777" w:rsidR="00243365" w:rsidRPr="00243365" w:rsidRDefault="00243365" w:rsidP="00243365">
            <w:pPr>
              <w:rPr>
                <w:b/>
                <w:bCs/>
                <w:sz w:val="2"/>
                <w:szCs w:val="2"/>
              </w:rPr>
            </w:pPr>
          </w:p>
        </w:tc>
        <w:tc>
          <w:tcPr>
            <w:tcW w:w="4147" w:type="pct"/>
            <w:gridSpan w:val="2"/>
            <w:tcBorders>
              <w:left w:val="nil"/>
              <w:bottom w:val="single" w:sz="4" w:space="0" w:color="auto"/>
              <w:right w:val="nil"/>
            </w:tcBorders>
            <w:shd w:val="clear" w:color="auto" w:fill="FFFFFF" w:themeFill="background1"/>
            <w:tcMar>
              <w:top w:w="57" w:type="dxa"/>
            </w:tcMar>
          </w:tcPr>
          <w:p w14:paraId="464AFFBE" w14:textId="77777777" w:rsidR="00243365" w:rsidRPr="00243365" w:rsidRDefault="00243365" w:rsidP="00715D6C">
            <w:pPr>
              <w:pStyle w:val="PunktlisteitabellSISTE"/>
              <w:framePr w:hSpace="0" w:wrap="auto" w:vAnchor="margin" w:yAlign="inline"/>
              <w:numPr>
                <w:ilvl w:val="0"/>
                <w:numId w:val="41"/>
              </w:numPr>
              <w:ind w:left="181" w:hanging="181"/>
              <w:suppressOverlap w:val="0"/>
              <w:rPr>
                <w:sz w:val="2"/>
                <w:szCs w:val="2"/>
              </w:rPr>
            </w:pPr>
          </w:p>
        </w:tc>
      </w:tr>
      <w:tr w:rsidR="00D55957" w:rsidRPr="0060310E" w14:paraId="0C944F56" w14:textId="77777777" w:rsidTr="009A6D92">
        <w:trPr>
          <w:trHeight w:val="629"/>
        </w:trPr>
        <w:tc>
          <w:tcPr>
            <w:tcW w:w="853" w:type="pct"/>
            <w:gridSpan w:val="3"/>
            <w:tcBorders>
              <w:bottom w:val="nil"/>
              <w:right w:val="nil"/>
            </w:tcBorders>
            <w:shd w:val="clear" w:color="auto" w:fill="F3D9D1" w:themeFill="accent3" w:themeFillTint="33"/>
            <w:tcMar>
              <w:top w:w="57" w:type="dxa"/>
            </w:tcMar>
          </w:tcPr>
          <w:p w14:paraId="5CC67D84" w14:textId="18092905" w:rsidR="00674F2A" w:rsidRPr="00A865D9" w:rsidRDefault="00674F2A" w:rsidP="00674F2A">
            <w:r w:rsidRPr="00A865D9">
              <w:rPr>
                <w:b/>
                <w:bCs/>
              </w:rPr>
              <w:t>Plantelivet</w:t>
            </w:r>
          </w:p>
        </w:tc>
        <w:tc>
          <w:tcPr>
            <w:tcW w:w="671" w:type="pct"/>
            <w:tcBorders>
              <w:left w:val="nil"/>
              <w:right w:val="nil"/>
            </w:tcBorders>
            <w:shd w:val="clear" w:color="auto" w:fill="F3D9D1" w:themeFill="accent3" w:themeFillTint="33"/>
            <w:tcMar>
              <w:top w:w="57" w:type="dxa"/>
            </w:tcMar>
          </w:tcPr>
          <w:p w14:paraId="76401A8F" w14:textId="148C5F1B" w:rsidR="00674F2A" w:rsidRPr="00A865D9" w:rsidRDefault="00674F2A" w:rsidP="00674F2A">
            <w:pPr>
              <w:rPr>
                <w:b/>
              </w:rPr>
            </w:pPr>
            <w:r w:rsidRPr="00A865D9">
              <w:rPr>
                <w:b/>
              </w:rPr>
              <w:t>§ 3 pkt. 2</w:t>
            </w:r>
          </w:p>
        </w:tc>
        <w:tc>
          <w:tcPr>
            <w:tcW w:w="3476" w:type="pct"/>
            <w:tcBorders>
              <w:left w:val="nil"/>
            </w:tcBorders>
            <w:shd w:val="clear" w:color="auto" w:fill="F3D9D1" w:themeFill="accent3" w:themeFillTint="33"/>
            <w:tcMar>
              <w:top w:w="57" w:type="dxa"/>
            </w:tcMar>
            <w:vAlign w:val="center"/>
          </w:tcPr>
          <w:p w14:paraId="20D45381" w14:textId="1277FDF7" w:rsidR="00674F2A" w:rsidRPr="00933BAB" w:rsidRDefault="006F206E" w:rsidP="00933BAB">
            <w:pPr>
              <w:spacing w:after="60"/>
              <w:ind w:left="125"/>
              <w:rPr>
                <w:sz w:val="18"/>
                <w:szCs w:val="18"/>
              </w:rPr>
            </w:pPr>
            <w:r w:rsidRPr="00933BAB">
              <w:rPr>
                <w:b/>
                <w:bCs/>
                <w:sz w:val="18"/>
                <w:szCs w:val="18"/>
              </w:rPr>
              <w:t>Forutsetning:</w:t>
            </w:r>
            <w:r w:rsidRPr="00933BAB">
              <w:rPr>
                <w:sz w:val="18"/>
                <w:szCs w:val="18"/>
              </w:rPr>
              <w:t xml:space="preserve"> Uttak av naturressurser skal skje på en måte som ikke skader verneverdiene. Dette gjelder både hvordan det gjøres og mengder/omfang.</w:t>
            </w:r>
          </w:p>
        </w:tc>
      </w:tr>
      <w:tr w:rsidR="00214E36" w:rsidRPr="0060310E" w14:paraId="06F8DE39" w14:textId="77777777" w:rsidTr="00B92834">
        <w:tc>
          <w:tcPr>
            <w:tcW w:w="192" w:type="pct"/>
            <w:tcBorders>
              <w:top w:val="nil"/>
              <w:bottom w:val="nil"/>
              <w:right w:val="nil"/>
            </w:tcBorders>
            <w:shd w:val="clear" w:color="auto" w:fill="F3D9D1" w:themeFill="accent3" w:themeFillTint="33"/>
            <w:tcMar>
              <w:top w:w="57" w:type="dxa"/>
            </w:tcMar>
          </w:tcPr>
          <w:p w14:paraId="2EB68ADF" w14:textId="77CEACF8" w:rsidR="00674F2A" w:rsidRPr="00483897" w:rsidRDefault="00674F2A" w:rsidP="00674F2A">
            <w:pPr>
              <w:rPr>
                <w:bCs/>
                <w:sz w:val="18"/>
                <w:szCs w:val="18"/>
              </w:rPr>
            </w:pPr>
          </w:p>
        </w:tc>
        <w:tc>
          <w:tcPr>
            <w:tcW w:w="661" w:type="pct"/>
            <w:gridSpan w:val="2"/>
            <w:tcBorders>
              <w:bottom w:val="single" w:sz="4" w:space="0" w:color="auto"/>
              <w:right w:val="nil"/>
            </w:tcBorders>
            <w:shd w:val="clear" w:color="auto" w:fill="FAEEEA"/>
          </w:tcPr>
          <w:p w14:paraId="30B4570E" w14:textId="29669C51" w:rsidR="00674F2A" w:rsidRPr="00483897" w:rsidRDefault="00674F2A" w:rsidP="00674F2A">
            <w:pPr>
              <w:rPr>
                <w:bCs/>
                <w:sz w:val="18"/>
                <w:szCs w:val="18"/>
              </w:rPr>
            </w:pPr>
            <w:r>
              <w:rPr>
                <w:b/>
                <w:bCs/>
                <w:sz w:val="18"/>
                <w:szCs w:val="18"/>
              </w:rPr>
              <w:t xml:space="preserve">Beskytte </w:t>
            </w:r>
            <w:r w:rsidR="002E5233">
              <w:rPr>
                <w:b/>
                <w:bCs/>
                <w:sz w:val="18"/>
                <w:szCs w:val="18"/>
              </w:rPr>
              <w:t>vegetasjon</w:t>
            </w:r>
          </w:p>
        </w:tc>
        <w:tc>
          <w:tcPr>
            <w:tcW w:w="671" w:type="pct"/>
            <w:tcBorders>
              <w:left w:val="nil"/>
              <w:bottom w:val="single" w:sz="4" w:space="0" w:color="auto"/>
              <w:right w:val="nil"/>
            </w:tcBorders>
            <w:shd w:val="clear" w:color="auto" w:fill="FAEEEA"/>
            <w:tcMar>
              <w:top w:w="57" w:type="dxa"/>
            </w:tcMar>
          </w:tcPr>
          <w:p w14:paraId="117C9280" w14:textId="5D8A20FB" w:rsidR="00674F2A" w:rsidRPr="0060310E" w:rsidRDefault="00674F2A" w:rsidP="00674F2A">
            <w:pPr>
              <w:rPr>
                <w:sz w:val="18"/>
                <w:szCs w:val="18"/>
              </w:rPr>
            </w:pPr>
            <w:r w:rsidRPr="0060310E">
              <w:rPr>
                <w:b/>
                <w:sz w:val="18"/>
                <w:szCs w:val="18"/>
              </w:rPr>
              <w:t xml:space="preserve">§ 3 </w:t>
            </w:r>
            <w:r w:rsidRPr="001B03A3">
              <w:rPr>
                <w:sz w:val="18"/>
                <w:szCs w:val="18"/>
              </w:rPr>
              <w:t>pkt. 2.1</w:t>
            </w:r>
          </w:p>
        </w:tc>
        <w:tc>
          <w:tcPr>
            <w:tcW w:w="3476" w:type="pct"/>
            <w:tcBorders>
              <w:left w:val="nil"/>
            </w:tcBorders>
            <w:shd w:val="clear" w:color="auto" w:fill="FAEEEA"/>
            <w:tcMar>
              <w:top w:w="57" w:type="dxa"/>
            </w:tcMar>
          </w:tcPr>
          <w:p w14:paraId="784B6D02" w14:textId="77777777" w:rsidR="00674F2A" w:rsidRDefault="00674F2A" w:rsidP="00674F2A">
            <w:pPr>
              <w:rPr>
                <w:bCs/>
                <w:i/>
                <w:sz w:val="18"/>
                <w:szCs w:val="18"/>
              </w:rPr>
            </w:pPr>
            <w:r w:rsidRPr="006C3F7B">
              <w:rPr>
                <w:bCs/>
                <w:i/>
                <w:sz w:val="18"/>
                <w:szCs w:val="18"/>
              </w:rPr>
              <w:t>Plantelivet skal beskyttes mot skade og ødeleggelse. Innføring av ikke stedegne plantearter er forbudt.</w:t>
            </w:r>
          </w:p>
          <w:p w14:paraId="1B025720" w14:textId="77777777" w:rsidR="00AB003A" w:rsidRPr="00AB003A" w:rsidRDefault="00AB003A" w:rsidP="00AB003A">
            <w:pPr>
              <w:pStyle w:val="Listeavsnitt"/>
              <w:numPr>
                <w:ilvl w:val="0"/>
                <w:numId w:val="57"/>
              </w:numPr>
              <w:spacing w:afterLines="60" w:after="144"/>
              <w:ind w:left="342" w:hanging="283"/>
              <w:rPr>
                <w:sz w:val="18"/>
                <w:szCs w:val="18"/>
              </w:rPr>
            </w:pPr>
            <w:r>
              <w:rPr>
                <w:sz w:val="18"/>
                <w:szCs w:val="18"/>
              </w:rPr>
              <w:t xml:space="preserve">Vegetasjon i veitraseen fra Lakselvvatnet til Sætra kan fjernes hvis nødvendig for vedlikehold av veien, i tråd med retningslinjene til jf. § 3 pkt. 1.2 d. </w:t>
            </w:r>
            <w:r w:rsidRPr="00D372A7">
              <w:rPr>
                <w:b/>
                <w:bCs/>
                <w:sz w:val="18"/>
                <w:szCs w:val="18"/>
              </w:rPr>
              <w:t xml:space="preserve"> </w:t>
            </w:r>
          </w:p>
          <w:p w14:paraId="46E62A7D" w14:textId="4FA2214A" w:rsidR="00DF2C09" w:rsidRPr="00023C5A" w:rsidRDefault="00AB003A" w:rsidP="00023C5A">
            <w:pPr>
              <w:pStyle w:val="Listeavsnitt"/>
              <w:numPr>
                <w:ilvl w:val="0"/>
                <w:numId w:val="57"/>
              </w:numPr>
              <w:spacing w:afterLines="60" w:after="144"/>
              <w:ind w:left="342" w:right="-84" w:hanging="283"/>
              <w:rPr>
                <w:sz w:val="18"/>
                <w:szCs w:val="18"/>
              </w:rPr>
            </w:pPr>
            <w:r w:rsidRPr="00DF2C09">
              <w:rPr>
                <w:sz w:val="18"/>
                <w:szCs w:val="18"/>
              </w:rPr>
              <w:t>Med restaurering av gammel kulturmark forstås beite, slått, hogst av l</w:t>
            </w:r>
            <w:r w:rsidR="00F84674">
              <w:rPr>
                <w:sz w:val="18"/>
                <w:szCs w:val="18"/>
              </w:rPr>
              <w:t>ø</w:t>
            </w:r>
            <w:r w:rsidRPr="00DF2C09">
              <w:rPr>
                <w:sz w:val="18"/>
                <w:szCs w:val="18"/>
              </w:rPr>
              <w:t>vtreoppslag og rydding, men ikke tilsåing, drenering eller jordbearbeiding/pløying.</w:t>
            </w:r>
          </w:p>
        </w:tc>
      </w:tr>
      <w:tr w:rsidR="00214E36" w:rsidRPr="0060310E" w14:paraId="04234FB2" w14:textId="77777777" w:rsidTr="00B92834">
        <w:tc>
          <w:tcPr>
            <w:tcW w:w="192" w:type="pct"/>
            <w:tcBorders>
              <w:top w:val="nil"/>
              <w:bottom w:val="single" w:sz="4" w:space="0" w:color="auto"/>
              <w:right w:val="nil"/>
            </w:tcBorders>
            <w:shd w:val="clear" w:color="auto" w:fill="F3D9D1" w:themeFill="accent3" w:themeFillTint="33"/>
            <w:tcMar>
              <w:top w:w="57" w:type="dxa"/>
            </w:tcMar>
          </w:tcPr>
          <w:p w14:paraId="0031E1BA" w14:textId="7D233C70" w:rsidR="00674F2A" w:rsidRDefault="00674F2A" w:rsidP="00674F2A">
            <w:pPr>
              <w:rPr>
                <w:b/>
                <w:bCs/>
                <w:sz w:val="18"/>
                <w:szCs w:val="18"/>
              </w:rPr>
            </w:pPr>
          </w:p>
        </w:tc>
        <w:tc>
          <w:tcPr>
            <w:tcW w:w="661" w:type="pct"/>
            <w:gridSpan w:val="2"/>
            <w:tcBorders>
              <w:bottom w:val="single" w:sz="4" w:space="0" w:color="auto"/>
              <w:right w:val="single" w:sz="2" w:space="0" w:color="auto"/>
            </w:tcBorders>
            <w:shd w:val="clear" w:color="auto" w:fill="FAEEEA"/>
          </w:tcPr>
          <w:p w14:paraId="161A4BFA" w14:textId="4BD2A1C7" w:rsidR="00674F2A" w:rsidRDefault="00674F2A" w:rsidP="00674F2A">
            <w:pPr>
              <w:rPr>
                <w:b/>
                <w:bCs/>
                <w:sz w:val="18"/>
                <w:szCs w:val="18"/>
              </w:rPr>
            </w:pPr>
            <w:r>
              <w:rPr>
                <w:b/>
                <w:bCs/>
                <w:sz w:val="18"/>
                <w:szCs w:val="18"/>
              </w:rPr>
              <w:t>Beiting</w:t>
            </w:r>
          </w:p>
        </w:tc>
        <w:tc>
          <w:tcPr>
            <w:tcW w:w="671" w:type="pct"/>
            <w:tcBorders>
              <w:left w:val="single" w:sz="2" w:space="0" w:color="auto"/>
              <w:right w:val="single" w:sz="2" w:space="0" w:color="auto"/>
            </w:tcBorders>
            <w:shd w:val="clear" w:color="auto" w:fill="FAEEEA"/>
            <w:tcMar>
              <w:top w:w="57" w:type="dxa"/>
            </w:tcMar>
          </w:tcPr>
          <w:p w14:paraId="09E1742A" w14:textId="528577BD" w:rsidR="00674F2A" w:rsidRPr="0060310E" w:rsidRDefault="00674F2A" w:rsidP="00674F2A">
            <w:pPr>
              <w:rPr>
                <w:b/>
                <w:sz w:val="18"/>
                <w:szCs w:val="18"/>
              </w:rPr>
            </w:pPr>
            <w:r>
              <w:rPr>
                <w:b/>
                <w:sz w:val="18"/>
                <w:szCs w:val="18"/>
              </w:rPr>
              <w:t xml:space="preserve">§3 </w:t>
            </w:r>
            <w:r w:rsidRPr="001B03A3">
              <w:rPr>
                <w:sz w:val="18"/>
                <w:szCs w:val="18"/>
              </w:rPr>
              <w:t>pkt. 2.2</w:t>
            </w:r>
          </w:p>
        </w:tc>
        <w:tc>
          <w:tcPr>
            <w:tcW w:w="3476" w:type="pct"/>
            <w:tcBorders>
              <w:left w:val="single" w:sz="2" w:space="0" w:color="auto"/>
            </w:tcBorders>
            <w:shd w:val="clear" w:color="auto" w:fill="FAEEEA"/>
            <w:tcMar>
              <w:top w:w="57" w:type="dxa"/>
            </w:tcMar>
          </w:tcPr>
          <w:p w14:paraId="29322788" w14:textId="5D8DD7EE" w:rsidR="000F2779" w:rsidRPr="004D7647" w:rsidRDefault="00674F2A" w:rsidP="00B85309">
            <w:pPr>
              <w:rPr>
                <w:bCs/>
                <w:i/>
                <w:sz w:val="18"/>
                <w:szCs w:val="18"/>
              </w:rPr>
            </w:pPr>
            <w:r>
              <w:rPr>
                <w:bCs/>
                <w:i/>
                <w:sz w:val="18"/>
                <w:szCs w:val="18"/>
              </w:rPr>
              <w:t>Beiting er tillatt</w:t>
            </w:r>
          </w:p>
        </w:tc>
      </w:tr>
      <w:tr w:rsidR="00214E36" w:rsidRPr="0060310E" w14:paraId="4DB1BDB5" w14:textId="77777777" w:rsidTr="00B92834">
        <w:trPr>
          <w:trHeight w:val="4268"/>
        </w:trPr>
        <w:tc>
          <w:tcPr>
            <w:tcW w:w="192" w:type="pct"/>
            <w:tcBorders>
              <w:top w:val="single" w:sz="4" w:space="0" w:color="auto"/>
              <w:bottom w:val="single" w:sz="4" w:space="0" w:color="auto"/>
              <w:right w:val="nil"/>
            </w:tcBorders>
            <w:shd w:val="clear" w:color="auto" w:fill="F3D9D1" w:themeFill="accent3" w:themeFillTint="33"/>
            <w:tcMar>
              <w:top w:w="57" w:type="dxa"/>
            </w:tcMar>
          </w:tcPr>
          <w:p w14:paraId="259B9EB3" w14:textId="71E73D66" w:rsidR="00674F2A" w:rsidRDefault="00674F2A" w:rsidP="00674F2A">
            <w:pPr>
              <w:rPr>
                <w:b/>
                <w:bCs/>
                <w:sz w:val="18"/>
                <w:szCs w:val="18"/>
              </w:rPr>
            </w:pPr>
          </w:p>
        </w:tc>
        <w:tc>
          <w:tcPr>
            <w:tcW w:w="661" w:type="pct"/>
            <w:gridSpan w:val="2"/>
            <w:tcBorders>
              <w:bottom w:val="single" w:sz="4" w:space="0" w:color="auto"/>
              <w:right w:val="single" w:sz="2" w:space="0" w:color="auto"/>
            </w:tcBorders>
            <w:shd w:val="clear" w:color="auto" w:fill="FAEEEA"/>
          </w:tcPr>
          <w:p w14:paraId="3B9DF5DB" w14:textId="77777777" w:rsidR="00674F2A" w:rsidRDefault="00674F2A" w:rsidP="00674F2A">
            <w:pPr>
              <w:rPr>
                <w:b/>
                <w:bCs/>
                <w:sz w:val="18"/>
                <w:szCs w:val="18"/>
              </w:rPr>
            </w:pPr>
            <w:r>
              <w:rPr>
                <w:b/>
                <w:bCs/>
                <w:sz w:val="18"/>
                <w:szCs w:val="18"/>
              </w:rPr>
              <w:t xml:space="preserve">Skogsdrift </w:t>
            </w:r>
            <w:r w:rsidR="00C82AE9">
              <w:rPr>
                <w:b/>
                <w:bCs/>
                <w:sz w:val="18"/>
                <w:szCs w:val="18"/>
              </w:rPr>
              <w:br/>
            </w:r>
            <w:r>
              <w:rPr>
                <w:b/>
                <w:bCs/>
                <w:sz w:val="18"/>
                <w:szCs w:val="18"/>
              </w:rPr>
              <w:t>og ved</w:t>
            </w:r>
            <w:r w:rsidR="002E5233">
              <w:rPr>
                <w:b/>
                <w:bCs/>
                <w:sz w:val="18"/>
                <w:szCs w:val="18"/>
              </w:rPr>
              <w:t>hogst</w:t>
            </w:r>
          </w:p>
          <w:p w14:paraId="76F65983" w14:textId="77777777" w:rsidR="00406CCE" w:rsidRDefault="00406CCE" w:rsidP="00674F2A">
            <w:pPr>
              <w:rPr>
                <w:b/>
                <w:bCs/>
                <w:sz w:val="18"/>
                <w:szCs w:val="18"/>
              </w:rPr>
            </w:pPr>
          </w:p>
          <w:p w14:paraId="7B63030B" w14:textId="77777777" w:rsidR="00406CCE" w:rsidRDefault="00406CCE" w:rsidP="00674F2A">
            <w:pPr>
              <w:rPr>
                <w:b/>
                <w:bCs/>
                <w:sz w:val="18"/>
                <w:szCs w:val="18"/>
              </w:rPr>
            </w:pPr>
          </w:p>
          <w:p w14:paraId="54DF29C0" w14:textId="77777777" w:rsidR="00406CCE" w:rsidRDefault="00406CCE" w:rsidP="00674F2A">
            <w:pPr>
              <w:rPr>
                <w:b/>
                <w:bCs/>
                <w:sz w:val="18"/>
                <w:szCs w:val="18"/>
              </w:rPr>
            </w:pPr>
          </w:p>
          <w:p w14:paraId="24B6EB3E" w14:textId="77777777" w:rsidR="00406CCE" w:rsidRDefault="00406CCE" w:rsidP="00674F2A">
            <w:pPr>
              <w:rPr>
                <w:b/>
                <w:bCs/>
                <w:sz w:val="18"/>
                <w:szCs w:val="18"/>
              </w:rPr>
            </w:pPr>
          </w:p>
          <w:p w14:paraId="6BB5E555" w14:textId="77777777" w:rsidR="00406CCE" w:rsidRDefault="00406CCE" w:rsidP="00674F2A">
            <w:pPr>
              <w:rPr>
                <w:b/>
                <w:bCs/>
                <w:sz w:val="18"/>
                <w:szCs w:val="18"/>
              </w:rPr>
            </w:pPr>
          </w:p>
          <w:p w14:paraId="781DBE34" w14:textId="77777777" w:rsidR="00406CCE" w:rsidRDefault="00406CCE" w:rsidP="00674F2A">
            <w:pPr>
              <w:rPr>
                <w:b/>
                <w:bCs/>
                <w:sz w:val="18"/>
                <w:szCs w:val="18"/>
              </w:rPr>
            </w:pPr>
          </w:p>
          <w:p w14:paraId="0D830180" w14:textId="77777777" w:rsidR="00406CCE" w:rsidRDefault="00406CCE" w:rsidP="00674F2A">
            <w:pPr>
              <w:rPr>
                <w:b/>
                <w:bCs/>
                <w:sz w:val="18"/>
                <w:szCs w:val="18"/>
              </w:rPr>
            </w:pPr>
          </w:p>
          <w:p w14:paraId="475AC53D" w14:textId="77777777" w:rsidR="00406CCE" w:rsidRDefault="00406CCE" w:rsidP="00674F2A">
            <w:pPr>
              <w:rPr>
                <w:b/>
                <w:bCs/>
                <w:sz w:val="18"/>
                <w:szCs w:val="18"/>
              </w:rPr>
            </w:pPr>
          </w:p>
          <w:p w14:paraId="38DB9709" w14:textId="77777777" w:rsidR="00406CCE" w:rsidRDefault="00406CCE" w:rsidP="00674F2A">
            <w:pPr>
              <w:rPr>
                <w:b/>
                <w:bCs/>
                <w:sz w:val="18"/>
                <w:szCs w:val="18"/>
              </w:rPr>
            </w:pPr>
          </w:p>
          <w:p w14:paraId="78149831" w14:textId="77777777" w:rsidR="00406CCE" w:rsidRDefault="00406CCE" w:rsidP="00674F2A">
            <w:pPr>
              <w:rPr>
                <w:b/>
                <w:bCs/>
                <w:sz w:val="18"/>
                <w:szCs w:val="18"/>
              </w:rPr>
            </w:pPr>
          </w:p>
          <w:p w14:paraId="5843A65F" w14:textId="77777777" w:rsidR="00406CCE" w:rsidRDefault="00406CCE" w:rsidP="00674F2A">
            <w:pPr>
              <w:rPr>
                <w:b/>
                <w:bCs/>
                <w:sz w:val="18"/>
                <w:szCs w:val="18"/>
              </w:rPr>
            </w:pPr>
          </w:p>
          <w:p w14:paraId="13A3EE11" w14:textId="77777777" w:rsidR="00406CCE" w:rsidRDefault="00406CCE" w:rsidP="00674F2A">
            <w:pPr>
              <w:rPr>
                <w:b/>
                <w:bCs/>
                <w:sz w:val="18"/>
                <w:szCs w:val="18"/>
              </w:rPr>
            </w:pPr>
          </w:p>
          <w:p w14:paraId="382AB131" w14:textId="77777777" w:rsidR="00406CCE" w:rsidRDefault="00406CCE" w:rsidP="00674F2A">
            <w:pPr>
              <w:rPr>
                <w:b/>
                <w:bCs/>
                <w:sz w:val="18"/>
                <w:szCs w:val="18"/>
              </w:rPr>
            </w:pPr>
          </w:p>
          <w:p w14:paraId="1F37FCA3" w14:textId="77777777" w:rsidR="00406CCE" w:rsidRDefault="00406CCE" w:rsidP="00674F2A">
            <w:pPr>
              <w:rPr>
                <w:b/>
                <w:bCs/>
                <w:sz w:val="18"/>
                <w:szCs w:val="18"/>
              </w:rPr>
            </w:pPr>
          </w:p>
          <w:p w14:paraId="5B473BB7" w14:textId="77777777" w:rsidR="00406CCE" w:rsidRDefault="00406CCE" w:rsidP="00674F2A">
            <w:pPr>
              <w:rPr>
                <w:b/>
                <w:bCs/>
                <w:sz w:val="18"/>
                <w:szCs w:val="18"/>
              </w:rPr>
            </w:pPr>
          </w:p>
          <w:p w14:paraId="3B192B43" w14:textId="77777777" w:rsidR="00406CCE" w:rsidRDefault="00406CCE" w:rsidP="00674F2A">
            <w:pPr>
              <w:rPr>
                <w:b/>
                <w:bCs/>
                <w:sz w:val="18"/>
                <w:szCs w:val="18"/>
              </w:rPr>
            </w:pPr>
          </w:p>
          <w:p w14:paraId="6706812B" w14:textId="77777777" w:rsidR="00406CCE" w:rsidRDefault="00406CCE" w:rsidP="00674F2A">
            <w:pPr>
              <w:rPr>
                <w:b/>
                <w:bCs/>
                <w:sz w:val="18"/>
                <w:szCs w:val="18"/>
              </w:rPr>
            </w:pPr>
          </w:p>
          <w:p w14:paraId="410ACC7A" w14:textId="77777777" w:rsidR="00406CCE" w:rsidRDefault="00406CCE" w:rsidP="00674F2A">
            <w:pPr>
              <w:rPr>
                <w:b/>
                <w:bCs/>
                <w:sz w:val="18"/>
                <w:szCs w:val="18"/>
              </w:rPr>
            </w:pPr>
          </w:p>
          <w:p w14:paraId="50AD11C6" w14:textId="77777777" w:rsidR="00406CCE" w:rsidRDefault="00406CCE" w:rsidP="00674F2A">
            <w:pPr>
              <w:rPr>
                <w:b/>
                <w:bCs/>
                <w:sz w:val="18"/>
                <w:szCs w:val="18"/>
              </w:rPr>
            </w:pPr>
          </w:p>
          <w:p w14:paraId="19451926" w14:textId="77777777" w:rsidR="00406CCE" w:rsidRDefault="00406CCE" w:rsidP="00674F2A">
            <w:pPr>
              <w:rPr>
                <w:b/>
                <w:bCs/>
                <w:sz w:val="18"/>
                <w:szCs w:val="18"/>
              </w:rPr>
            </w:pPr>
          </w:p>
          <w:p w14:paraId="316DC04E" w14:textId="77777777" w:rsidR="00406CCE" w:rsidRDefault="00406CCE" w:rsidP="00674F2A">
            <w:pPr>
              <w:rPr>
                <w:b/>
                <w:bCs/>
                <w:sz w:val="18"/>
                <w:szCs w:val="18"/>
              </w:rPr>
            </w:pPr>
          </w:p>
          <w:p w14:paraId="2E682662" w14:textId="77777777" w:rsidR="00406CCE" w:rsidRDefault="00406CCE" w:rsidP="00674F2A">
            <w:pPr>
              <w:rPr>
                <w:b/>
                <w:bCs/>
                <w:sz w:val="18"/>
                <w:szCs w:val="18"/>
              </w:rPr>
            </w:pPr>
          </w:p>
          <w:p w14:paraId="346008BB" w14:textId="77777777" w:rsidR="00406CCE" w:rsidRDefault="00406CCE" w:rsidP="00674F2A">
            <w:pPr>
              <w:rPr>
                <w:b/>
                <w:bCs/>
                <w:sz w:val="18"/>
                <w:szCs w:val="18"/>
              </w:rPr>
            </w:pPr>
          </w:p>
          <w:p w14:paraId="03D3F1FD" w14:textId="77777777" w:rsidR="00406CCE" w:rsidRDefault="00406CCE" w:rsidP="00674F2A">
            <w:pPr>
              <w:rPr>
                <w:b/>
                <w:bCs/>
                <w:sz w:val="18"/>
                <w:szCs w:val="18"/>
              </w:rPr>
            </w:pPr>
          </w:p>
          <w:p w14:paraId="4B389195" w14:textId="77777777" w:rsidR="00406CCE" w:rsidRDefault="00406CCE" w:rsidP="00674F2A">
            <w:pPr>
              <w:rPr>
                <w:b/>
                <w:bCs/>
                <w:sz w:val="18"/>
                <w:szCs w:val="18"/>
              </w:rPr>
            </w:pPr>
          </w:p>
          <w:p w14:paraId="3129AD40" w14:textId="77777777" w:rsidR="00406CCE" w:rsidRDefault="00406CCE" w:rsidP="00674F2A">
            <w:pPr>
              <w:rPr>
                <w:b/>
                <w:bCs/>
                <w:sz w:val="18"/>
                <w:szCs w:val="18"/>
              </w:rPr>
            </w:pPr>
          </w:p>
          <w:p w14:paraId="35E58342" w14:textId="77777777" w:rsidR="00406CCE" w:rsidRDefault="00406CCE" w:rsidP="00674F2A">
            <w:pPr>
              <w:rPr>
                <w:b/>
                <w:bCs/>
                <w:sz w:val="18"/>
                <w:szCs w:val="18"/>
              </w:rPr>
            </w:pPr>
          </w:p>
          <w:p w14:paraId="4E2ED839" w14:textId="77777777" w:rsidR="00406CCE" w:rsidRDefault="00406CCE" w:rsidP="00674F2A">
            <w:pPr>
              <w:rPr>
                <w:b/>
                <w:bCs/>
                <w:sz w:val="18"/>
                <w:szCs w:val="18"/>
              </w:rPr>
            </w:pPr>
          </w:p>
          <w:p w14:paraId="412C5F71" w14:textId="77777777" w:rsidR="00406CCE" w:rsidRDefault="00406CCE" w:rsidP="00674F2A">
            <w:pPr>
              <w:rPr>
                <w:b/>
                <w:bCs/>
                <w:sz w:val="18"/>
                <w:szCs w:val="18"/>
              </w:rPr>
            </w:pPr>
          </w:p>
          <w:p w14:paraId="3084B1AC" w14:textId="77777777" w:rsidR="00406CCE" w:rsidRDefault="00406CCE" w:rsidP="00674F2A">
            <w:pPr>
              <w:rPr>
                <w:b/>
                <w:bCs/>
                <w:sz w:val="18"/>
                <w:szCs w:val="18"/>
              </w:rPr>
            </w:pPr>
          </w:p>
          <w:p w14:paraId="50BAA676" w14:textId="77777777" w:rsidR="00406CCE" w:rsidRDefault="00406CCE" w:rsidP="00674F2A">
            <w:pPr>
              <w:rPr>
                <w:b/>
                <w:bCs/>
                <w:sz w:val="18"/>
                <w:szCs w:val="18"/>
              </w:rPr>
            </w:pPr>
          </w:p>
          <w:p w14:paraId="0A4F83FA" w14:textId="77777777" w:rsidR="00406CCE" w:rsidRDefault="00406CCE" w:rsidP="00674F2A">
            <w:pPr>
              <w:rPr>
                <w:b/>
                <w:bCs/>
                <w:sz w:val="18"/>
                <w:szCs w:val="18"/>
              </w:rPr>
            </w:pPr>
          </w:p>
          <w:p w14:paraId="77171943" w14:textId="77777777" w:rsidR="00406CCE" w:rsidRDefault="00406CCE" w:rsidP="00674F2A">
            <w:pPr>
              <w:rPr>
                <w:b/>
                <w:bCs/>
                <w:sz w:val="18"/>
                <w:szCs w:val="18"/>
              </w:rPr>
            </w:pPr>
          </w:p>
          <w:p w14:paraId="125D7737" w14:textId="77777777" w:rsidR="00406CCE" w:rsidRDefault="00406CCE" w:rsidP="00674F2A">
            <w:pPr>
              <w:rPr>
                <w:b/>
                <w:bCs/>
                <w:sz w:val="18"/>
                <w:szCs w:val="18"/>
              </w:rPr>
            </w:pPr>
          </w:p>
          <w:p w14:paraId="416D054F" w14:textId="77777777" w:rsidR="00406CCE" w:rsidRDefault="00406CCE" w:rsidP="00674F2A">
            <w:pPr>
              <w:rPr>
                <w:b/>
                <w:bCs/>
                <w:sz w:val="18"/>
                <w:szCs w:val="18"/>
              </w:rPr>
            </w:pPr>
          </w:p>
          <w:p w14:paraId="30F6DA2A" w14:textId="77777777" w:rsidR="00406CCE" w:rsidRDefault="00406CCE" w:rsidP="00406CCE">
            <w:pPr>
              <w:spacing w:after="0"/>
              <w:rPr>
                <w:b/>
                <w:bCs/>
                <w:sz w:val="18"/>
                <w:szCs w:val="18"/>
              </w:rPr>
            </w:pPr>
          </w:p>
          <w:p w14:paraId="1BAB7545" w14:textId="77777777" w:rsidR="00406CCE" w:rsidRDefault="00406CCE" w:rsidP="00674F2A">
            <w:pPr>
              <w:rPr>
                <w:b/>
                <w:bCs/>
                <w:sz w:val="18"/>
                <w:szCs w:val="18"/>
              </w:rPr>
            </w:pPr>
          </w:p>
          <w:p w14:paraId="566EAF79" w14:textId="64778DBA" w:rsidR="00406CCE" w:rsidRPr="00406CCE" w:rsidRDefault="00406CCE" w:rsidP="00674F2A">
            <w:pPr>
              <w:rPr>
                <w:sz w:val="18"/>
                <w:szCs w:val="18"/>
              </w:rPr>
            </w:pPr>
            <w:r w:rsidRPr="00406CCE">
              <w:rPr>
                <w:sz w:val="18"/>
                <w:szCs w:val="18"/>
              </w:rPr>
              <w:lastRenderedPageBreak/>
              <w:t>Skogsdrift forts.</w:t>
            </w:r>
          </w:p>
        </w:tc>
        <w:tc>
          <w:tcPr>
            <w:tcW w:w="671" w:type="pct"/>
            <w:tcBorders>
              <w:left w:val="single" w:sz="2" w:space="0" w:color="auto"/>
              <w:right w:val="single" w:sz="2" w:space="0" w:color="auto"/>
            </w:tcBorders>
            <w:shd w:val="clear" w:color="auto" w:fill="FFFBEF"/>
            <w:tcMar>
              <w:top w:w="57" w:type="dxa"/>
            </w:tcMar>
          </w:tcPr>
          <w:p w14:paraId="050788AF" w14:textId="77777777" w:rsidR="00674F2A" w:rsidRDefault="00674F2A" w:rsidP="00674F2A">
            <w:pPr>
              <w:rPr>
                <w:sz w:val="18"/>
                <w:szCs w:val="18"/>
              </w:rPr>
            </w:pPr>
            <w:r>
              <w:rPr>
                <w:b/>
                <w:sz w:val="18"/>
                <w:szCs w:val="18"/>
              </w:rPr>
              <w:lastRenderedPageBreak/>
              <w:t xml:space="preserve">§ 3 </w:t>
            </w:r>
            <w:r w:rsidRPr="001B03A3">
              <w:rPr>
                <w:sz w:val="18"/>
                <w:szCs w:val="18"/>
              </w:rPr>
              <w:t>pkt. 2.3</w:t>
            </w:r>
          </w:p>
          <w:p w14:paraId="371D8324" w14:textId="77777777" w:rsidR="00023C5A" w:rsidRDefault="00023C5A" w:rsidP="00674F2A">
            <w:pPr>
              <w:rPr>
                <w:b/>
                <w:sz w:val="18"/>
                <w:szCs w:val="18"/>
              </w:rPr>
            </w:pPr>
          </w:p>
          <w:p w14:paraId="7126FE37" w14:textId="77777777" w:rsidR="00023C5A" w:rsidRDefault="00023C5A" w:rsidP="00674F2A">
            <w:pPr>
              <w:rPr>
                <w:b/>
                <w:sz w:val="18"/>
                <w:szCs w:val="18"/>
              </w:rPr>
            </w:pPr>
          </w:p>
          <w:p w14:paraId="3AAD3890" w14:textId="77777777" w:rsidR="00023C5A" w:rsidRDefault="00023C5A" w:rsidP="00674F2A">
            <w:pPr>
              <w:rPr>
                <w:b/>
                <w:sz w:val="18"/>
                <w:szCs w:val="18"/>
              </w:rPr>
            </w:pPr>
          </w:p>
          <w:p w14:paraId="4DA3AA76" w14:textId="77777777" w:rsidR="00023C5A" w:rsidRDefault="00023C5A" w:rsidP="00674F2A">
            <w:pPr>
              <w:rPr>
                <w:b/>
                <w:sz w:val="18"/>
                <w:szCs w:val="18"/>
              </w:rPr>
            </w:pPr>
          </w:p>
          <w:p w14:paraId="2012752A" w14:textId="77777777" w:rsidR="00023C5A" w:rsidRDefault="00023C5A" w:rsidP="00674F2A">
            <w:pPr>
              <w:rPr>
                <w:b/>
                <w:sz w:val="18"/>
                <w:szCs w:val="18"/>
              </w:rPr>
            </w:pPr>
          </w:p>
          <w:p w14:paraId="61876895" w14:textId="77777777" w:rsidR="00023C5A" w:rsidRDefault="00023C5A" w:rsidP="00674F2A">
            <w:pPr>
              <w:rPr>
                <w:b/>
                <w:sz w:val="18"/>
                <w:szCs w:val="18"/>
              </w:rPr>
            </w:pPr>
          </w:p>
          <w:p w14:paraId="53A5F26B" w14:textId="77777777" w:rsidR="00023C5A" w:rsidRDefault="00023C5A" w:rsidP="00563089">
            <w:pPr>
              <w:spacing w:after="100"/>
              <w:rPr>
                <w:b/>
                <w:sz w:val="18"/>
                <w:szCs w:val="18"/>
              </w:rPr>
            </w:pPr>
          </w:p>
          <w:p w14:paraId="7F6BD9A9" w14:textId="77777777" w:rsidR="00023C5A" w:rsidRDefault="00023C5A" w:rsidP="00674F2A">
            <w:pPr>
              <w:rPr>
                <w:b/>
                <w:sz w:val="18"/>
                <w:szCs w:val="18"/>
              </w:rPr>
            </w:pPr>
          </w:p>
          <w:p w14:paraId="3BEDB430" w14:textId="77777777" w:rsidR="00023C5A" w:rsidRDefault="00023C5A" w:rsidP="00674F2A">
            <w:pPr>
              <w:rPr>
                <w:b/>
                <w:sz w:val="18"/>
                <w:szCs w:val="18"/>
              </w:rPr>
            </w:pPr>
          </w:p>
          <w:p w14:paraId="4417567D" w14:textId="77777777" w:rsidR="00023C5A" w:rsidRDefault="00023C5A" w:rsidP="00563089">
            <w:pPr>
              <w:rPr>
                <w:b/>
                <w:sz w:val="18"/>
                <w:szCs w:val="18"/>
              </w:rPr>
            </w:pPr>
          </w:p>
          <w:p w14:paraId="72501C97" w14:textId="77777777" w:rsidR="00023C5A" w:rsidRDefault="00023C5A" w:rsidP="009A6D92">
            <w:pPr>
              <w:jc w:val="right"/>
              <w:rPr>
                <w:bCs/>
                <w:sz w:val="18"/>
                <w:szCs w:val="18"/>
              </w:rPr>
            </w:pPr>
            <w:r w:rsidRPr="00023C5A">
              <w:rPr>
                <w:bCs/>
                <w:sz w:val="18"/>
                <w:szCs w:val="18"/>
              </w:rPr>
              <w:t>Vedhogst</w:t>
            </w:r>
          </w:p>
          <w:p w14:paraId="0964969D" w14:textId="77777777" w:rsidR="00023C5A" w:rsidRDefault="00023C5A" w:rsidP="009A6D92">
            <w:pPr>
              <w:jc w:val="right"/>
              <w:rPr>
                <w:bCs/>
                <w:sz w:val="18"/>
                <w:szCs w:val="18"/>
              </w:rPr>
            </w:pPr>
          </w:p>
          <w:p w14:paraId="67634B51" w14:textId="77777777" w:rsidR="00023C5A" w:rsidRDefault="00023C5A" w:rsidP="009A6D92">
            <w:pPr>
              <w:jc w:val="right"/>
              <w:rPr>
                <w:bCs/>
                <w:sz w:val="18"/>
                <w:szCs w:val="18"/>
              </w:rPr>
            </w:pPr>
          </w:p>
          <w:p w14:paraId="1BAE701E" w14:textId="77777777" w:rsidR="00023C5A" w:rsidRDefault="00023C5A" w:rsidP="009A6D92">
            <w:pPr>
              <w:jc w:val="right"/>
              <w:rPr>
                <w:bCs/>
                <w:sz w:val="18"/>
                <w:szCs w:val="18"/>
              </w:rPr>
            </w:pPr>
          </w:p>
          <w:p w14:paraId="1FCFD811" w14:textId="77777777" w:rsidR="00023C5A" w:rsidRDefault="00023C5A" w:rsidP="0049288A">
            <w:pPr>
              <w:spacing w:after="140"/>
              <w:jc w:val="right"/>
              <w:rPr>
                <w:bCs/>
                <w:sz w:val="18"/>
                <w:szCs w:val="18"/>
              </w:rPr>
            </w:pPr>
          </w:p>
          <w:p w14:paraId="309D2722" w14:textId="77777777" w:rsidR="007A440B" w:rsidRDefault="007A440B" w:rsidP="006252EF">
            <w:pPr>
              <w:spacing w:after="0"/>
              <w:jc w:val="right"/>
              <w:rPr>
                <w:bCs/>
                <w:sz w:val="18"/>
                <w:szCs w:val="18"/>
              </w:rPr>
            </w:pPr>
          </w:p>
          <w:p w14:paraId="6F4E97EF" w14:textId="64F15D8B" w:rsidR="00023C5A" w:rsidRPr="00023C5A" w:rsidRDefault="00023C5A" w:rsidP="009A6D92">
            <w:pPr>
              <w:jc w:val="right"/>
              <w:rPr>
                <w:bCs/>
                <w:sz w:val="18"/>
                <w:szCs w:val="18"/>
              </w:rPr>
            </w:pPr>
            <w:r>
              <w:rPr>
                <w:bCs/>
                <w:sz w:val="18"/>
                <w:szCs w:val="18"/>
              </w:rPr>
              <w:t>Skogsdrift</w:t>
            </w:r>
          </w:p>
        </w:tc>
        <w:tc>
          <w:tcPr>
            <w:tcW w:w="3476" w:type="pct"/>
            <w:tcBorders>
              <w:left w:val="single" w:sz="2" w:space="0" w:color="auto"/>
            </w:tcBorders>
            <w:shd w:val="clear" w:color="auto" w:fill="FFFBEF"/>
            <w:tcMar>
              <w:top w:w="57" w:type="dxa"/>
            </w:tcMar>
          </w:tcPr>
          <w:p w14:paraId="79170722" w14:textId="77777777" w:rsidR="00674F2A" w:rsidRPr="006404F5" w:rsidRDefault="00674F2A" w:rsidP="00E5144E">
            <w:pPr>
              <w:spacing w:line="264" w:lineRule="auto"/>
              <w:rPr>
                <w:bCs/>
                <w:i/>
                <w:sz w:val="18"/>
                <w:szCs w:val="18"/>
              </w:rPr>
            </w:pPr>
            <w:r w:rsidRPr="006404F5">
              <w:rPr>
                <w:bCs/>
                <w:i/>
                <w:sz w:val="18"/>
                <w:szCs w:val="18"/>
              </w:rPr>
              <w:t xml:space="preserve">Skogsdrift og uttak av ved kan skje etter </w:t>
            </w:r>
            <w:r w:rsidRPr="006404F5">
              <w:rPr>
                <w:b/>
                <w:i/>
                <w:sz w:val="18"/>
                <w:szCs w:val="18"/>
              </w:rPr>
              <w:t>retningslinjer gitt i forvaltningsplanen</w:t>
            </w:r>
            <w:r w:rsidRPr="006404F5">
              <w:rPr>
                <w:bCs/>
                <w:i/>
                <w:sz w:val="18"/>
                <w:szCs w:val="18"/>
              </w:rPr>
              <w:t>.</w:t>
            </w:r>
          </w:p>
          <w:p w14:paraId="0097BC28" w14:textId="6615C811" w:rsidR="00A31931" w:rsidRDefault="00C02F41" w:rsidP="00E5144E">
            <w:pPr>
              <w:spacing w:line="264" w:lineRule="auto"/>
              <w:rPr>
                <w:sz w:val="18"/>
                <w:szCs w:val="18"/>
              </w:rPr>
            </w:pPr>
            <w:r w:rsidRPr="00C02F41">
              <w:rPr>
                <w:sz w:val="18"/>
                <w:szCs w:val="18"/>
              </w:rPr>
              <w:t xml:space="preserve">Skogsdrift og uttak av ved kan skje etter retningslinjene i denne forvaltningsplanen. Retningslinjene skal ta tilstrekkelig hensyn til de påviste verneverdiene (jf. Kgl. res. 2009). Det er et mål å bevare </w:t>
            </w:r>
            <w:r w:rsidRPr="00C02F41">
              <w:rPr>
                <w:b/>
                <w:bCs/>
                <w:sz w:val="18"/>
                <w:szCs w:val="18"/>
              </w:rPr>
              <w:t>naturskog</w:t>
            </w:r>
            <w:r w:rsidRPr="00C02F41">
              <w:rPr>
                <w:sz w:val="18"/>
                <w:szCs w:val="18"/>
              </w:rPr>
              <w:t xml:space="preserve"> – gammel skog med naturlige strukturer, økologiske prosesser, variert aldersspenn og høy kontinuitet av død ved.</w:t>
            </w:r>
          </w:p>
          <w:p w14:paraId="0F875A68" w14:textId="3B0522AA" w:rsidR="00D81242" w:rsidRPr="005E3573" w:rsidRDefault="00D81242" w:rsidP="009A6D92">
            <w:pPr>
              <w:spacing w:before="180" w:after="0" w:line="264" w:lineRule="auto"/>
              <w:rPr>
                <w:bCs/>
                <w:sz w:val="18"/>
                <w:szCs w:val="18"/>
              </w:rPr>
            </w:pPr>
            <w:r w:rsidRPr="005E3573">
              <w:rPr>
                <w:b/>
                <w:bCs/>
                <w:sz w:val="20"/>
                <w:szCs w:val="20"/>
              </w:rPr>
              <w:t xml:space="preserve">1. </w:t>
            </w:r>
            <w:r w:rsidR="005763B7" w:rsidRPr="005E3573">
              <w:rPr>
                <w:b/>
                <w:bCs/>
                <w:sz w:val="20"/>
                <w:szCs w:val="20"/>
              </w:rPr>
              <w:t xml:space="preserve">Formål </w:t>
            </w:r>
            <w:r w:rsidR="005763B7" w:rsidRPr="005E3573">
              <w:rPr>
                <w:b/>
                <w:sz w:val="20"/>
                <w:szCs w:val="20"/>
              </w:rPr>
              <w:t>og overordna rammer:</w:t>
            </w:r>
          </w:p>
          <w:p w14:paraId="4DDC4E63" w14:textId="70D80D70" w:rsidR="00285856" w:rsidRPr="002C24E1" w:rsidRDefault="007F6241" w:rsidP="00E5144E">
            <w:pPr>
              <w:pStyle w:val="Listeavsnitt"/>
              <w:numPr>
                <w:ilvl w:val="0"/>
                <w:numId w:val="41"/>
              </w:numPr>
              <w:ind w:left="448" w:hanging="283"/>
              <w:rPr>
                <w:bCs/>
                <w:sz w:val="18"/>
                <w:szCs w:val="18"/>
              </w:rPr>
            </w:pPr>
            <w:r w:rsidRPr="002C24E1">
              <w:rPr>
                <w:bCs/>
                <w:sz w:val="18"/>
                <w:szCs w:val="18"/>
              </w:rPr>
              <w:t xml:space="preserve">All hogst skal </w:t>
            </w:r>
            <w:r w:rsidR="00211714" w:rsidRPr="002C24E1">
              <w:rPr>
                <w:bCs/>
                <w:sz w:val="18"/>
                <w:szCs w:val="18"/>
              </w:rPr>
              <w:t>ivareta verneformålet</w:t>
            </w:r>
            <w:r w:rsidR="002208C4" w:rsidRPr="002C24E1">
              <w:rPr>
                <w:bCs/>
                <w:sz w:val="18"/>
                <w:szCs w:val="18"/>
              </w:rPr>
              <w:t>.</w:t>
            </w:r>
            <w:r w:rsidR="002208C4" w:rsidRPr="002C24E1">
              <w:rPr>
                <w:b/>
                <w:sz w:val="18"/>
                <w:szCs w:val="18"/>
              </w:rPr>
              <w:t xml:space="preserve"> </w:t>
            </w:r>
            <w:r w:rsidR="00211714" w:rsidRPr="002C24E1">
              <w:rPr>
                <w:bCs/>
                <w:sz w:val="18"/>
                <w:szCs w:val="18"/>
              </w:rPr>
              <w:t>Det skal tas særskilt hensyn til</w:t>
            </w:r>
            <w:r w:rsidR="00285856" w:rsidRPr="002C24E1">
              <w:rPr>
                <w:bCs/>
                <w:sz w:val="18"/>
                <w:szCs w:val="18"/>
              </w:rPr>
              <w:t>:</w:t>
            </w:r>
          </w:p>
          <w:p w14:paraId="51205FCF" w14:textId="174D76BF" w:rsidR="00342BB0" w:rsidRPr="0054773E" w:rsidRDefault="00211714" w:rsidP="00E5144E">
            <w:pPr>
              <w:pStyle w:val="Listeavsnitt"/>
              <w:numPr>
                <w:ilvl w:val="1"/>
                <w:numId w:val="107"/>
              </w:numPr>
              <w:ind w:left="732" w:hanging="283"/>
              <w:rPr>
                <w:bCs/>
                <w:sz w:val="18"/>
                <w:szCs w:val="18"/>
              </w:rPr>
            </w:pPr>
            <w:r w:rsidRPr="0054773E">
              <w:rPr>
                <w:bCs/>
                <w:sz w:val="18"/>
                <w:szCs w:val="18"/>
              </w:rPr>
              <w:t>naturskog og gamle skogstrukturer</w:t>
            </w:r>
            <w:r w:rsidR="0054773E" w:rsidRPr="0054773E">
              <w:rPr>
                <w:bCs/>
                <w:sz w:val="18"/>
                <w:szCs w:val="18"/>
              </w:rPr>
              <w:t>, med</w:t>
            </w:r>
            <w:r w:rsidR="0054773E">
              <w:rPr>
                <w:bCs/>
                <w:sz w:val="18"/>
                <w:szCs w:val="18"/>
              </w:rPr>
              <w:t xml:space="preserve"> </w:t>
            </w:r>
            <w:r w:rsidRPr="0054773E">
              <w:rPr>
                <w:bCs/>
                <w:sz w:val="18"/>
                <w:szCs w:val="18"/>
              </w:rPr>
              <w:t>kontinuitet i død ved</w:t>
            </w:r>
          </w:p>
          <w:p w14:paraId="77FBC3F4" w14:textId="2665784F" w:rsidR="00EA042B" w:rsidRDefault="00717ED4" w:rsidP="00E5144E">
            <w:pPr>
              <w:pStyle w:val="Listeavsnitt"/>
              <w:numPr>
                <w:ilvl w:val="1"/>
                <w:numId w:val="107"/>
              </w:numPr>
              <w:ind w:left="732" w:hanging="283"/>
              <w:rPr>
                <w:bCs/>
                <w:sz w:val="18"/>
                <w:szCs w:val="18"/>
              </w:rPr>
            </w:pPr>
            <w:r>
              <w:rPr>
                <w:bCs/>
                <w:sz w:val="18"/>
                <w:szCs w:val="18"/>
              </w:rPr>
              <w:t xml:space="preserve">registrerte </w:t>
            </w:r>
            <w:r w:rsidR="00D12AAE">
              <w:rPr>
                <w:bCs/>
                <w:sz w:val="18"/>
                <w:szCs w:val="18"/>
              </w:rPr>
              <w:t xml:space="preserve">naturtypelokaliteter og livsmiljø </w:t>
            </w:r>
            <w:r w:rsidR="00211714" w:rsidRPr="00342BB0">
              <w:rPr>
                <w:bCs/>
                <w:sz w:val="18"/>
                <w:szCs w:val="18"/>
              </w:rPr>
              <w:t>for rødlistearter</w:t>
            </w:r>
          </w:p>
          <w:p w14:paraId="642C201C" w14:textId="6928F416" w:rsidR="00211714" w:rsidRPr="0054773E" w:rsidRDefault="00211714" w:rsidP="00E5144E">
            <w:pPr>
              <w:pStyle w:val="Listeavsnitt"/>
              <w:numPr>
                <w:ilvl w:val="1"/>
                <w:numId w:val="107"/>
              </w:numPr>
              <w:ind w:left="732" w:hanging="283"/>
              <w:rPr>
                <w:bCs/>
                <w:sz w:val="18"/>
                <w:szCs w:val="18"/>
              </w:rPr>
            </w:pPr>
            <w:r w:rsidRPr="0054773E">
              <w:rPr>
                <w:bCs/>
                <w:sz w:val="18"/>
                <w:szCs w:val="18"/>
              </w:rPr>
              <w:t>landskapsbildet</w:t>
            </w:r>
            <w:r w:rsidR="002208C4" w:rsidRPr="0054773E">
              <w:rPr>
                <w:bCs/>
                <w:sz w:val="18"/>
                <w:szCs w:val="18"/>
              </w:rPr>
              <w:t xml:space="preserve"> </w:t>
            </w:r>
            <w:r w:rsidR="0054773E" w:rsidRPr="0054773E">
              <w:rPr>
                <w:bCs/>
                <w:sz w:val="18"/>
                <w:szCs w:val="18"/>
              </w:rPr>
              <w:t xml:space="preserve">og </w:t>
            </w:r>
            <w:r w:rsidRPr="0054773E">
              <w:rPr>
                <w:bCs/>
                <w:sz w:val="18"/>
                <w:szCs w:val="18"/>
              </w:rPr>
              <w:t>kulturhistoriske spor</w:t>
            </w:r>
          </w:p>
          <w:p w14:paraId="00A06CE1" w14:textId="7AA8FB60" w:rsidR="0044757E" w:rsidRPr="0044757E" w:rsidRDefault="0044757E" w:rsidP="00E5211F">
            <w:pPr>
              <w:pStyle w:val="Listeavsnitt"/>
              <w:numPr>
                <w:ilvl w:val="0"/>
                <w:numId w:val="108"/>
              </w:numPr>
              <w:spacing w:line="240" w:lineRule="auto"/>
              <w:ind w:left="732" w:hanging="284"/>
              <w:rPr>
                <w:bCs/>
                <w:sz w:val="18"/>
                <w:szCs w:val="18"/>
              </w:rPr>
            </w:pPr>
            <w:hyperlink r:id="rId66" w:anchor=":~:text=Naturskog%20er%20gammel%20skog%20uten,st%C3%B8rrelser%2C%20og%20mye%20d%C3%B8d%20ved." w:history="1">
              <w:r w:rsidRPr="0044757E">
                <w:rPr>
                  <w:rStyle w:val="Hyperkobling"/>
                  <w:bCs/>
                  <w:sz w:val="18"/>
                  <w:szCs w:val="18"/>
                </w:rPr>
                <w:t>Naturskog defineres etter Miljødirektoratets kart over naturskog</w:t>
              </w:r>
            </w:hyperlink>
            <w:r w:rsidRPr="0044757E">
              <w:rPr>
                <w:bCs/>
                <w:sz w:val="18"/>
                <w:szCs w:val="18"/>
              </w:rPr>
              <w:t xml:space="preserve"> </w:t>
            </w:r>
            <w:r w:rsidR="00E3033E">
              <w:rPr>
                <w:bCs/>
                <w:sz w:val="18"/>
                <w:szCs w:val="18"/>
              </w:rPr>
              <w:t>(</w:t>
            </w:r>
            <w:r w:rsidR="007D6FDB">
              <w:rPr>
                <w:bCs/>
                <w:sz w:val="18"/>
                <w:szCs w:val="18"/>
              </w:rPr>
              <w:t xml:space="preserve">med støtte i tre </w:t>
            </w:r>
            <w:r w:rsidR="001D4125">
              <w:rPr>
                <w:bCs/>
                <w:sz w:val="18"/>
                <w:szCs w:val="18"/>
              </w:rPr>
              <w:t xml:space="preserve">ulike </w:t>
            </w:r>
            <w:r w:rsidR="007D6FDB">
              <w:rPr>
                <w:bCs/>
                <w:sz w:val="18"/>
                <w:szCs w:val="18"/>
              </w:rPr>
              <w:t xml:space="preserve">datamodeller til støtte, </w:t>
            </w:r>
            <w:r w:rsidRPr="0044757E">
              <w:rPr>
                <w:sz w:val="18"/>
                <w:szCs w:val="18"/>
              </w:rPr>
              <w:t xml:space="preserve">tilgjengelig i </w:t>
            </w:r>
            <w:hyperlink r:id="rId67" w:anchor=":~:text=Naturskog%20er%20gammel%20skog%20uten,st%C3%B8rrelser%2C%20og%20mye%20d%C3%B8d%20ved." w:history="1">
              <w:proofErr w:type="spellStart"/>
              <w:r w:rsidRPr="0044757E">
                <w:rPr>
                  <w:rStyle w:val="Hyperkobling"/>
                  <w:sz w:val="18"/>
                  <w:szCs w:val="18"/>
                </w:rPr>
                <w:t>Kartkatalogen</w:t>
              </w:r>
              <w:proofErr w:type="spellEnd"/>
              <w:r w:rsidRPr="0044757E">
                <w:rPr>
                  <w:rStyle w:val="Hyperkobling"/>
                  <w:sz w:val="18"/>
                  <w:szCs w:val="18"/>
                </w:rPr>
                <w:t xml:space="preserve"> hos </w:t>
              </w:r>
              <w:proofErr w:type="spellStart"/>
              <w:r w:rsidRPr="0044757E">
                <w:rPr>
                  <w:rStyle w:val="Hyperkobling"/>
                  <w:sz w:val="18"/>
                  <w:szCs w:val="18"/>
                </w:rPr>
                <w:t>Geonorge</w:t>
              </w:r>
              <w:proofErr w:type="spellEnd"/>
            </w:hyperlink>
            <w:r>
              <w:t>).</w:t>
            </w:r>
          </w:p>
          <w:p w14:paraId="5F442005" w14:textId="77777777" w:rsidR="0044757E" w:rsidRPr="00082623" w:rsidRDefault="00AA60E9" w:rsidP="00E5144E">
            <w:pPr>
              <w:pStyle w:val="Listeavsnitt"/>
              <w:numPr>
                <w:ilvl w:val="0"/>
                <w:numId w:val="41"/>
              </w:numPr>
              <w:spacing w:before="40" w:after="120"/>
              <w:ind w:left="448" w:hanging="284"/>
              <w:contextualSpacing w:val="0"/>
              <w:rPr>
                <w:sz w:val="18"/>
                <w:szCs w:val="18"/>
              </w:rPr>
            </w:pPr>
            <w:r w:rsidRPr="00082623">
              <w:rPr>
                <w:sz w:val="18"/>
                <w:szCs w:val="18"/>
              </w:rPr>
              <w:t>Vurder konsultasjon ved mulig påvirkning av samiske interesser.</w:t>
            </w:r>
          </w:p>
          <w:p w14:paraId="75C526AF" w14:textId="798A4C44" w:rsidR="00B56459" w:rsidRDefault="00B13B0B" w:rsidP="009A6D92">
            <w:pPr>
              <w:spacing w:before="180" w:after="40" w:line="264" w:lineRule="auto"/>
              <w:rPr>
                <w:sz w:val="18"/>
                <w:szCs w:val="18"/>
              </w:rPr>
            </w:pPr>
            <w:r w:rsidRPr="005E3573">
              <w:rPr>
                <w:b/>
                <w:bCs/>
                <w:sz w:val="20"/>
                <w:szCs w:val="20"/>
              </w:rPr>
              <w:t xml:space="preserve">2. </w:t>
            </w:r>
            <w:r w:rsidR="00364740" w:rsidRPr="005E3573">
              <w:rPr>
                <w:b/>
                <w:bCs/>
                <w:sz w:val="20"/>
                <w:szCs w:val="20"/>
              </w:rPr>
              <w:t>Uttak av ved til eget bruk</w:t>
            </w:r>
            <w:r w:rsidR="008E4C41" w:rsidRPr="005E3573">
              <w:rPr>
                <w:b/>
                <w:bCs/>
                <w:sz w:val="20"/>
                <w:szCs w:val="20"/>
              </w:rPr>
              <w:t xml:space="preserve"> </w:t>
            </w:r>
            <w:r w:rsidR="00362B28" w:rsidRPr="005E3573">
              <w:rPr>
                <w:b/>
                <w:bCs/>
                <w:sz w:val="20"/>
                <w:szCs w:val="20"/>
              </w:rPr>
              <w:t>(</w:t>
            </w:r>
            <w:r w:rsidR="002015B5" w:rsidRPr="005E3573">
              <w:rPr>
                <w:b/>
                <w:bCs/>
                <w:sz w:val="20"/>
                <w:szCs w:val="20"/>
              </w:rPr>
              <w:t>ikke</w:t>
            </w:r>
            <w:r w:rsidR="008E4C41" w:rsidRPr="005E3573">
              <w:rPr>
                <w:b/>
                <w:bCs/>
                <w:sz w:val="20"/>
                <w:szCs w:val="20"/>
              </w:rPr>
              <w:t xml:space="preserve"> </w:t>
            </w:r>
            <w:r w:rsidR="002015B5" w:rsidRPr="005E3573">
              <w:rPr>
                <w:b/>
                <w:bCs/>
                <w:sz w:val="20"/>
                <w:szCs w:val="20"/>
              </w:rPr>
              <w:t>søknadspliktig</w:t>
            </w:r>
            <w:r w:rsidR="00362B28" w:rsidRPr="005E3573">
              <w:rPr>
                <w:b/>
                <w:bCs/>
                <w:sz w:val="20"/>
                <w:szCs w:val="20"/>
              </w:rPr>
              <w:t>)</w:t>
            </w:r>
            <w:r w:rsidR="00957D90" w:rsidRPr="005E3573">
              <w:rPr>
                <w:b/>
                <w:bCs/>
                <w:sz w:val="20"/>
                <w:szCs w:val="20"/>
              </w:rPr>
              <w:t xml:space="preserve"> </w:t>
            </w:r>
            <w:r w:rsidR="008E4C41" w:rsidRPr="005E3573">
              <w:rPr>
                <w:b/>
                <w:bCs/>
                <w:sz w:val="20"/>
                <w:szCs w:val="20"/>
              </w:rPr>
              <w:br/>
            </w:r>
            <w:r w:rsidR="00957D90" w:rsidRPr="008E4C41">
              <w:rPr>
                <w:bCs/>
                <w:iCs/>
                <w:sz w:val="18"/>
                <w:szCs w:val="18"/>
              </w:rPr>
              <w:t>Vedhogst</w:t>
            </w:r>
            <w:r w:rsidR="00957D90" w:rsidRPr="008E4C41">
              <w:rPr>
                <w:b/>
                <w:bCs/>
                <w:iCs/>
                <w:sz w:val="18"/>
                <w:szCs w:val="18"/>
              </w:rPr>
              <w:t xml:space="preserve"> </w:t>
            </w:r>
            <w:r w:rsidR="00B56459" w:rsidRPr="008E4C41">
              <w:rPr>
                <w:iCs/>
                <w:sz w:val="18"/>
                <w:szCs w:val="18"/>
              </w:rPr>
              <w:t>til husbehov</w:t>
            </w:r>
            <w:r w:rsidR="00B56459" w:rsidRPr="00FE2E83">
              <w:rPr>
                <w:sz w:val="18"/>
                <w:szCs w:val="18"/>
              </w:rPr>
              <w:t xml:space="preserve"> </w:t>
            </w:r>
            <w:r w:rsidR="008E4C41">
              <w:rPr>
                <w:sz w:val="18"/>
                <w:szCs w:val="18"/>
              </w:rPr>
              <w:t>er</w:t>
            </w:r>
            <w:r w:rsidR="00B56459" w:rsidRPr="00FE2E83">
              <w:rPr>
                <w:sz w:val="18"/>
                <w:szCs w:val="18"/>
              </w:rPr>
              <w:t xml:space="preserve"> uproblematisk for verneverdiene når det gjennomføres </w:t>
            </w:r>
            <w:r w:rsidR="00FB1F58" w:rsidRPr="00FE2E83">
              <w:rPr>
                <w:sz w:val="18"/>
                <w:szCs w:val="18"/>
              </w:rPr>
              <w:t xml:space="preserve">slik: </w:t>
            </w:r>
          </w:p>
          <w:p w14:paraId="0F269A5F" w14:textId="34C322EA" w:rsidR="00FE2E83" w:rsidRPr="0010717B" w:rsidRDefault="009F3B23" w:rsidP="00E5144E">
            <w:pPr>
              <w:pStyle w:val="Listeavsnitt"/>
              <w:numPr>
                <w:ilvl w:val="0"/>
                <w:numId w:val="41"/>
              </w:numPr>
              <w:tabs>
                <w:tab w:val="num" w:pos="720"/>
              </w:tabs>
              <w:spacing w:after="60"/>
              <w:ind w:left="454" w:hanging="284"/>
              <w:rPr>
                <w:bCs/>
                <w:sz w:val="18"/>
                <w:szCs w:val="18"/>
              </w:rPr>
            </w:pPr>
            <w:r w:rsidRPr="0010717B">
              <w:rPr>
                <w:bCs/>
                <w:sz w:val="18"/>
                <w:szCs w:val="18"/>
              </w:rPr>
              <w:t>P</w:t>
            </w:r>
            <w:r w:rsidR="00FE2E83" w:rsidRPr="0010717B">
              <w:rPr>
                <w:bCs/>
                <w:sz w:val="18"/>
                <w:szCs w:val="18"/>
              </w:rPr>
              <w:t>lukkhogst</w:t>
            </w:r>
            <w:r w:rsidRPr="0010717B">
              <w:rPr>
                <w:bCs/>
                <w:sz w:val="18"/>
                <w:szCs w:val="18"/>
              </w:rPr>
              <w:t>: D</w:t>
            </w:r>
            <w:r w:rsidR="00FE2E83" w:rsidRPr="0010717B">
              <w:rPr>
                <w:bCs/>
                <w:sz w:val="18"/>
                <w:szCs w:val="18"/>
              </w:rPr>
              <w:t>et skal ikke åpnes større flater.</w:t>
            </w:r>
          </w:p>
          <w:p w14:paraId="43ADF87F" w14:textId="4F42D825" w:rsidR="00FE2E83" w:rsidRPr="0010717B" w:rsidRDefault="00FE2E83" w:rsidP="00E5144E">
            <w:pPr>
              <w:pStyle w:val="Listeavsnitt"/>
              <w:numPr>
                <w:ilvl w:val="0"/>
                <w:numId w:val="41"/>
              </w:numPr>
              <w:tabs>
                <w:tab w:val="num" w:pos="720"/>
              </w:tabs>
              <w:ind w:left="452" w:hanging="283"/>
              <w:rPr>
                <w:bCs/>
                <w:sz w:val="18"/>
                <w:szCs w:val="18"/>
              </w:rPr>
            </w:pPr>
            <w:r w:rsidRPr="0010717B">
              <w:rPr>
                <w:bCs/>
                <w:sz w:val="18"/>
                <w:szCs w:val="18"/>
              </w:rPr>
              <w:t>Treslag: Det skal i hovedsak tas lauvtre.</w:t>
            </w:r>
          </w:p>
          <w:p w14:paraId="0C4FF467" w14:textId="4A1D342B" w:rsidR="00FE2E83" w:rsidRPr="0010717B" w:rsidRDefault="00FE2E83" w:rsidP="00E5144E">
            <w:pPr>
              <w:pStyle w:val="Listeavsnitt"/>
              <w:numPr>
                <w:ilvl w:val="0"/>
                <w:numId w:val="41"/>
              </w:numPr>
              <w:tabs>
                <w:tab w:val="num" w:pos="720"/>
              </w:tabs>
              <w:spacing w:after="120"/>
              <w:ind w:left="454" w:hanging="284"/>
              <w:rPr>
                <w:bCs/>
                <w:sz w:val="18"/>
                <w:szCs w:val="18"/>
              </w:rPr>
            </w:pPr>
            <w:r w:rsidRPr="0010717B">
              <w:rPr>
                <w:bCs/>
                <w:sz w:val="18"/>
                <w:szCs w:val="18"/>
              </w:rPr>
              <w:t xml:space="preserve">Bevaring av </w:t>
            </w:r>
            <w:r w:rsidRPr="0010717B">
              <w:rPr>
                <w:bCs/>
                <w:sz w:val="18"/>
                <w:szCs w:val="18"/>
                <w:u w:val="single"/>
              </w:rPr>
              <w:t>viktige trær</w:t>
            </w:r>
            <w:r w:rsidRPr="0010717B">
              <w:rPr>
                <w:bCs/>
                <w:sz w:val="18"/>
                <w:szCs w:val="18"/>
              </w:rPr>
              <w:t xml:space="preserve"> </w:t>
            </w:r>
            <w:r w:rsidR="00946816" w:rsidRPr="0010717B">
              <w:rPr>
                <w:bCs/>
                <w:sz w:val="18"/>
                <w:szCs w:val="18"/>
              </w:rPr>
              <w:t xml:space="preserve">– </w:t>
            </w:r>
            <w:r w:rsidRPr="0010717B">
              <w:rPr>
                <w:bCs/>
                <w:sz w:val="18"/>
                <w:szCs w:val="18"/>
              </w:rPr>
              <w:t>skal</w:t>
            </w:r>
            <w:r w:rsidR="00946816" w:rsidRPr="0010717B">
              <w:rPr>
                <w:bCs/>
                <w:sz w:val="18"/>
                <w:szCs w:val="18"/>
              </w:rPr>
              <w:t xml:space="preserve"> </w:t>
            </w:r>
            <w:r w:rsidRPr="0010717B">
              <w:rPr>
                <w:bCs/>
                <w:sz w:val="18"/>
                <w:szCs w:val="18"/>
              </w:rPr>
              <w:t>alltid settes igjen: Gamle</w:t>
            </w:r>
            <w:r w:rsidR="001429EA" w:rsidRPr="0010717B">
              <w:rPr>
                <w:bCs/>
                <w:sz w:val="18"/>
                <w:szCs w:val="18"/>
              </w:rPr>
              <w:t>, større</w:t>
            </w:r>
            <w:r w:rsidRPr="0010717B">
              <w:rPr>
                <w:bCs/>
                <w:sz w:val="18"/>
                <w:szCs w:val="18"/>
              </w:rPr>
              <w:t xml:space="preserve"> og dekorative trær, døde og døende trær, trær med kulturspor og trær med kjente naturverdier (reirplasser, rødlistearter mv.). </w:t>
            </w:r>
          </w:p>
          <w:p w14:paraId="7A2B7A45" w14:textId="0599062D" w:rsidR="00FA5E54" w:rsidRDefault="00CE1289" w:rsidP="009A6D92">
            <w:pPr>
              <w:spacing w:before="180" w:after="0" w:line="264" w:lineRule="auto"/>
              <w:rPr>
                <w:sz w:val="18"/>
                <w:szCs w:val="18"/>
              </w:rPr>
            </w:pPr>
            <w:r w:rsidRPr="00CE1289">
              <w:rPr>
                <w:b/>
                <w:bCs/>
                <w:sz w:val="20"/>
                <w:szCs w:val="20"/>
              </w:rPr>
              <w:t xml:space="preserve">3. Skogsdrift </w:t>
            </w:r>
            <w:r w:rsidR="00362B28" w:rsidRPr="00247E00">
              <w:rPr>
                <w:b/>
                <w:bCs/>
                <w:sz w:val="20"/>
                <w:szCs w:val="20"/>
              </w:rPr>
              <w:t>(</w:t>
            </w:r>
            <w:r w:rsidR="00A96BE5" w:rsidRPr="00247E00">
              <w:rPr>
                <w:b/>
                <w:bCs/>
                <w:sz w:val="20"/>
                <w:szCs w:val="20"/>
              </w:rPr>
              <w:t>søknadspliktig</w:t>
            </w:r>
            <w:r w:rsidR="00362B28" w:rsidRPr="00247E00">
              <w:rPr>
                <w:b/>
                <w:bCs/>
                <w:sz w:val="20"/>
                <w:szCs w:val="20"/>
              </w:rPr>
              <w:t>)</w:t>
            </w:r>
            <w:r w:rsidR="00857728">
              <w:rPr>
                <w:b/>
                <w:bCs/>
                <w:sz w:val="18"/>
                <w:szCs w:val="18"/>
              </w:rPr>
              <w:br/>
            </w:r>
            <w:r w:rsidRPr="00CE1289">
              <w:rPr>
                <w:sz w:val="18"/>
                <w:szCs w:val="18"/>
              </w:rPr>
              <w:t>All skogsdrift utover ved til eget bruk</w:t>
            </w:r>
            <w:r w:rsidR="008E4C41">
              <w:rPr>
                <w:sz w:val="18"/>
                <w:szCs w:val="18"/>
              </w:rPr>
              <w:t>,</w:t>
            </w:r>
            <w:r w:rsidR="001E445A">
              <w:rPr>
                <w:sz w:val="18"/>
                <w:szCs w:val="18"/>
              </w:rPr>
              <w:t xml:space="preserve"> </w:t>
            </w:r>
            <w:r w:rsidR="00752471" w:rsidRPr="00D82D0E">
              <w:rPr>
                <w:sz w:val="18"/>
                <w:szCs w:val="18"/>
              </w:rPr>
              <w:t>kan endre landskapsbildet</w:t>
            </w:r>
            <w:r w:rsidR="008E4C41">
              <w:rPr>
                <w:sz w:val="18"/>
                <w:szCs w:val="18"/>
              </w:rPr>
              <w:t xml:space="preserve"> i Strauman</w:t>
            </w:r>
            <w:r w:rsidR="00362B28">
              <w:rPr>
                <w:sz w:val="18"/>
                <w:szCs w:val="18"/>
              </w:rPr>
              <w:t xml:space="preserve"> </w:t>
            </w:r>
            <w:r w:rsidR="00FA3ED1">
              <w:rPr>
                <w:sz w:val="18"/>
                <w:szCs w:val="18"/>
              </w:rPr>
              <w:t xml:space="preserve">og </w:t>
            </w:r>
            <w:r w:rsidR="0086458F">
              <w:rPr>
                <w:sz w:val="18"/>
                <w:szCs w:val="18"/>
              </w:rPr>
              <w:t xml:space="preserve">kan ødelegge områder med naturskogspreg, og </w:t>
            </w:r>
            <w:r w:rsidR="00FA3ED1">
              <w:rPr>
                <w:sz w:val="18"/>
                <w:szCs w:val="18"/>
              </w:rPr>
              <w:t xml:space="preserve">er derfor </w:t>
            </w:r>
            <w:r w:rsidR="00362B28">
              <w:rPr>
                <w:sz w:val="18"/>
                <w:szCs w:val="18"/>
              </w:rPr>
              <w:t>søknadspliktig</w:t>
            </w:r>
            <w:r w:rsidR="006C07A5">
              <w:rPr>
                <w:sz w:val="18"/>
                <w:szCs w:val="18"/>
              </w:rPr>
              <w:t xml:space="preserve">. Dette gjelder: </w:t>
            </w:r>
            <w:r w:rsidR="00752471" w:rsidRPr="00D82D0E">
              <w:rPr>
                <w:sz w:val="18"/>
                <w:szCs w:val="18"/>
              </w:rPr>
              <w:t xml:space="preserve"> </w:t>
            </w:r>
          </w:p>
          <w:p w14:paraId="24226AC5" w14:textId="0A8B1475" w:rsidR="001F3CBB" w:rsidRPr="0010717B" w:rsidRDefault="00C56018" w:rsidP="009A6D92">
            <w:pPr>
              <w:pStyle w:val="Listeavsnitt"/>
              <w:numPr>
                <w:ilvl w:val="0"/>
                <w:numId w:val="91"/>
              </w:numPr>
              <w:ind w:left="443" w:hanging="284"/>
              <w:contextualSpacing w:val="0"/>
              <w:rPr>
                <w:sz w:val="18"/>
                <w:szCs w:val="18"/>
              </w:rPr>
            </w:pPr>
            <w:r w:rsidRPr="0010717B">
              <w:rPr>
                <w:sz w:val="18"/>
                <w:szCs w:val="18"/>
              </w:rPr>
              <w:t>uttak av tømmer (større hogster)</w:t>
            </w:r>
          </w:p>
          <w:p w14:paraId="23FE0DEE" w14:textId="21A077D8" w:rsidR="00FA5E54" w:rsidRPr="0010717B" w:rsidRDefault="00C56018" w:rsidP="00E5144E">
            <w:pPr>
              <w:pStyle w:val="Listeavsnitt"/>
              <w:numPr>
                <w:ilvl w:val="0"/>
                <w:numId w:val="91"/>
              </w:numPr>
              <w:spacing w:after="60"/>
              <w:ind w:left="443" w:hanging="284"/>
              <w:rPr>
                <w:sz w:val="18"/>
                <w:szCs w:val="18"/>
              </w:rPr>
            </w:pPr>
            <w:r w:rsidRPr="0010717B">
              <w:rPr>
                <w:sz w:val="18"/>
                <w:szCs w:val="18"/>
              </w:rPr>
              <w:t xml:space="preserve">uttak av ved for salg </w:t>
            </w:r>
          </w:p>
          <w:p w14:paraId="47B03231" w14:textId="2A5416E5" w:rsidR="00FA5E54" w:rsidRPr="0010717B" w:rsidRDefault="00C56018" w:rsidP="00E5144E">
            <w:pPr>
              <w:pStyle w:val="Listeavsnitt"/>
              <w:numPr>
                <w:ilvl w:val="0"/>
                <w:numId w:val="91"/>
              </w:numPr>
              <w:spacing w:before="120" w:after="60"/>
              <w:ind w:left="444" w:hanging="283"/>
              <w:rPr>
                <w:sz w:val="18"/>
                <w:szCs w:val="18"/>
              </w:rPr>
            </w:pPr>
            <w:r w:rsidRPr="0010717B">
              <w:rPr>
                <w:sz w:val="18"/>
                <w:szCs w:val="18"/>
              </w:rPr>
              <w:t xml:space="preserve">nødvendig tilrettelegging for transport </w:t>
            </w:r>
            <w:r w:rsidR="00BF608F" w:rsidRPr="0010717B">
              <w:rPr>
                <w:sz w:val="18"/>
                <w:szCs w:val="18"/>
              </w:rPr>
              <w:br/>
            </w:r>
            <w:r w:rsidRPr="0010717B">
              <w:rPr>
                <w:sz w:val="18"/>
                <w:szCs w:val="18"/>
              </w:rPr>
              <w:t>(vintervei eller barmark</w:t>
            </w:r>
            <w:r w:rsidR="004D2A6A" w:rsidRPr="0010717B">
              <w:rPr>
                <w:sz w:val="18"/>
                <w:szCs w:val="18"/>
              </w:rPr>
              <w:t>, jf. § 3, pkt. 1.3.g og i</w:t>
            </w:r>
            <w:r w:rsidRPr="0010717B">
              <w:rPr>
                <w:sz w:val="18"/>
                <w:szCs w:val="18"/>
              </w:rPr>
              <w:t>)</w:t>
            </w:r>
          </w:p>
          <w:p w14:paraId="2230AD6C" w14:textId="7B8EA910" w:rsidR="00574B44" w:rsidRPr="0049288A" w:rsidRDefault="005E3573" w:rsidP="00082623">
            <w:pPr>
              <w:spacing w:before="240" w:after="0" w:line="264" w:lineRule="auto"/>
              <w:rPr>
                <w:sz w:val="18"/>
                <w:szCs w:val="18"/>
              </w:rPr>
            </w:pPr>
            <w:r w:rsidRPr="0049288A">
              <w:rPr>
                <w:b/>
                <w:bCs/>
                <w:sz w:val="18"/>
                <w:szCs w:val="18"/>
              </w:rPr>
              <w:t xml:space="preserve">3a. </w:t>
            </w:r>
            <w:r w:rsidR="00F30484" w:rsidRPr="0049288A">
              <w:rPr>
                <w:b/>
                <w:bCs/>
                <w:sz w:val="18"/>
                <w:szCs w:val="18"/>
              </w:rPr>
              <w:t>Krav til</w:t>
            </w:r>
            <w:r w:rsidR="003A6D41" w:rsidRPr="0049288A">
              <w:rPr>
                <w:b/>
                <w:sz w:val="18"/>
                <w:szCs w:val="18"/>
              </w:rPr>
              <w:t xml:space="preserve"> hogstform og gjennomføring</w:t>
            </w:r>
            <w:r w:rsidR="002D34B5" w:rsidRPr="0049288A">
              <w:rPr>
                <w:b/>
                <w:sz w:val="18"/>
                <w:szCs w:val="18"/>
              </w:rPr>
              <w:t>:</w:t>
            </w:r>
          </w:p>
          <w:p w14:paraId="2F395714" w14:textId="77777777" w:rsidR="005D128C" w:rsidRPr="0010717B" w:rsidRDefault="009F641D" w:rsidP="00E5144E">
            <w:pPr>
              <w:pStyle w:val="Punktitabellene"/>
              <w:numPr>
                <w:ilvl w:val="0"/>
                <w:numId w:val="90"/>
              </w:numPr>
              <w:ind w:left="452" w:hanging="283"/>
              <w:rPr>
                <w:bCs/>
                <w:sz w:val="18"/>
                <w:szCs w:val="18"/>
              </w:rPr>
            </w:pPr>
            <w:r w:rsidRPr="0010717B">
              <w:rPr>
                <w:bCs/>
                <w:sz w:val="18"/>
                <w:szCs w:val="18"/>
              </w:rPr>
              <w:t>P</w:t>
            </w:r>
            <w:r w:rsidR="006C7CC9" w:rsidRPr="0010717B">
              <w:rPr>
                <w:bCs/>
                <w:sz w:val="18"/>
                <w:szCs w:val="18"/>
              </w:rPr>
              <w:t xml:space="preserve">lukkhogst eller </w:t>
            </w:r>
            <w:r w:rsidR="00574B44" w:rsidRPr="0010717B">
              <w:rPr>
                <w:bCs/>
                <w:sz w:val="18"/>
                <w:szCs w:val="18"/>
              </w:rPr>
              <w:t xml:space="preserve">lukkede hogstformer, som gjennomhogst eller småflatehogst på maks 4 daa. </w:t>
            </w:r>
          </w:p>
          <w:p w14:paraId="0182170B" w14:textId="1160071E" w:rsidR="009F641D" w:rsidRPr="0010717B" w:rsidRDefault="001117CE" w:rsidP="00E5144E">
            <w:pPr>
              <w:pStyle w:val="Punktitabellene"/>
              <w:numPr>
                <w:ilvl w:val="0"/>
                <w:numId w:val="90"/>
              </w:numPr>
              <w:ind w:left="452" w:hanging="283"/>
              <w:rPr>
                <w:bCs/>
                <w:sz w:val="18"/>
                <w:szCs w:val="18"/>
              </w:rPr>
            </w:pPr>
            <w:r w:rsidRPr="0010717B">
              <w:rPr>
                <w:bCs/>
                <w:sz w:val="18"/>
                <w:szCs w:val="18"/>
              </w:rPr>
              <w:t>Ti</w:t>
            </w:r>
            <w:r w:rsidR="00574B44" w:rsidRPr="0010717B">
              <w:rPr>
                <w:bCs/>
                <w:sz w:val="18"/>
                <w:szCs w:val="18"/>
              </w:rPr>
              <w:t xml:space="preserve">dligere plantet skog og områder </w:t>
            </w:r>
            <w:r w:rsidRPr="0010717B">
              <w:rPr>
                <w:bCs/>
                <w:sz w:val="18"/>
                <w:szCs w:val="18"/>
              </w:rPr>
              <w:t xml:space="preserve">som ikke er naturskog </w:t>
            </w:r>
            <w:r w:rsidR="005D128C" w:rsidRPr="0010717B">
              <w:rPr>
                <w:bCs/>
                <w:sz w:val="18"/>
                <w:szCs w:val="18"/>
              </w:rPr>
              <w:t>prioriteres for uttak.</w:t>
            </w:r>
            <w:r w:rsidRPr="0010717B">
              <w:rPr>
                <w:bCs/>
                <w:sz w:val="18"/>
                <w:szCs w:val="18"/>
              </w:rPr>
              <w:t xml:space="preserve"> </w:t>
            </w:r>
          </w:p>
          <w:p w14:paraId="1BC8756B" w14:textId="20B50EA4" w:rsidR="00400AFB" w:rsidRPr="0010717B" w:rsidRDefault="005D128C" w:rsidP="00E5144E">
            <w:pPr>
              <w:pStyle w:val="Punktitabellene"/>
              <w:numPr>
                <w:ilvl w:val="0"/>
                <w:numId w:val="90"/>
              </w:numPr>
              <w:ind w:left="452" w:hanging="283"/>
              <w:rPr>
                <w:bCs/>
                <w:sz w:val="18"/>
                <w:szCs w:val="18"/>
              </w:rPr>
            </w:pPr>
            <w:r w:rsidRPr="0010717B">
              <w:rPr>
                <w:bCs/>
                <w:sz w:val="18"/>
                <w:szCs w:val="18"/>
                <w:u w:val="single"/>
              </w:rPr>
              <w:t>V</w:t>
            </w:r>
            <w:r w:rsidR="001429EA" w:rsidRPr="0010717B">
              <w:rPr>
                <w:bCs/>
                <w:sz w:val="18"/>
                <w:szCs w:val="18"/>
                <w:u w:val="single"/>
              </w:rPr>
              <w:t>iktige trær</w:t>
            </w:r>
            <w:r w:rsidR="001429EA" w:rsidRPr="0010717B">
              <w:rPr>
                <w:bCs/>
                <w:sz w:val="18"/>
                <w:szCs w:val="18"/>
              </w:rPr>
              <w:t xml:space="preserve"> (jf. pkt. 2)</w:t>
            </w:r>
            <w:r w:rsidR="006C7CC9" w:rsidRPr="0010717B">
              <w:rPr>
                <w:bCs/>
                <w:sz w:val="18"/>
                <w:szCs w:val="18"/>
              </w:rPr>
              <w:t xml:space="preserve"> skal settes igjen</w:t>
            </w:r>
            <w:r w:rsidR="00BC4762" w:rsidRPr="0010717B">
              <w:rPr>
                <w:bCs/>
                <w:sz w:val="18"/>
                <w:szCs w:val="18"/>
              </w:rPr>
              <w:t>, herunder</w:t>
            </w:r>
            <w:r w:rsidR="00F85448" w:rsidRPr="0010717B">
              <w:rPr>
                <w:bCs/>
                <w:sz w:val="18"/>
                <w:szCs w:val="18"/>
              </w:rPr>
              <w:t xml:space="preserve"> all</w:t>
            </w:r>
            <w:r w:rsidR="00BC4762" w:rsidRPr="0010717B">
              <w:rPr>
                <w:bCs/>
                <w:sz w:val="18"/>
                <w:szCs w:val="18"/>
              </w:rPr>
              <w:t xml:space="preserve"> død</w:t>
            </w:r>
            <w:r w:rsidR="00F85448" w:rsidRPr="0010717B">
              <w:rPr>
                <w:bCs/>
                <w:sz w:val="18"/>
                <w:szCs w:val="18"/>
              </w:rPr>
              <w:t xml:space="preserve"> </w:t>
            </w:r>
            <w:r w:rsidR="00BC4762" w:rsidRPr="0010717B">
              <w:rPr>
                <w:bCs/>
                <w:sz w:val="18"/>
                <w:szCs w:val="18"/>
              </w:rPr>
              <w:t xml:space="preserve">ved. </w:t>
            </w:r>
            <w:r w:rsidR="006C7CC9" w:rsidRPr="0010717B">
              <w:rPr>
                <w:bCs/>
                <w:sz w:val="18"/>
                <w:szCs w:val="18"/>
              </w:rPr>
              <w:t xml:space="preserve"> </w:t>
            </w:r>
          </w:p>
          <w:p w14:paraId="4CE96504" w14:textId="77777777" w:rsidR="00F85448" w:rsidRPr="0010717B" w:rsidRDefault="0057606E" w:rsidP="00E5144E">
            <w:pPr>
              <w:pStyle w:val="Punktitabellene"/>
              <w:numPr>
                <w:ilvl w:val="0"/>
                <w:numId w:val="90"/>
              </w:numPr>
              <w:ind w:left="452" w:hanging="283"/>
              <w:rPr>
                <w:bCs/>
                <w:sz w:val="18"/>
                <w:szCs w:val="18"/>
              </w:rPr>
            </w:pPr>
            <w:r w:rsidRPr="0010717B">
              <w:rPr>
                <w:bCs/>
                <w:sz w:val="18"/>
                <w:szCs w:val="18"/>
              </w:rPr>
              <w:t>Hogst vil ikke tillates i</w:t>
            </w:r>
            <w:r w:rsidR="00E561DB" w:rsidRPr="0010717B">
              <w:rPr>
                <w:bCs/>
                <w:sz w:val="18"/>
                <w:szCs w:val="18"/>
              </w:rPr>
              <w:t xml:space="preserve">: </w:t>
            </w:r>
          </w:p>
          <w:p w14:paraId="284BEE67" w14:textId="76E642B3" w:rsidR="0012723B" w:rsidRPr="0012723B" w:rsidRDefault="0012723B" w:rsidP="0012723B">
            <w:pPr>
              <w:pStyle w:val="Punktitabellene"/>
              <w:numPr>
                <w:ilvl w:val="0"/>
                <w:numId w:val="92"/>
              </w:numPr>
              <w:ind w:hanging="183"/>
              <w:rPr>
                <w:bCs/>
                <w:sz w:val="18"/>
                <w:szCs w:val="18"/>
              </w:rPr>
            </w:pPr>
            <w:r w:rsidRPr="0012723B">
              <w:rPr>
                <w:bCs/>
                <w:sz w:val="18"/>
                <w:szCs w:val="18"/>
              </w:rPr>
              <w:t xml:space="preserve">områder som vesentlig preger landskapsbildet, </w:t>
            </w:r>
            <w:r w:rsidR="003F7C7A">
              <w:rPr>
                <w:bCs/>
                <w:sz w:val="18"/>
                <w:szCs w:val="18"/>
              </w:rPr>
              <w:t xml:space="preserve">som </w:t>
            </w:r>
            <w:r w:rsidRPr="0012723B">
              <w:rPr>
                <w:bCs/>
                <w:sz w:val="18"/>
                <w:szCs w:val="18"/>
              </w:rPr>
              <w:t>koller og bekkedaler</w:t>
            </w:r>
          </w:p>
          <w:p w14:paraId="0405B6A5" w14:textId="2E5F23DB" w:rsidR="0012723B" w:rsidRPr="0012723B" w:rsidRDefault="0012723B" w:rsidP="0012723B">
            <w:pPr>
              <w:pStyle w:val="Punktitabellene"/>
              <w:numPr>
                <w:ilvl w:val="0"/>
                <w:numId w:val="92"/>
              </w:numPr>
              <w:ind w:hanging="183"/>
              <w:rPr>
                <w:bCs/>
                <w:sz w:val="18"/>
                <w:szCs w:val="18"/>
              </w:rPr>
            </w:pPr>
            <w:r w:rsidRPr="0012723B">
              <w:rPr>
                <w:bCs/>
                <w:sz w:val="18"/>
                <w:szCs w:val="18"/>
              </w:rPr>
              <w:t xml:space="preserve">natururskogslommer, i nær tilknytning til skogsfuglleiker (som hovedregel </w:t>
            </w:r>
            <w:r w:rsidR="008609CD">
              <w:rPr>
                <w:bCs/>
                <w:sz w:val="18"/>
                <w:szCs w:val="18"/>
              </w:rPr>
              <w:br/>
            </w:r>
            <w:r w:rsidRPr="0012723B">
              <w:rPr>
                <w:bCs/>
                <w:sz w:val="18"/>
                <w:szCs w:val="18"/>
              </w:rPr>
              <w:t xml:space="preserve">&lt; 500 m fra storfuglleik og &lt; 300 m fra </w:t>
            </w:r>
            <w:proofErr w:type="spellStart"/>
            <w:r w:rsidRPr="0012723B">
              <w:rPr>
                <w:bCs/>
                <w:sz w:val="18"/>
                <w:szCs w:val="18"/>
              </w:rPr>
              <w:t>orrfuglleik</w:t>
            </w:r>
            <w:proofErr w:type="spellEnd"/>
            <w:r w:rsidRPr="0012723B">
              <w:rPr>
                <w:bCs/>
                <w:sz w:val="18"/>
                <w:szCs w:val="18"/>
              </w:rPr>
              <w:t xml:space="preserve">), eller </w:t>
            </w:r>
            <w:proofErr w:type="gramStart"/>
            <w:r w:rsidR="008609CD">
              <w:rPr>
                <w:bCs/>
                <w:sz w:val="18"/>
                <w:szCs w:val="18"/>
              </w:rPr>
              <w:t xml:space="preserve">nær </w:t>
            </w:r>
            <w:r w:rsidRPr="0012723B">
              <w:rPr>
                <w:bCs/>
                <w:sz w:val="18"/>
                <w:szCs w:val="18"/>
              </w:rPr>
              <w:t>rovfuglreir</w:t>
            </w:r>
            <w:proofErr w:type="gramEnd"/>
          </w:p>
          <w:p w14:paraId="31C42F5C" w14:textId="36835D24" w:rsidR="003F7C7A" w:rsidRDefault="0012723B" w:rsidP="0012723B">
            <w:pPr>
              <w:pStyle w:val="Punktitabellene"/>
              <w:numPr>
                <w:ilvl w:val="0"/>
                <w:numId w:val="92"/>
              </w:numPr>
              <w:ind w:hanging="183"/>
              <w:rPr>
                <w:bCs/>
                <w:sz w:val="18"/>
                <w:szCs w:val="18"/>
              </w:rPr>
            </w:pPr>
            <w:r w:rsidRPr="0012723B">
              <w:rPr>
                <w:bCs/>
                <w:sz w:val="18"/>
                <w:szCs w:val="18"/>
              </w:rPr>
              <w:t>registrerte verdifulle naturtypelokaliteter</w:t>
            </w:r>
            <w:r w:rsidR="003A74D2">
              <w:rPr>
                <w:bCs/>
                <w:sz w:val="18"/>
                <w:szCs w:val="18"/>
              </w:rPr>
              <w:t xml:space="preserve"> (unntatt utvalgte kulturlandskap)</w:t>
            </w:r>
          </w:p>
          <w:p w14:paraId="6D3142C8" w14:textId="2C14B72E" w:rsidR="001117CE" w:rsidRPr="0010717B" w:rsidRDefault="001117CE" w:rsidP="003F7C7A">
            <w:pPr>
              <w:pStyle w:val="Punktitabellene"/>
              <w:numPr>
                <w:ilvl w:val="0"/>
                <w:numId w:val="129"/>
              </w:numPr>
              <w:ind w:left="449" w:hanging="280"/>
              <w:rPr>
                <w:bCs/>
                <w:sz w:val="18"/>
                <w:szCs w:val="18"/>
              </w:rPr>
            </w:pPr>
            <w:r w:rsidRPr="0010717B">
              <w:rPr>
                <w:bCs/>
                <w:sz w:val="18"/>
                <w:szCs w:val="18"/>
              </w:rPr>
              <w:t>Markberedning</w:t>
            </w:r>
            <w:r w:rsidR="00425199" w:rsidRPr="0010717B">
              <w:rPr>
                <w:bCs/>
                <w:sz w:val="18"/>
                <w:szCs w:val="18"/>
              </w:rPr>
              <w:t xml:space="preserve">, </w:t>
            </w:r>
            <w:r w:rsidRPr="0010717B">
              <w:rPr>
                <w:bCs/>
                <w:sz w:val="18"/>
                <w:szCs w:val="18"/>
              </w:rPr>
              <w:t xml:space="preserve">gjødsling </w:t>
            </w:r>
            <w:r w:rsidR="00260D37" w:rsidRPr="0010717B">
              <w:rPr>
                <w:bCs/>
                <w:sz w:val="18"/>
                <w:szCs w:val="18"/>
              </w:rPr>
              <w:t xml:space="preserve">og </w:t>
            </w:r>
            <w:r w:rsidRPr="0010717B">
              <w:rPr>
                <w:bCs/>
                <w:sz w:val="18"/>
                <w:szCs w:val="18"/>
              </w:rPr>
              <w:t>sprøyting er ikke tillatt (jf. § 3 pkt. 1.1 og 6.1)</w:t>
            </w:r>
          </w:p>
          <w:p w14:paraId="1BA12A15" w14:textId="53EC405D" w:rsidR="00574B44" w:rsidRPr="0010717B" w:rsidRDefault="0050322F" w:rsidP="00E5144E">
            <w:pPr>
              <w:pStyle w:val="Punktitabellene"/>
              <w:numPr>
                <w:ilvl w:val="0"/>
                <w:numId w:val="93"/>
              </w:numPr>
              <w:ind w:left="444" w:hanging="283"/>
              <w:rPr>
                <w:bCs/>
                <w:sz w:val="18"/>
                <w:szCs w:val="18"/>
              </w:rPr>
            </w:pPr>
            <w:r w:rsidRPr="0010717B">
              <w:rPr>
                <w:bCs/>
                <w:sz w:val="18"/>
                <w:szCs w:val="18"/>
              </w:rPr>
              <w:t>Hogst skal ikke foregå</w:t>
            </w:r>
            <w:r w:rsidR="00B806DE" w:rsidRPr="0010717B">
              <w:rPr>
                <w:bCs/>
                <w:sz w:val="18"/>
                <w:szCs w:val="18"/>
              </w:rPr>
              <w:t xml:space="preserve"> </w:t>
            </w:r>
            <w:r w:rsidR="00AF3034" w:rsidRPr="0010717B">
              <w:rPr>
                <w:bCs/>
                <w:sz w:val="18"/>
                <w:szCs w:val="18"/>
              </w:rPr>
              <w:t xml:space="preserve">i </w:t>
            </w:r>
            <w:r w:rsidR="001117CE" w:rsidRPr="0010717B">
              <w:rPr>
                <w:bCs/>
                <w:sz w:val="18"/>
                <w:szCs w:val="18"/>
              </w:rPr>
              <w:t>større sammenhengende naturskogsområder (&gt; 5 da)</w:t>
            </w:r>
          </w:p>
          <w:p w14:paraId="11DAD711" w14:textId="77777777" w:rsidR="009E48D8" w:rsidRPr="0010717B" w:rsidRDefault="004C77A1" w:rsidP="00E5144E">
            <w:pPr>
              <w:pStyle w:val="Punktitabellene"/>
              <w:numPr>
                <w:ilvl w:val="0"/>
                <w:numId w:val="93"/>
              </w:numPr>
              <w:spacing w:after="120"/>
              <w:ind w:left="444" w:hanging="283"/>
              <w:rPr>
                <w:bCs/>
                <w:sz w:val="18"/>
                <w:szCs w:val="18"/>
              </w:rPr>
            </w:pPr>
            <w:r w:rsidRPr="0010717B">
              <w:rPr>
                <w:bCs/>
                <w:sz w:val="18"/>
                <w:szCs w:val="18"/>
              </w:rPr>
              <w:t xml:space="preserve">Etablering av ny skog skal skje ved naturlig forynging. </w:t>
            </w:r>
          </w:p>
          <w:p w14:paraId="2982F3E8" w14:textId="4E2662F6" w:rsidR="00260D37" w:rsidRPr="0010717B" w:rsidRDefault="004C77A1" w:rsidP="00E5144E">
            <w:pPr>
              <w:pStyle w:val="Punktitabellene"/>
              <w:numPr>
                <w:ilvl w:val="0"/>
                <w:numId w:val="93"/>
              </w:numPr>
              <w:spacing w:after="120"/>
              <w:ind w:left="444" w:hanging="283"/>
              <w:rPr>
                <w:bCs/>
                <w:sz w:val="18"/>
                <w:szCs w:val="18"/>
              </w:rPr>
            </w:pPr>
            <w:r w:rsidRPr="0010717B">
              <w:rPr>
                <w:bCs/>
                <w:sz w:val="18"/>
                <w:szCs w:val="18"/>
              </w:rPr>
              <w:t>Ved behov for suppleringsplanting</w:t>
            </w:r>
            <w:r w:rsidR="009E48D8" w:rsidRPr="0010717B">
              <w:rPr>
                <w:bCs/>
                <w:sz w:val="18"/>
                <w:szCs w:val="18"/>
              </w:rPr>
              <w:t xml:space="preserve"> kan</w:t>
            </w:r>
            <w:r w:rsidR="00425199" w:rsidRPr="0010717B">
              <w:rPr>
                <w:bCs/>
                <w:sz w:val="18"/>
                <w:szCs w:val="18"/>
              </w:rPr>
              <w:t xml:space="preserve"> kun stedegne treslag tillates. </w:t>
            </w:r>
          </w:p>
          <w:p w14:paraId="740838E3" w14:textId="2637E2B3" w:rsidR="00F4004A" w:rsidRPr="0049288A" w:rsidRDefault="005E3573" w:rsidP="00082623">
            <w:pPr>
              <w:spacing w:before="240" w:after="0" w:line="264" w:lineRule="auto"/>
              <w:rPr>
                <w:iCs/>
                <w:sz w:val="18"/>
                <w:szCs w:val="18"/>
              </w:rPr>
            </w:pPr>
            <w:r w:rsidRPr="0049288A">
              <w:rPr>
                <w:b/>
                <w:bCs/>
                <w:iCs/>
                <w:sz w:val="18"/>
                <w:szCs w:val="18"/>
              </w:rPr>
              <w:t xml:space="preserve">3b. </w:t>
            </w:r>
            <w:r w:rsidR="00F4004A" w:rsidRPr="0049288A">
              <w:rPr>
                <w:b/>
                <w:bCs/>
                <w:iCs/>
                <w:sz w:val="18"/>
                <w:szCs w:val="18"/>
              </w:rPr>
              <w:t xml:space="preserve">Krav til søknad </w:t>
            </w:r>
            <w:r w:rsidR="00F3123D" w:rsidRPr="0049288A">
              <w:rPr>
                <w:b/>
                <w:bCs/>
                <w:iCs/>
                <w:sz w:val="18"/>
                <w:szCs w:val="18"/>
              </w:rPr>
              <w:t xml:space="preserve">om skogsdrift </w:t>
            </w:r>
            <w:r w:rsidR="00F4004A" w:rsidRPr="0049288A">
              <w:rPr>
                <w:b/>
                <w:bCs/>
                <w:iCs/>
                <w:sz w:val="18"/>
                <w:szCs w:val="18"/>
              </w:rPr>
              <w:t xml:space="preserve">og </w:t>
            </w:r>
            <w:r w:rsidR="00F26154" w:rsidRPr="0049288A">
              <w:rPr>
                <w:b/>
                <w:bCs/>
                <w:iCs/>
                <w:sz w:val="18"/>
                <w:szCs w:val="18"/>
              </w:rPr>
              <w:t>dokumentasjon</w:t>
            </w:r>
          </w:p>
          <w:p w14:paraId="4D60FC07" w14:textId="20AB7107" w:rsidR="004D1A13" w:rsidRPr="002E13A3" w:rsidRDefault="007D7F64" w:rsidP="009A6D92">
            <w:pPr>
              <w:pStyle w:val="Punktitabellene"/>
              <w:ind w:left="448" w:hanging="289"/>
              <w:contextualSpacing w:val="0"/>
              <w:rPr>
                <w:b/>
                <w:bCs/>
                <w:sz w:val="18"/>
                <w:szCs w:val="18"/>
              </w:rPr>
            </w:pPr>
            <w:r w:rsidRPr="0024194D">
              <w:rPr>
                <w:b/>
                <w:sz w:val="18"/>
                <w:szCs w:val="18"/>
              </w:rPr>
              <w:t xml:space="preserve">Hogstplan </w:t>
            </w:r>
            <w:r w:rsidR="005E3573">
              <w:rPr>
                <w:b/>
                <w:sz w:val="18"/>
                <w:szCs w:val="18"/>
              </w:rPr>
              <w:t xml:space="preserve">som </w:t>
            </w:r>
            <w:r w:rsidRPr="0024194D">
              <w:rPr>
                <w:b/>
                <w:sz w:val="18"/>
                <w:szCs w:val="18"/>
              </w:rPr>
              <w:t>må godkjennes av styret</w:t>
            </w:r>
            <w:r w:rsidR="00DD2616">
              <w:rPr>
                <w:sz w:val="18"/>
                <w:szCs w:val="18"/>
              </w:rPr>
              <w:t xml:space="preserve"> og</w:t>
            </w:r>
            <w:r w:rsidR="000A4FE1">
              <w:rPr>
                <w:b/>
                <w:sz w:val="18"/>
                <w:szCs w:val="18"/>
              </w:rPr>
              <w:t xml:space="preserve"> </w:t>
            </w:r>
            <w:r w:rsidR="00061C5F">
              <w:rPr>
                <w:bCs/>
                <w:sz w:val="18"/>
                <w:szCs w:val="18"/>
              </w:rPr>
              <w:t>som skal beskrive</w:t>
            </w:r>
            <w:r w:rsidR="004D1A13">
              <w:rPr>
                <w:bCs/>
                <w:sz w:val="18"/>
                <w:szCs w:val="18"/>
              </w:rPr>
              <w:t>:</w:t>
            </w:r>
          </w:p>
          <w:p w14:paraId="1CB16AD1" w14:textId="790FD125" w:rsidR="004D1A13" w:rsidRPr="009D0E5E" w:rsidRDefault="00B5281E" w:rsidP="00E5144E">
            <w:pPr>
              <w:pStyle w:val="Punktitabellene"/>
              <w:numPr>
                <w:ilvl w:val="2"/>
                <w:numId w:val="83"/>
              </w:numPr>
              <w:ind w:left="728" w:hanging="278"/>
              <w:rPr>
                <w:sz w:val="18"/>
                <w:szCs w:val="18"/>
              </w:rPr>
            </w:pPr>
            <w:r>
              <w:rPr>
                <w:sz w:val="18"/>
                <w:szCs w:val="18"/>
              </w:rPr>
              <w:t>g</w:t>
            </w:r>
            <w:r w:rsidR="004D1A13" w:rsidRPr="009D0E5E">
              <w:rPr>
                <w:sz w:val="18"/>
                <w:szCs w:val="18"/>
              </w:rPr>
              <w:t xml:space="preserve">jennomføring og omfang, </w:t>
            </w:r>
            <w:r w:rsidR="00061C5F" w:rsidRPr="009D0E5E">
              <w:rPr>
                <w:sz w:val="18"/>
                <w:szCs w:val="18"/>
              </w:rPr>
              <w:t>(</w:t>
            </w:r>
            <w:r w:rsidR="0004125F" w:rsidRPr="009D0E5E">
              <w:rPr>
                <w:sz w:val="18"/>
                <w:szCs w:val="18"/>
              </w:rPr>
              <w:t xml:space="preserve">inkl. </w:t>
            </w:r>
            <w:r w:rsidR="009817FD">
              <w:rPr>
                <w:sz w:val="18"/>
                <w:szCs w:val="18"/>
              </w:rPr>
              <w:t xml:space="preserve">periode og </w:t>
            </w:r>
            <w:r w:rsidR="0004125F" w:rsidRPr="009D0E5E">
              <w:rPr>
                <w:sz w:val="18"/>
                <w:szCs w:val="18"/>
              </w:rPr>
              <w:t>anslåtte avvirknings</w:t>
            </w:r>
            <w:r w:rsidR="004D1A13" w:rsidRPr="009D0E5E">
              <w:rPr>
                <w:sz w:val="18"/>
                <w:szCs w:val="18"/>
              </w:rPr>
              <w:t>mengder</w:t>
            </w:r>
            <w:r w:rsidR="0004125F" w:rsidRPr="009D0E5E">
              <w:rPr>
                <w:sz w:val="18"/>
                <w:szCs w:val="18"/>
              </w:rPr>
              <w:t>)</w:t>
            </w:r>
          </w:p>
          <w:p w14:paraId="00F922E2" w14:textId="77777777" w:rsidR="00135BAF" w:rsidRPr="00135BAF" w:rsidRDefault="00B5281E" w:rsidP="009A6D92">
            <w:pPr>
              <w:pStyle w:val="Punktitabellene"/>
              <w:numPr>
                <w:ilvl w:val="2"/>
                <w:numId w:val="83"/>
              </w:numPr>
              <w:ind w:left="728" w:hanging="278"/>
              <w:contextualSpacing w:val="0"/>
              <w:rPr>
                <w:i/>
                <w:sz w:val="18"/>
                <w:szCs w:val="18"/>
              </w:rPr>
            </w:pPr>
            <w:r w:rsidRPr="00135BAF">
              <w:rPr>
                <w:sz w:val="18"/>
                <w:szCs w:val="18"/>
              </w:rPr>
              <w:t>p</w:t>
            </w:r>
            <w:r w:rsidR="004D1A13" w:rsidRPr="00135BAF">
              <w:rPr>
                <w:sz w:val="18"/>
                <w:szCs w:val="18"/>
              </w:rPr>
              <w:t xml:space="preserve">lan for hogst etter </w:t>
            </w:r>
            <w:r w:rsidR="00135BAF" w:rsidRPr="00135BAF">
              <w:rPr>
                <w:i/>
                <w:sz w:val="18"/>
                <w:szCs w:val="18"/>
              </w:rPr>
              <w:t>Norsk PEFC Skogstandard (gjeldende versjon)</w:t>
            </w:r>
          </w:p>
          <w:p w14:paraId="5D5BA3CC" w14:textId="7F7132A3" w:rsidR="004D1A13" w:rsidRDefault="00B5281E" w:rsidP="009A6D92">
            <w:pPr>
              <w:pStyle w:val="Punktitabellene"/>
              <w:numPr>
                <w:ilvl w:val="2"/>
                <w:numId w:val="83"/>
              </w:numPr>
              <w:ind w:left="726" w:hanging="278"/>
              <w:contextualSpacing w:val="0"/>
              <w:rPr>
                <w:sz w:val="18"/>
                <w:szCs w:val="18"/>
              </w:rPr>
            </w:pPr>
            <w:r>
              <w:rPr>
                <w:sz w:val="18"/>
                <w:szCs w:val="18"/>
              </w:rPr>
              <w:t>p</w:t>
            </w:r>
            <w:r w:rsidR="004D1A13" w:rsidRPr="009D0E5E">
              <w:rPr>
                <w:sz w:val="18"/>
                <w:szCs w:val="18"/>
              </w:rPr>
              <w:t>lan for tømmertransport og</w:t>
            </w:r>
            <w:r w:rsidR="004D1A13">
              <w:rPr>
                <w:sz w:val="18"/>
                <w:szCs w:val="18"/>
              </w:rPr>
              <w:t xml:space="preserve"> motorferdsel, jf. §3 pkt. 1.3 g og i, og 5.2, inkl. tilbakeføring</w:t>
            </w:r>
            <w:r w:rsidR="00950E21">
              <w:rPr>
                <w:sz w:val="18"/>
                <w:szCs w:val="18"/>
              </w:rPr>
              <w:t>/</w:t>
            </w:r>
            <w:r w:rsidR="004D1A13">
              <w:rPr>
                <w:sz w:val="18"/>
                <w:szCs w:val="18"/>
              </w:rPr>
              <w:t xml:space="preserve">etterarbeid </w:t>
            </w:r>
          </w:p>
          <w:p w14:paraId="00C0AC4F" w14:textId="72773E97" w:rsidR="004D1A13" w:rsidRDefault="00B5281E" w:rsidP="009A6D92">
            <w:pPr>
              <w:pStyle w:val="Punktitabellene"/>
              <w:numPr>
                <w:ilvl w:val="2"/>
                <w:numId w:val="83"/>
              </w:numPr>
              <w:spacing w:after="40"/>
              <w:ind w:left="726" w:hanging="278"/>
              <w:contextualSpacing w:val="0"/>
              <w:rPr>
                <w:sz w:val="18"/>
                <w:szCs w:val="18"/>
              </w:rPr>
            </w:pPr>
            <w:r>
              <w:rPr>
                <w:sz w:val="18"/>
                <w:szCs w:val="18"/>
              </w:rPr>
              <w:t>f</w:t>
            </w:r>
            <w:r w:rsidR="004D1A13">
              <w:rPr>
                <w:sz w:val="18"/>
                <w:szCs w:val="18"/>
              </w:rPr>
              <w:t>oryng</w:t>
            </w:r>
            <w:r w:rsidR="00950E21">
              <w:rPr>
                <w:sz w:val="18"/>
                <w:szCs w:val="18"/>
              </w:rPr>
              <w:t xml:space="preserve">elsesmetode (naturlig, </w:t>
            </w:r>
            <w:r w:rsidR="004D1A13">
              <w:rPr>
                <w:sz w:val="18"/>
                <w:szCs w:val="18"/>
              </w:rPr>
              <w:t xml:space="preserve">ev. </w:t>
            </w:r>
            <w:r w:rsidR="00950E21">
              <w:rPr>
                <w:sz w:val="18"/>
                <w:szCs w:val="18"/>
              </w:rPr>
              <w:t>supplering</w:t>
            </w:r>
            <w:r>
              <w:rPr>
                <w:sz w:val="18"/>
                <w:szCs w:val="18"/>
              </w:rPr>
              <w:t>splanting</w:t>
            </w:r>
            <w:r w:rsidR="00950E21">
              <w:rPr>
                <w:sz w:val="18"/>
                <w:szCs w:val="18"/>
              </w:rPr>
              <w:t xml:space="preserve"> med </w:t>
            </w:r>
            <w:r w:rsidR="004D1A13">
              <w:rPr>
                <w:sz w:val="18"/>
                <w:szCs w:val="18"/>
              </w:rPr>
              <w:t>stedegne treslag</w:t>
            </w:r>
            <w:r>
              <w:rPr>
                <w:sz w:val="18"/>
                <w:szCs w:val="18"/>
              </w:rPr>
              <w:t>)</w:t>
            </w:r>
            <w:r w:rsidR="004D1A13">
              <w:rPr>
                <w:sz w:val="18"/>
                <w:szCs w:val="18"/>
              </w:rPr>
              <w:t xml:space="preserve"> </w:t>
            </w:r>
          </w:p>
          <w:p w14:paraId="3992B026" w14:textId="193F0960" w:rsidR="0092679C" w:rsidRDefault="00F4004A" w:rsidP="0039510E">
            <w:pPr>
              <w:pStyle w:val="Listeavsnitt"/>
              <w:numPr>
                <w:ilvl w:val="0"/>
                <w:numId w:val="89"/>
              </w:numPr>
              <w:spacing w:before="60"/>
              <w:ind w:left="454" w:hanging="284"/>
              <w:rPr>
                <w:iCs/>
                <w:sz w:val="18"/>
                <w:szCs w:val="18"/>
              </w:rPr>
            </w:pPr>
            <w:r w:rsidRPr="00A04861">
              <w:rPr>
                <w:b/>
                <w:bCs/>
                <w:iCs/>
                <w:sz w:val="18"/>
                <w:szCs w:val="18"/>
              </w:rPr>
              <w:t>Dokumentasjon</w:t>
            </w:r>
            <w:r w:rsidR="0039510E">
              <w:rPr>
                <w:b/>
                <w:bCs/>
                <w:iCs/>
                <w:sz w:val="18"/>
                <w:szCs w:val="18"/>
              </w:rPr>
              <w:t xml:space="preserve"> </w:t>
            </w:r>
            <w:r w:rsidR="00DD2616">
              <w:rPr>
                <w:bCs/>
                <w:iCs/>
                <w:sz w:val="18"/>
                <w:szCs w:val="18"/>
              </w:rPr>
              <w:t xml:space="preserve">som skal </w:t>
            </w:r>
            <w:r w:rsidR="0039510E">
              <w:rPr>
                <w:bCs/>
                <w:iCs/>
                <w:sz w:val="18"/>
                <w:szCs w:val="18"/>
              </w:rPr>
              <w:t>følge søknaden</w:t>
            </w:r>
            <w:r w:rsidR="0092679C">
              <w:rPr>
                <w:iCs/>
                <w:sz w:val="18"/>
                <w:szCs w:val="18"/>
              </w:rPr>
              <w:t xml:space="preserve">: </w:t>
            </w:r>
          </w:p>
          <w:p w14:paraId="14FF6125" w14:textId="61BB304D" w:rsidR="00D25AE2" w:rsidRPr="00D25AE2" w:rsidRDefault="0092679C" w:rsidP="00E5144E">
            <w:pPr>
              <w:pStyle w:val="Listeavsnitt"/>
              <w:numPr>
                <w:ilvl w:val="0"/>
                <w:numId w:val="94"/>
              </w:numPr>
              <w:ind w:left="724" w:hanging="274"/>
              <w:rPr>
                <w:iCs/>
                <w:sz w:val="18"/>
                <w:szCs w:val="18"/>
              </w:rPr>
            </w:pPr>
            <w:r w:rsidRPr="00D25AE2">
              <w:rPr>
                <w:iCs/>
                <w:sz w:val="18"/>
                <w:szCs w:val="18"/>
              </w:rPr>
              <w:lastRenderedPageBreak/>
              <w:t>k</w:t>
            </w:r>
            <w:r w:rsidR="00F4004A" w:rsidRPr="00D25AE2">
              <w:rPr>
                <w:iCs/>
                <w:sz w:val="18"/>
                <w:szCs w:val="18"/>
              </w:rPr>
              <w:t>artfestet forslag til hogstområde(r)</w:t>
            </w:r>
            <w:r w:rsidR="00D25AE2" w:rsidRPr="00D25AE2">
              <w:rPr>
                <w:iCs/>
                <w:sz w:val="18"/>
                <w:szCs w:val="18"/>
              </w:rPr>
              <w:t xml:space="preserve"> med </w:t>
            </w:r>
            <w:r w:rsidR="002D2710" w:rsidRPr="00D25AE2">
              <w:rPr>
                <w:iCs/>
                <w:sz w:val="18"/>
                <w:szCs w:val="18"/>
              </w:rPr>
              <w:t>b</w:t>
            </w:r>
            <w:r w:rsidR="00F4004A" w:rsidRPr="00D25AE2">
              <w:rPr>
                <w:iCs/>
                <w:sz w:val="18"/>
                <w:szCs w:val="18"/>
              </w:rPr>
              <w:t xml:space="preserve">eskrivelse av </w:t>
            </w:r>
            <w:r w:rsidR="00D25AE2">
              <w:rPr>
                <w:iCs/>
                <w:sz w:val="18"/>
                <w:szCs w:val="18"/>
              </w:rPr>
              <w:t xml:space="preserve">kjente </w:t>
            </w:r>
            <w:r w:rsidR="00F4004A" w:rsidRPr="00D25AE2">
              <w:rPr>
                <w:iCs/>
                <w:sz w:val="18"/>
                <w:szCs w:val="18"/>
              </w:rPr>
              <w:t>naturverdier</w:t>
            </w:r>
            <w:r w:rsidR="0086458F" w:rsidRPr="00D25AE2">
              <w:rPr>
                <w:iCs/>
                <w:sz w:val="18"/>
                <w:szCs w:val="18"/>
              </w:rPr>
              <w:t xml:space="preserve"> </w:t>
            </w:r>
          </w:p>
          <w:p w14:paraId="7FB164EC" w14:textId="23E296B7" w:rsidR="0092679C" w:rsidRDefault="00BB1C48" w:rsidP="00E5144E">
            <w:pPr>
              <w:pStyle w:val="Listeavsnitt"/>
              <w:numPr>
                <w:ilvl w:val="0"/>
                <w:numId w:val="94"/>
              </w:numPr>
              <w:ind w:left="724" w:hanging="274"/>
              <w:rPr>
                <w:iCs/>
                <w:sz w:val="18"/>
                <w:szCs w:val="18"/>
              </w:rPr>
            </w:pPr>
            <w:r>
              <w:rPr>
                <w:iCs/>
                <w:sz w:val="18"/>
                <w:szCs w:val="18"/>
              </w:rPr>
              <w:t>feltbasert</w:t>
            </w:r>
            <w:r w:rsidR="00D25AE2">
              <w:rPr>
                <w:iCs/>
                <w:sz w:val="18"/>
                <w:szCs w:val="18"/>
              </w:rPr>
              <w:t xml:space="preserve"> og faglig </w:t>
            </w:r>
            <w:r>
              <w:rPr>
                <w:iCs/>
                <w:sz w:val="18"/>
                <w:szCs w:val="18"/>
              </w:rPr>
              <w:t xml:space="preserve">vurdering av om arealet </w:t>
            </w:r>
            <w:r w:rsidR="001D4125">
              <w:rPr>
                <w:iCs/>
                <w:sz w:val="18"/>
                <w:szCs w:val="18"/>
              </w:rPr>
              <w:t xml:space="preserve">er </w:t>
            </w:r>
            <w:r>
              <w:rPr>
                <w:iCs/>
                <w:sz w:val="18"/>
                <w:szCs w:val="18"/>
              </w:rPr>
              <w:t>naturskog</w:t>
            </w:r>
          </w:p>
          <w:p w14:paraId="5CAA4AC9" w14:textId="77777777" w:rsidR="0092679C" w:rsidRDefault="00F4004A" w:rsidP="00E5144E">
            <w:pPr>
              <w:pStyle w:val="Listeavsnitt"/>
              <w:numPr>
                <w:ilvl w:val="0"/>
                <w:numId w:val="94"/>
              </w:numPr>
              <w:ind w:left="724" w:hanging="274"/>
              <w:rPr>
                <w:iCs/>
                <w:sz w:val="18"/>
                <w:szCs w:val="18"/>
              </w:rPr>
            </w:pPr>
            <w:r w:rsidRPr="0092679C">
              <w:rPr>
                <w:iCs/>
                <w:sz w:val="18"/>
                <w:szCs w:val="18"/>
              </w:rPr>
              <w:t>hydrologi og svake marktyper</w:t>
            </w:r>
          </w:p>
          <w:p w14:paraId="032E7D47" w14:textId="77777777" w:rsidR="00B45397" w:rsidRDefault="00F4004A" w:rsidP="00E5144E">
            <w:pPr>
              <w:pStyle w:val="Listeavsnitt"/>
              <w:numPr>
                <w:ilvl w:val="0"/>
                <w:numId w:val="94"/>
              </w:numPr>
              <w:ind w:left="724" w:hanging="274"/>
              <w:rPr>
                <w:iCs/>
                <w:sz w:val="18"/>
                <w:szCs w:val="18"/>
              </w:rPr>
            </w:pPr>
            <w:r w:rsidRPr="0092679C">
              <w:rPr>
                <w:iCs/>
                <w:sz w:val="18"/>
                <w:szCs w:val="18"/>
              </w:rPr>
              <w:t xml:space="preserve">oversikt over tiltak i terrenget (geonett, kvistutlegging mv.) </w:t>
            </w:r>
          </w:p>
          <w:p w14:paraId="7A7B6548" w14:textId="362B17CC" w:rsidR="00F4004A" w:rsidRPr="0092679C" w:rsidRDefault="00F4004A" w:rsidP="00E5144E">
            <w:pPr>
              <w:pStyle w:val="Listeavsnitt"/>
              <w:numPr>
                <w:ilvl w:val="0"/>
                <w:numId w:val="94"/>
              </w:numPr>
              <w:ind w:left="724" w:hanging="274"/>
              <w:rPr>
                <w:iCs/>
                <w:sz w:val="18"/>
                <w:szCs w:val="18"/>
              </w:rPr>
            </w:pPr>
            <w:r w:rsidRPr="0092679C">
              <w:rPr>
                <w:iCs/>
                <w:sz w:val="18"/>
                <w:szCs w:val="18"/>
              </w:rPr>
              <w:t xml:space="preserve">plan for opprydding og avbøtende tiltak etter endt </w:t>
            </w:r>
            <w:r w:rsidR="002D2710" w:rsidRPr="0092679C">
              <w:rPr>
                <w:iCs/>
                <w:sz w:val="18"/>
                <w:szCs w:val="18"/>
              </w:rPr>
              <w:t xml:space="preserve">hogst. </w:t>
            </w:r>
          </w:p>
          <w:p w14:paraId="6AE96F11" w14:textId="26BB4DC0" w:rsidR="00F4004A" w:rsidRPr="0049288A" w:rsidRDefault="0049288A" w:rsidP="00CA1A18">
            <w:pPr>
              <w:pStyle w:val="Punktitabellene"/>
              <w:numPr>
                <w:ilvl w:val="0"/>
                <w:numId w:val="0"/>
              </w:numPr>
              <w:spacing w:before="120"/>
              <w:ind w:left="177" w:hanging="177"/>
              <w:contextualSpacing w:val="0"/>
              <w:rPr>
                <w:sz w:val="18"/>
                <w:szCs w:val="18"/>
              </w:rPr>
            </w:pPr>
            <w:r>
              <w:rPr>
                <w:b/>
                <w:bCs/>
                <w:sz w:val="18"/>
                <w:szCs w:val="18"/>
              </w:rPr>
              <w:t xml:space="preserve">  </w:t>
            </w:r>
            <w:r w:rsidR="00C01529" w:rsidRPr="0049288A">
              <w:rPr>
                <w:b/>
                <w:bCs/>
                <w:sz w:val="18"/>
                <w:szCs w:val="18"/>
              </w:rPr>
              <w:t xml:space="preserve">3c. </w:t>
            </w:r>
            <w:r w:rsidR="00F4004A" w:rsidRPr="0049288A">
              <w:rPr>
                <w:b/>
                <w:bCs/>
                <w:sz w:val="18"/>
                <w:szCs w:val="18"/>
              </w:rPr>
              <w:t>Aktuelle vilkår</w:t>
            </w:r>
            <w:r w:rsidR="00F4004A" w:rsidRPr="0049288A">
              <w:rPr>
                <w:sz w:val="18"/>
                <w:szCs w:val="18"/>
              </w:rPr>
              <w:t xml:space="preserve"> ved tillatelse</w:t>
            </w:r>
            <w:r w:rsidR="00F3123D" w:rsidRPr="0049288A">
              <w:rPr>
                <w:sz w:val="18"/>
                <w:szCs w:val="18"/>
              </w:rPr>
              <w:t xml:space="preserve"> til skogsdrift i Strauman</w:t>
            </w:r>
            <w:r w:rsidR="00F4004A" w:rsidRPr="0049288A">
              <w:rPr>
                <w:sz w:val="18"/>
                <w:szCs w:val="18"/>
              </w:rPr>
              <w:t>:</w:t>
            </w:r>
          </w:p>
          <w:p w14:paraId="5AB7E9A3" w14:textId="2DA2081B" w:rsidR="009817FD" w:rsidRPr="0010717B" w:rsidRDefault="00CC036F" w:rsidP="0049288A">
            <w:pPr>
              <w:pStyle w:val="Listeavsnitt"/>
              <w:numPr>
                <w:ilvl w:val="1"/>
                <w:numId w:val="127"/>
              </w:numPr>
              <w:ind w:left="455" w:hanging="280"/>
              <w:rPr>
                <w:sz w:val="18"/>
                <w:szCs w:val="18"/>
              </w:rPr>
            </w:pPr>
            <w:r w:rsidRPr="0010717B">
              <w:rPr>
                <w:sz w:val="18"/>
                <w:szCs w:val="18"/>
              </w:rPr>
              <w:t>Arbeidet bør foregå vinterstid på frossen og snødekt mark, og skal ikke foregå i perioder med kalving eller i hekketid for fugl (</w:t>
            </w:r>
            <w:r w:rsidR="001C159C" w:rsidRPr="0010717B">
              <w:rPr>
                <w:sz w:val="18"/>
                <w:szCs w:val="18"/>
              </w:rPr>
              <w:t xml:space="preserve">fra </w:t>
            </w:r>
            <w:r w:rsidRPr="0010717B">
              <w:rPr>
                <w:sz w:val="18"/>
                <w:szCs w:val="18"/>
              </w:rPr>
              <w:t>april</w:t>
            </w:r>
            <w:r w:rsidR="001C159C" w:rsidRPr="0010717B">
              <w:rPr>
                <w:sz w:val="18"/>
                <w:szCs w:val="18"/>
              </w:rPr>
              <w:t xml:space="preserve"> tom. </w:t>
            </w:r>
            <w:r w:rsidRPr="0010717B">
              <w:rPr>
                <w:sz w:val="18"/>
                <w:szCs w:val="18"/>
              </w:rPr>
              <w:t>juni)</w:t>
            </w:r>
          </w:p>
          <w:p w14:paraId="1ABF11B2" w14:textId="1FA642A2" w:rsidR="006B1171" w:rsidRPr="0010717B" w:rsidRDefault="00B45397" w:rsidP="0049288A">
            <w:pPr>
              <w:pStyle w:val="Listeavsnitt"/>
              <w:numPr>
                <w:ilvl w:val="1"/>
                <w:numId w:val="127"/>
              </w:numPr>
              <w:ind w:left="455" w:hanging="280"/>
              <w:rPr>
                <w:sz w:val="18"/>
                <w:szCs w:val="18"/>
              </w:rPr>
            </w:pPr>
            <w:r w:rsidRPr="0010717B">
              <w:rPr>
                <w:sz w:val="18"/>
                <w:szCs w:val="18"/>
              </w:rPr>
              <w:t xml:space="preserve">Krav til etterarbeid og gjenoppretting: </w:t>
            </w:r>
            <w:r w:rsidR="006B1171" w:rsidRPr="0010717B">
              <w:rPr>
                <w:sz w:val="18"/>
                <w:szCs w:val="18"/>
              </w:rPr>
              <w:t xml:space="preserve">Områder som viser tegn til slitasje etter drift og transport skal settes i stand så langt som mulig uten nye terrenginngrep. Skader på vegetasjon, jordstruktur eller hydrologi skal dokumenteres og </w:t>
            </w:r>
            <w:r w:rsidR="00C6050F">
              <w:rPr>
                <w:sz w:val="18"/>
                <w:szCs w:val="18"/>
              </w:rPr>
              <w:t>istandsettes</w:t>
            </w:r>
            <w:r w:rsidR="00C6050F" w:rsidRPr="0010717B">
              <w:rPr>
                <w:sz w:val="18"/>
                <w:szCs w:val="18"/>
              </w:rPr>
              <w:t xml:space="preserve"> </w:t>
            </w:r>
            <w:r w:rsidR="006B1171" w:rsidRPr="0010717B">
              <w:rPr>
                <w:sz w:val="18"/>
                <w:szCs w:val="18"/>
              </w:rPr>
              <w:t>i samråd med forvaltningsmyndigheten.</w:t>
            </w:r>
          </w:p>
          <w:p w14:paraId="71FD19F1" w14:textId="21AE55B6" w:rsidR="00113F18" w:rsidRPr="0010717B" w:rsidRDefault="009171C3" w:rsidP="0049288A">
            <w:pPr>
              <w:pStyle w:val="Listeavsnitt"/>
              <w:numPr>
                <w:ilvl w:val="1"/>
                <w:numId w:val="127"/>
              </w:numPr>
              <w:ind w:left="455" w:hanging="280"/>
              <w:rPr>
                <w:sz w:val="18"/>
                <w:szCs w:val="18"/>
              </w:rPr>
            </w:pPr>
            <w:r w:rsidRPr="0010717B">
              <w:rPr>
                <w:sz w:val="18"/>
                <w:szCs w:val="18"/>
              </w:rPr>
              <w:t>Krav til opprydding</w:t>
            </w:r>
            <w:r w:rsidR="005C74ED" w:rsidRPr="0010717B">
              <w:rPr>
                <w:sz w:val="18"/>
                <w:szCs w:val="18"/>
              </w:rPr>
              <w:t xml:space="preserve"> av kvist og hogstavfall: S</w:t>
            </w:r>
            <w:r w:rsidR="00342AF1" w:rsidRPr="0010717B">
              <w:rPr>
                <w:sz w:val="18"/>
                <w:szCs w:val="18"/>
              </w:rPr>
              <w:t>amle i hauger, brenne</w:t>
            </w:r>
            <w:r w:rsidR="005C74ED" w:rsidRPr="0010717B">
              <w:rPr>
                <w:sz w:val="18"/>
                <w:szCs w:val="18"/>
              </w:rPr>
              <w:t xml:space="preserve"> eller </w:t>
            </w:r>
            <w:r w:rsidRPr="0010717B">
              <w:rPr>
                <w:sz w:val="18"/>
                <w:szCs w:val="18"/>
              </w:rPr>
              <w:t>la ligge</w:t>
            </w:r>
          </w:p>
          <w:p w14:paraId="05236BB9" w14:textId="6D1F930E" w:rsidR="00EE2F8C" w:rsidRPr="0010717B" w:rsidRDefault="00F4004A" w:rsidP="0049288A">
            <w:pPr>
              <w:pStyle w:val="Listeavsnitt"/>
              <w:numPr>
                <w:ilvl w:val="1"/>
                <w:numId w:val="127"/>
              </w:numPr>
              <w:ind w:left="455" w:hanging="280"/>
              <w:rPr>
                <w:sz w:val="18"/>
                <w:szCs w:val="18"/>
              </w:rPr>
            </w:pPr>
            <w:r w:rsidRPr="0010717B">
              <w:rPr>
                <w:sz w:val="18"/>
                <w:szCs w:val="18"/>
              </w:rPr>
              <w:t>Sluttrapport</w:t>
            </w:r>
            <w:r w:rsidR="00112F23" w:rsidRPr="0010717B">
              <w:rPr>
                <w:sz w:val="18"/>
                <w:szCs w:val="18"/>
              </w:rPr>
              <w:t xml:space="preserve"> </w:t>
            </w:r>
            <w:r w:rsidRPr="0010717B">
              <w:rPr>
                <w:sz w:val="18"/>
                <w:szCs w:val="18"/>
              </w:rPr>
              <w:t>med dokumentasjon av gjennomføring og bilder før/etter tiltak.</w:t>
            </w:r>
          </w:p>
          <w:p w14:paraId="3527AA01" w14:textId="7891E5DA" w:rsidR="00113F18" w:rsidRPr="00113F18" w:rsidRDefault="00BA49AE" w:rsidP="0049288A">
            <w:pPr>
              <w:pStyle w:val="Listeavsnitt"/>
              <w:numPr>
                <w:ilvl w:val="1"/>
                <w:numId w:val="127"/>
              </w:numPr>
              <w:spacing w:after="120"/>
              <w:ind w:left="455" w:hanging="280"/>
              <w:rPr>
                <w:sz w:val="18"/>
                <w:szCs w:val="18"/>
              </w:rPr>
            </w:pPr>
            <w:r w:rsidRPr="0010717B">
              <w:rPr>
                <w:sz w:val="18"/>
                <w:szCs w:val="18"/>
              </w:rPr>
              <w:t xml:space="preserve">Befaringer: </w:t>
            </w:r>
            <w:proofErr w:type="spellStart"/>
            <w:r w:rsidR="00440D1F" w:rsidRPr="0010717B">
              <w:rPr>
                <w:sz w:val="18"/>
                <w:szCs w:val="18"/>
              </w:rPr>
              <w:t>Oppstar</w:t>
            </w:r>
            <w:r w:rsidR="009B0EAE" w:rsidRPr="0010717B">
              <w:rPr>
                <w:sz w:val="18"/>
                <w:szCs w:val="18"/>
              </w:rPr>
              <w:t>tsbefaring</w:t>
            </w:r>
            <w:proofErr w:type="spellEnd"/>
            <w:r w:rsidR="00440D1F" w:rsidRPr="0010717B">
              <w:rPr>
                <w:sz w:val="18"/>
                <w:szCs w:val="18"/>
              </w:rPr>
              <w:t xml:space="preserve"> </w:t>
            </w:r>
            <w:r w:rsidR="009B0EAE" w:rsidRPr="0010717B">
              <w:rPr>
                <w:sz w:val="18"/>
                <w:szCs w:val="18"/>
              </w:rPr>
              <w:t xml:space="preserve">i </w:t>
            </w:r>
            <w:r w:rsidRPr="0010717B">
              <w:rPr>
                <w:sz w:val="18"/>
                <w:szCs w:val="18"/>
              </w:rPr>
              <w:t xml:space="preserve">felt med </w:t>
            </w:r>
            <w:r w:rsidR="00337193" w:rsidRPr="0010717B">
              <w:rPr>
                <w:sz w:val="18"/>
                <w:szCs w:val="18"/>
              </w:rPr>
              <w:t xml:space="preserve">grunneier og ev. entreprenør </w:t>
            </w:r>
            <w:r w:rsidR="00E17593" w:rsidRPr="0010717B">
              <w:rPr>
                <w:sz w:val="18"/>
                <w:szCs w:val="18"/>
              </w:rPr>
              <w:t xml:space="preserve">før </w:t>
            </w:r>
            <w:r w:rsidR="007C04AF" w:rsidRPr="0010717B">
              <w:rPr>
                <w:sz w:val="18"/>
                <w:szCs w:val="18"/>
              </w:rPr>
              <w:t>i gang-setting</w:t>
            </w:r>
            <w:r w:rsidR="00E17593" w:rsidRPr="0010717B">
              <w:rPr>
                <w:sz w:val="18"/>
                <w:szCs w:val="18"/>
              </w:rPr>
              <w:t xml:space="preserve">. </w:t>
            </w:r>
            <w:r w:rsidR="00440D1F" w:rsidRPr="0010717B">
              <w:rPr>
                <w:sz w:val="18"/>
                <w:szCs w:val="18"/>
              </w:rPr>
              <w:t>Etterkontroll og godkjenning av forvalter/SNO</w:t>
            </w:r>
            <w:r w:rsidR="007C04AF" w:rsidRPr="0010717B">
              <w:rPr>
                <w:sz w:val="18"/>
                <w:szCs w:val="18"/>
              </w:rPr>
              <w:t xml:space="preserve"> etter avsluttet arbeid</w:t>
            </w:r>
            <w:r w:rsidR="00113F18" w:rsidRPr="0010717B">
              <w:rPr>
                <w:sz w:val="18"/>
                <w:szCs w:val="18"/>
              </w:rPr>
              <w:t>.</w:t>
            </w:r>
          </w:p>
        </w:tc>
      </w:tr>
      <w:tr w:rsidR="00E31CDF" w:rsidRPr="0060310E" w14:paraId="34966D77" w14:textId="77777777" w:rsidTr="009A6D92">
        <w:tc>
          <w:tcPr>
            <w:tcW w:w="853" w:type="pct"/>
            <w:gridSpan w:val="3"/>
            <w:tcBorders>
              <w:left w:val="nil"/>
              <w:bottom w:val="single" w:sz="4" w:space="0" w:color="auto"/>
              <w:right w:val="nil"/>
            </w:tcBorders>
            <w:shd w:val="clear" w:color="auto" w:fill="FFFFFF" w:themeFill="background1"/>
            <w:tcMar>
              <w:top w:w="57" w:type="dxa"/>
            </w:tcMar>
          </w:tcPr>
          <w:p w14:paraId="7EDAAEDE" w14:textId="77777777" w:rsidR="00243365" w:rsidRPr="00243365" w:rsidRDefault="00243365" w:rsidP="00243365">
            <w:pPr>
              <w:rPr>
                <w:b/>
                <w:bCs/>
                <w:sz w:val="2"/>
                <w:szCs w:val="2"/>
              </w:rPr>
            </w:pPr>
          </w:p>
        </w:tc>
        <w:tc>
          <w:tcPr>
            <w:tcW w:w="4147" w:type="pct"/>
            <w:gridSpan w:val="2"/>
            <w:tcBorders>
              <w:left w:val="nil"/>
              <w:bottom w:val="single" w:sz="4" w:space="0" w:color="auto"/>
              <w:right w:val="nil"/>
            </w:tcBorders>
            <w:shd w:val="clear" w:color="auto" w:fill="FFFFFF" w:themeFill="background1"/>
            <w:tcMar>
              <w:top w:w="57" w:type="dxa"/>
            </w:tcMar>
          </w:tcPr>
          <w:p w14:paraId="2673692B" w14:textId="77777777" w:rsidR="00243365" w:rsidRPr="00243365" w:rsidRDefault="00243365" w:rsidP="00715D6C">
            <w:pPr>
              <w:pStyle w:val="PunktlisteitabellSISTE"/>
              <w:framePr w:hSpace="0" w:wrap="auto" w:vAnchor="margin" w:yAlign="inline"/>
              <w:numPr>
                <w:ilvl w:val="0"/>
                <w:numId w:val="41"/>
              </w:numPr>
              <w:ind w:left="181" w:hanging="181"/>
              <w:suppressOverlap w:val="0"/>
              <w:rPr>
                <w:sz w:val="2"/>
                <w:szCs w:val="2"/>
              </w:rPr>
            </w:pPr>
          </w:p>
        </w:tc>
      </w:tr>
      <w:tr w:rsidR="00D55957" w:rsidRPr="0060310E" w14:paraId="2EBBA8A7" w14:textId="77777777" w:rsidTr="009A6D92">
        <w:tc>
          <w:tcPr>
            <w:tcW w:w="853" w:type="pct"/>
            <w:gridSpan w:val="3"/>
            <w:tcBorders>
              <w:top w:val="single" w:sz="4" w:space="0" w:color="auto"/>
              <w:bottom w:val="nil"/>
              <w:right w:val="nil"/>
            </w:tcBorders>
            <w:shd w:val="clear" w:color="auto" w:fill="F3D9D1" w:themeFill="accent3" w:themeFillTint="33"/>
            <w:tcMar>
              <w:top w:w="57" w:type="dxa"/>
            </w:tcMar>
          </w:tcPr>
          <w:p w14:paraId="5F5945B6" w14:textId="7680102C" w:rsidR="00674F2A" w:rsidRPr="00A865D9" w:rsidRDefault="00674F2A" w:rsidP="00674F2A">
            <w:r w:rsidRPr="00A865D9">
              <w:rPr>
                <w:b/>
                <w:bCs/>
              </w:rPr>
              <w:t>Dyrelivet</w:t>
            </w:r>
          </w:p>
        </w:tc>
        <w:tc>
          <w:tcPr>
            <w:tcW w:w="671" w:type="pct"/>
            <w:tcBorders>
              <w:left w:val="nil"/>
              <w:bottom w:val="single" w:sz="4" w:space="0" w:color="auto"/>
              <w:right w:val="nil"/>
            </w:tcBorders>
            <w:shd w:val="clear" w:color="auto" w:fill="F3D9D1" w:themeFill="accent3" w:themeFillTint="33"/>
            <w:tcMar>
              <w:top w:w="57" w:type="dxa"/>
            </w:tcMar>
          </w:tcPr>
          <w:p w14:paraId="7ED4427C" w14:textId="5687853D" w:rsidR="00674F2A" w:rsidRPr="00A865D9" w:rsidRDefault="00674F2A" w:rsidP="00674F2A">
            <w:pPr>
              <w:rPr>
                <w:b/>
              </w:rPr>
            </w:pPr>
            <w:r w:rsidRPr="00A865D9">
              <w:rPr>
                <w:b/>
              </w:rPr>
              <w:t>§ 3 pkt. 3</w:t>
            </w:r>
          </w:p>
        </w:tc>
        <w:tc>
          <w:tcPr>
            <w:tcW w:w="3476" w:type="pct"/>
            <w:tcBorders>
              <w:left w:val="nil"/>
            </w:tcBorders>
            <w:shd w:val="clear" w:color="auto" w:fill="F3D9D1" w:themeFill="accent3" w:themeFillTint="33"/>
            <w:tcMar>
              <w:top w:w="57" w:type="dxa"/>
            </w:tcMar>
            <w:vAlign w:val="center"/>
          </w:tcPr>
          <w:p w14:paraId="30079A6A" w14:textId="66DFB460" w:rsidR="00674F2A" w:rsidRPr="00933BAB" w:rsidRDefault="00125C26" w:rsidP="00173C4E">
            <w:pPr>
              <w:spacing w:after="60"/>
              <w:rPr>
                <w:b/>
                <w:bCs/>
                <w:i/>
                <w:sz w:val="18"/>
                <w:szCs w:val="18"/>
              </w:rPr>
            </w:pPr>
            <w:r w:rsidRPr="00173C4E">
              <w:rPr>
                <w:sz w:val="18"/>
                <w:szCs w:val="18"/>
              </w:rPr>
              <w:t>Forutsetning: Uttak av naturressurser</w:t>
            </w:r>
            <w:r w:rsidRPr="00933BAB">
              <w:rPr>
                <w:sz w:val="18"/>
                <w:szCs w:val="18"/>
              </w:rPr>
              <w:t xml:space="preserve"> skal ikke skader verneverdiene</w:t>
            </w:r>
            <w:r w:rsidR="007351EB" w:rsidRPr="00933BAB">
              <w:rPr>
                <w:sz w:val="18"/>
                <w:szCs w:val="18"/>
              </w:rPr>
              <w:t xml:space="preserve"> og gjøres på en måte som ikke bryter med vernebestemmelsene</w:t>
            </w:r>
            <w:r w:rsidRPr="00933BAB">
              <w:rPr>
                <w:sz w:val="18"/>
                <w:szCs w:val="18"/>
              </w:rPr>
              <w:t xml:space="preserve">. </w:t>
            </w:r>
          </w:p>
        </w:tc>
      </w:tr>
      <w:tr w:rsidR="00214E36" w:rsidRPr="0060310E" w14:paraId="75BC1585" w14:textId="77777777" w:rsidTr="009A6D92">
        <w:tc>
          <w:tcPr>
            <w:tcW w:w="192" w:type="pct"/>
            <w:vMerge w:val="restart"/>
            <w:tcBorders>
              <w:top w:val="nil"/>
              <w:right w:val="nil"/>
            </w:tcBorders>
            <w:shd w:val="clear" w:color="auto" w:fill="F3D9D1" w:themeFill="accent3" w:themeFillTint="33"/>
            <w:tcMar>
              <w:top w:w="57" w:type="dxa"/>
            </w:tcMar>
          </w:tcPr>
          <w:p w14:paraId="5177B246" w14:textId="5CB12040" w:rsidR="00674F2A" w:rsidRDefault="00674F2A" w:rsidP="00674F2A">
            <w:pPr>
              <w:rPr>
                <w:b/>
                <w:bCs/>
                <w:sz w:val="18"/>
                <w:szCs w:val="18"/>
              </w:rPr>
            </w:pPr>
          </w:p>
        </w:tc>
        <w:tc>
          <w:tcPr>
            <w:tcW w:w="661" w:type="pct"/>
            <w:gridSpan w:val="2"/>
            <w:tcBorders>
              <w:top w:val="single" w:sz="4" w:space="0" w:color="1E1E1E" w:themeColor="text1"/>
              <w:bottom w:val="single" w:sz="4" w:space="0" w:color="1E1E1E" w:themeColor="text1"/>
              <w:right w:val="single" w:sz="2" w:space="0" w:color="auto"/>
            </w:tcBorders>
            <w:shd w:val="clear" w:color="auto" w:fill="FAEEEA"/>
          </w:tcPr>
          <w:p w14:paraId="375F81A3" w14:textId="1EDEA322" w:rsidR="00674F2A" w:rsidRDefault="00674F2A" w:rsidP="00674F2A">
            <w:pPr>
              <w:rPr>
                <w:b/>
                <w:bCs/>
                <w:sz w:val="18"/>
                <w:szCs w:val="18"/>
              </w:rPr>
            </w:pPr>
            <w:r>
              <w:rPr>
                <w:b/>
                <w:bCs/>
                <w:sz w:val="18"/>
                <w:szCs w:val="18"/>
              </w:rPr>
              <w:t>Jakt/fangst</w:t>
            </w:r>
          </w:p>
        </w:tc>
        <w:tc>
          <w:tcPr>
            <w:tcW w:w="671" w:type="pct"/>
            <w:tcBorders>
              <w:left w:val="single" w:sz="2" w:space="0" w:color="auto"/>
              <w:right w:val="single" w:sz="2" w:space="0" w:color="auto"/>
            </w:tcBorders>
            <w:shd w:val="clear" w:color="auto" w:fill="FAEEEA"/>
            <w:tcMar>
              <w:top w:w="57" w:type="dxa"/>
            </w:tcMar>
          </w:tcPr>
          <w:p w14:paraId="65FD2A92" w14:textId="77A3B399" w:rsidR="00674F2A" w:rsidRDefault="00674F2A" w:rsidP="00674F2A">
            <w:pPr>
              <w:rPr>
                <w:b/>
                <w:sz w:val="18"/>
                <w:szCs w:val="18"/>
              </w:rPr>
            </w:pPr>
            <w:r w:rsidRPr="0060310E">
              <w:rPr>
                <w:b/>
                <w:sz w:val="18"/>
                <w:szCs w:val="18"/>
              </w:rPr>
              <w:t xml:space="preserve">§ 3 </w:t>
            </w:r>
            <w:r w:rsidRPr="001B03A3">
              <w:rPr>
                <w:sz w:val="18"/>
                <w:szCs w:val="18"/>
              </w:rPr>
              <w:t xml:space="preserve">pkt. </w:t>
            </w:r>
            <w:r>
              <w:rPr>
                <w:sz w:val="18"/>
                <w:szCs w:val="18"/>
              </w:rPr>
              <w:t>3.1</w:t>
            </w:r>
          </w:p>
        </w:tc>
        <w:tc>
          <w:tcPr>
            <w:tcW w:w="3476" w:type="pct"/>
            <w:tcBorders>
              <w:left w:val="single" w:sz="2" w:space="0" w:color="auto"/>
            </w:tcBorders>
            <w:shd w:val="clear" w:color="auto" w:fill="FAEEEA"/>
            <w:tcMar>
              <w:top w:w="57" w:type="dxa"/>
            </w:tcMar>
          </w:tcPr>
          <w:p w14:paraId="3C5721E5" w14:textId="2CE7CCBB" w:rsidR="001E22A6" w:rsidRPr="00FF569F" w:rsidRDefault="00674F2A" w:rsidP="00674F2A">
            <w:pPr>
              <w:rPr>
                <w:bCs/>
                <w:i/>
                <w:sz w:val="18"/>
                <w:szCs w:val="18"/>
              </w:rPr>
            </w:pPr>
            <w:r w:rsidRPr="00907BBB">
              <w:rPr>
                <w:bCs/>
                <w:i/>
                <w:sz w:val="18"/>
                <w:szCs w:val="18"/>
              </w:rPr>
              <w:t>Jakt og fangst er tillatt etter viltloven og jakt av sel etter saltvannsfiskeloven.</w:t>
            </w:r>
          </w:p>
        </w:tc>
      </w:tr>
      <w:tr w:rsidR="00214E36" w:rsidRPr="0060310E" w14:paraId="39318492" w14:textId="77777777" w:rsidTr="009A6D92">
        <w:tc>
          <w:tcPr>
            <w:tcW w:w="192" w:type="pct"/>
            <w:vMerge/>
            <w:tcBorders>
              <w:top w:val="single" w:sz="4" w:space="0" w:color="auto"/>
              <w:bottom w:val="single" w:sz="4" w:space="0" w:color="auto"/>
              <w:right w:val="nil"/>
            </w:tcBorders>
            <w:shd w:val="clear" w:color="auto" w:fill="F3D9D1" w:themeFill="accent3" w:themeFillTint="33"/>
            <w:tcMar>
              <w:top w:w="57" w:type="dxa"/>
            </w:tcMar>
          </w:tcPr>
          <w:p w14:paraId="1FA680E0" w14:textId="279B8AFB" w:rsidR="00674F2A" w:rsidRDefault="00674F2A" w:rsidP="00674F2A">
            <w:pPr>
              <w:rPr>
                <w:b/>
                <w:bCs/>
                <w:sz w:val="18"/>
                <w:szCs w:val="18"/>
              </w:rPr>
            </w:pPr>
          </w:p>
        </w:tc>
        <w:tc>
          <w:tcPr>
            <w:tcW w:w="661" w:type="pct"/>
            <w:gridSpan w:val="2"/>
            <w:tcBorders>
              <w:top w:val="single" w:sz="4" w:space="0" w:color="1E1E1E" w:themeColor="text1"/>
              <w:bottom w:val="single" w:sz="4" w:space="0" w:color="1E1E1E" w:themeColor="text1"/>
              <w:right w:val="single" w:sz="2" w:space="0" w:color="auto"/>
            </w:tcBorders>
            <w:shd w:val="clear" w:color="auto" w:fill="FAEEEA"/>
          </w:tcPr>
          <w:p w14:paraId="41F97C54" w14:textId="152F894A" w:rsidR="00674F2A" w:rsidRDefault="00674F2A" w:rsidP="00674F2A">
            <w:pPr>
              <w:rPr>
                <w:b/>
                <w:bCs/>
                <w:sz w:val="18"/>
                <w:szCs w:val="18"/>
              </w:rPr>
            </w:pPr>
            <w:r>
              <w:rPr>
                <w:b/>
                <w:bCs/>
                <w:sz w:val="18"/>
                <w:szCs w:val="18"/>
              </w:rPr>
              <w:t>Fiske</w:t>
            </w:r>
          </w:p>
        </w:tc>
        <w:tc>
          <w:tcPr>
            <w:tcW w:w="671" w:type="pct"/>
            <w:tcBorders>
              <w:left w:val="single" w:sz="2" w:space="0" w:color="auto"/>
              <w:right w:val="single" w:sz="2" w:space="0" w:color="auto"/>
            </w:tcBorders>
            <w:shd w:val="clear" w:color="auto" w:fill="FAEEEA"/>
            <w:tcMar>
              <w:top w:w="57" w:type="dxa"/>
            </w:tcMar>
          </w:tcPr>
          <w:p w14:paraId="1B2378C3" w14:textId="3C5D7F13" w:rsidR="00674F2A" w:rsidRPr="0060310E" w:rsidRDefault="00674F2A" w:rsidP="00674F2A">
            <w:pPr>
              <w:rPr>
                <w:b/>
                <w:sz w:val="18"/>
                <w:szCs w:val="18"/>
              </w:rPr>
            </w:pPr>
            <w:r w:rsidRPr="0060310E">
              <w:rPr>
                <w:b/>
                <w:sz w:val="18"/>
                <w:szCs w:val="18"/>
              </w:rPr>
              <w:t xml:space="preserve">§ 3 </w:t>
            </w:r>
            <w:r w:rsidRPr="001B03A3">
              <w:rPr>
                <w:sz w:val="18"/>
                <w:szCs w:val="18"/>
              </w:rPr>
              <w:t xml:space="preserve">pkt. </w:t>
            </w:r>
            <w:r>
              <w:rPr>
                <w:sz w:val="18"/>
                <w:szCs w:val="18"/>
              </w:rPr>
              <w:t>3.</w:t>
            </w:r>
            <w:r w:rsidRPr="001B03A3">
              <w:rPr>
                <w:sz w:val="18"/>
                <w:szCs w:val="18"/>
              </w:rPr>
              <w:t>2</w:t>
            </w:r>
          </w:p>
        </w:tc>
        <w:tc>
          <w:tcPr>
            <w:tcW w:w="3476" w:type="pct"/>
            <w:tcBorders>
              <w:left w:val="single" w:sz="2" w:space="0" w:color="auto"/>
            </w:tcBorders>
            <w:shd w:val="clear" w:color="auto" w:fill="FAEEEA"/>
            <w:tcMar>
              <w:top w:w="57" w:type="dxa"/>
            </w:tcMar>
          </w:tcPr>
          <w:p w14:paraId="3ADC86F0" w14:textId="1E7472F8" w:rsidR="00674F2A" w:rsidRPr="00FF569F" w:rsidRDefault="00674F2A" w:rsidP="00674F2A">
            <w:pPr>
              <w:rPr>
                <w:bCs/>
                <w:i/>
                <w:sz w:val="18"/>
                <w:szCs w:val="18"/>
              </w:rPr>
            </w:pPr>
            <w:r w:rsidRPr="00CF279E">
              <w:rPr>
                <w:bCs/>
                <w:i/>
                <w:sz w:val="18"/>
                <w:szCs w:val="18"/>
              </w:rPr>
              <w:t>Fiske er tillatt etter lakse- og innlandsfiskloven og saltvannsfiskeloven.</w:t>
            </w:r>
          </w:p>
        </w:tc>
      </w:tr>
      <w:tr w:rsidR="00E31CDF" w:rsidRPr="0060310E" w14:paraId="760F9F74" w14:textId="77777777" w:rsidTr="009A6D92">
        <w:tc>
          <w:tcPr>
            <w:tcW w:w="853" w:type="pct"/>
            <w:gridSpan w:val="3"/>
            <w:tcBorders>
              <w:left w:val="nil"/>
              <w:bottom w:val="single" w:sz="4" w:space="0" w:color="auto"/>
              <w:right w:val="nil"/>
            </w:tcBorders>
            <w:shd w:val="clear" w:color="auto" w:fill="FFFFFF" w:themeFill="background1"/>
            <w:tcMar>
              <w:top w:w="57" w:type="dxa"/>
            </w:tcMar>
          </w:tcPr>
          <w:p w14:paraId="43842314" w14:textId="77777777" w:rsidR="00243365" w:rsidRPr="00243365" w:rsidRDefault="00243365" w:rsidP="00243365">
            <w:pPr>
              <w:rPr>
                <w:b/>
                <w:bCs/>
                <w:sz w:val="2"/>
                <w:szCs w:val="2"/>
              </w:rPr>
            </w:pPr>
          </w:p>
        </w:tc>
        <w:tc>
          <w:tcPr>
            <w:tcW w:w="4147" w:type="pct"/>
            <w:gridSpan w:val="2"/>
            <w:tcBorders>
              <w:left w:val="nil"/>
              <w:bottom w:val="single" w:sz="4" w:space="0" w:color="auto"/>
              <w:right w:val="nil"/>
            </w:tcBorders>
            <w:shd w:val="clear" w:color="auto" w:fill="FFFFFF" w:themeFill="background1"/>
            <w:tcMar>
              <w:top w:w="57" w:type="dxa"/>
            </w:tcMar>
          </w:tcPr>
          <w:p w14:paraId="3F4285B1" w14:textId="77777777" w:rsidR="00243365" w:rsidRPr="00243365" w:rsidRDefault="00243365" w:rsidP="00715D6C">
            <w:pPr>
              <w:pStyle w:val="PunktlisteitabellSISTE"/>
              <w:framePr w:hSpace="0" w:wrap="auto" w:vAnchor="margin" w:yAlign="inline"/>
              <w:numPr>
                <w:ilvl w:val="0"/>
                <w:numId w:val="41"/>
              </w:numPr>
              <w:ind w:left="181" w:hanging="181"/>
              <w:suppressOverlap w:val="0"/>
              <w:rPr>
                <w:sz w:val="2"/>
                <w:szCs w:val="2"/>
              </w:rPr>
            </w:pPr>
          </w:p>
        </w:tc>
      </w:tr>
      <w:tr w:rsidR="00D55957" w:rsidRPr="0060310E" w14:paraId="459C7312" w14:textId="77777777" w:rsidTr="009A6D92">
        <w:tc>
          <w:tcPr>
            <w:tcW w:w="853" w:type="pct"/>
            <w:gridSpan w:val="3"/>
            <w:tcBorders>
              <w:top w:val="single" w:sz="4" w:space="0" w:color="F3D9D1" w:themeColor="accent3" w:themeTint="33"/>
              <w:bottom w:val="single" w:sz="4" w:space="0" w:color="F3D9D1" w:themeColor="accent3" w:themeTint="33"/>
              <w:right w:val="nil"/>
            </w:tcBorders>
            <w:shd w:val="clear" w:color="auto" w:fill="F3D9D1" w:themeFill="accent3" w:themeFillTint="33"/>
            <w:tcMar>
              <w:top w:w="57" w:type="dxa"/>
            </w:tcMar>
          </w:tcPr>
          <w:p w14:paraId="22966430" w14:textId="3C10EF9C" w:rsidR="00674F2A" w:rsidRPr="00A865D9" w:rsidRDefault="00674F2A" w:rsidP="00674F2A">
            <w:pPr>
              <w:rPr>
                <w:b/>
                <w:bCs/>
              </w:rPr>
            </w:pPr>
            <w:r w:rsidRPr="00A865D9">
              <w:rPr>
                <w:b/>
                <w:bCs/>
              </w:rPr>
              <w:t>Ferdsel</w:t>
            </w:r>
          </w:p>
        </w:tc>
        <w:tc>
          <w:tcPr>
            <w:tcW w:w="671" w:type="pct"/>
            <w:tcBorders>
              <w:left w:val="nil"/>
              <w:bottom w:val="single" w:sz="4" w:space="0" w:color="auto"/>
              <w:right w:val="nil"/>
            </w:tcBorders>
            <w:shd w:val="clear" w:color="auto" w:fill="F3D9D1" w:themeFill="accent3" w:themeFillTint="33"/>
            <w:tcMar>
              <w:top w:w="57" w:type="dxa"/>
            </w:tcMar>
          </w:tcPr>
          <w:p w14:paraId="7E8E4666" w14:textId="5764D2D4" w:rsidR="00674F2A" w:rsidRPr="00A865D9" w:rsidRDefault="00674F2A" w:rsidP="00674F2A">
            <w:pPr>
              <w:rPr>
                <w:b/>
              </w:rPr>
            </w:pPr>
            <w:r w:rsidRPr="00A865D9">
              <w:rPr>
                <w:b/>
              </w:rPr>
              <w:t>§ 3 pkt. 4</w:t>
            </w:r>
          </w:p>
        </w:tc>
        <w:tc>
          <w:tcPr>
            <w:tcW w:w="3476" w:type="pct"/>
            <w:tcBorders>
              <w:left w:val="nil"/>
              <w:bottom w:val="single" w:sz="4" w:space="0" w:color="auto"/>
            </w:tcBorders>
            <w:shd w:val="clear" w:color="auto" w:fill="F3D9D1" w:themeFill="accent3" w:themeFillTint="33"/>
            <w:tcMar>
              <w:top w:w="57" w:type="dxa"/>
            </w:tcMar>
            <w:vAlign w:val="center"/>
          </w:tcPr>
          <w:p w14:paraId="332FA367" w14:textId="30655F97" w:rsidR="00674F2A" w:rsidRPr="00FF569F" w:rsidRDefault="00674F2A" w:rsidP="00674F2A">
            <w:pPr>
              <w:rPr>
                <w:bCs/>
                <w:i/>
                <w:sz w:val="18"/>
                <w:szCs w:val="18"/>
              </w:rPr>
            </w:pPr>
          </w:p>
        </w:tc>
      </w:tr>
      <w:tr w:rsidR="00214E36" w:rsidRPr="0060310E" w14:paraId="2FD19C05" w14:textId="77777777" w:rsidTr="009A6D92">
        <w:tc>
          <w:tcPr>
            <w:tcW w:w="192" w:type="pct"/>
            <w:vMerge w:val="restart"/>
            <w:tcBorders>
              <w:top w:val="single" w:sz="4" w:space="0" w:color="F3D9D1" w:themeColor="accent3" w:themeTint="33"/>
              <w:right w:val="nil"/>
            </w:tcBorders>
            <w:shd w:val="clear" w:color="auto" w:fill="F3D9D1" w:themeFill="accent3" w:themeFillTint="33"/>
            <w:tcMar>
              <w:top w:w="57" w:type="dxa"/>
            </w:tcMar>
          </w:tcPr>
          <w:p w14:paraId="576982B2" w14:textId="64E194C4" w:rsidR="00674F2A" w:rsidRPr="0060310E" w:rsidRDefault="00674F2A" w:rsidP="00674F2A">
            <w:pPr>
              <w:rPr>
                <w:b/>
                <w:bCs/>
                <w:sz w:val="18"/>
                <w:szCs w:val="18"/>
              </w:rPr>
            </w:pPr>
          </w:p>
        </w:tc>
        <w:tc>
          <w:tcPr>
            <w:tcW w:w="661" w:type="pct"/>
            <w:gridSpan w:val="2"/>
            <w:tcBorders>
              <w:top w:val="single" w:sz="4" w:space="0" w:color="auto"/>
              <w:bottom w:val="single" w:sz="4" w:space="0" w:color="auto"/>
              <w:right w:val="single" w:sz="2" w:space="0" w:color="auto"/>
            </w:tcBorders>
            <w:shd w:val="clear" w:color="auto" w:fill="FAEEEA"/>
          </w:tcPr>
          <w:p w14:paraId="51DAE5AC" w14:textId="5D199DD9" w:rsidR="00674F2A" w:rsidRPr="0060310E" w:rsidRDefault="00674F2A" w:rsidP="00674F2A">
            <w:pPr>
              <w:rPr>
                <w:b/>
                <w:bCs/>
                <w:sz w:val="18"/>
                <w:szCs w:val="18"/>
              </w:rPr>
            </w:pPr>
            <w:r>
              <w:rPr>
                <w:b/>
                <w:bCs/>
                <w:sz w:val="18"/>
                <w:szCs w:val="18"/>
              </w:rPr>
              <w:t>Hensynsfull ferdsel</w:t>
            </w:r>
          </w:p>
        </w:tc>
        <w:tc>
          <w:tcPr>
            <w:tcW w:w="671" w:type="pct"/>
            <w:tcBorders>
              <w:top w:val="single" w:sz="4" w:space="0" w:color="auto"/>
              <w:left w:val="single" w:sz="2" w:space="0" w:color="auto"/>
              <w:right w:val="single" w:sz="2" w:space="0" w:color="auto"/>
            </w:tcBorders>
            <w:shd w:val="clear" w:color="auto" w:fill="FAEEEA"/>
            <w:tcMar>
              <w:top w:w="57" w:type="dxa"/>
            </w:tcMar>
          </w:tcPr>
          <w:p w14:paraId="55A9CC01" w14:textId="56F726EF" w:rsidR="00674F2A" w:rsidRPr="0060310E" w:rsidRDefault="00674F2A" w:rsidP="00674F2A">
            <w:pPr>
              <w:rPr>
                <w:b/>
                <w:sz w:val="18"/>
                <w:szCs w:val="18"/>
              </w:rPr>
            </w:pPr>
            <w:r w:rsidRPr="0060310E">
              <w:rPr>
                <w:b/>
                <w:sz w:val="18"/>
                <w:szCs w:val="18"/>
              </w:rPr>
              <w:t xml:space="preserve">§ 3 </w:t>
            </w:r>
            <w:r w:rsidRPr="001B03A3">
              <w:rPr>
                <w:sz w:val="18"/>
                <w:szCs w:val="18"/>
              </w:rPr>
              <w:t xml:space="preserve">pkt. </w:t>
            </w:r>
            <w:r>
              <w:rPr>
                <w:sz w:val="18"/>
                <w:szCs w:val="18"/>
              </w:rPr>
              <w:t>4.1</w:t>
            </w:r>
          </w:p>
        </w:tc>
        <w:tc>
          <w:tcPr>
            <w:tcW w:w="3476" w:type="pct"/>
            <w:tcBorders>
              <w:top w:val="single" w:sz="4" w:space="0" w:color="auto"/>
              <w:left w:val="single" w:sz="2" w:space="0" w:color="auto"/>
            </w:tcBorders>
            <w:shd w:val="clear" w:color="auto" w:fill="FAEEEA"/>
            <w:tcMar>
              <w:top w:w="57" w:type="dxa"/>
            </w:tcMar>
            <w:vAlign w:val="center"/>
          </w:tcPr>
          <w:p w14:paraId="6E042378" w14:textId="59B33F34" w:rsidR="00674F2A" w:rsidRPr="004C45DB" w:rsidRDefault="00674F2A" w:rsidP="00674F2A">
            <w:pPr>
              <w:rPr>
                <w:i/>
                <w:sz w:val="18"/>
                <w:szCs w:val="18"/>
              </w:rPr>
            </w:pPr>
            <w:r w:rsidRPr="004C45DB">
              <w:rPr>
                <w:i/>
                <w:sz w:val="18"/>
                <w:szCs w:val="18"/>
              </w:rPr>
              <w:t xml:space="preserve">Generelt om ferdsel: </w:t>
            </w:r>
            <w:r w:rsidR="00981762">
              <w:rPr>
                <w:i/>
                <w:sz w:val="18"/>
                <w:szCs w:val="18"/>
              </w:rPr>
              <w:br/>
            </w:r>
            <w:r w:rsidRPr="004C45DB">
              <w:rPr>
                <w:i/>
                <w:sz w:val="18"/>
                <w:szCs w:val="18"/>
              </w:rPr>
              <w:t>All ferdsel skal skje varsomt og ta hensyn til vegetasjon, dyreliv og kulturminner.</w:t>
            </w:r>
          </w:p>
        </w:tc>
      </w:tr>
      <w:tr w:rsidR="00214E36" w:rsidRPr="0060310E" w14:paraId="095ABD65" w14:textId="77777777" w:rsidTr="009A6D92">
        <w:tc>
          <w:tcPr>
            <w:tcW w:w="192" w:type="pct"/>
            <w:vMerge/>
            <w:tcBorders>
              <w:top w:val="single" w:sz="4" w:space="0" w:color="auto"/>
              <w:right w:val="nil"/>
            </w:tcBorders>
            <w:shd w:val="clear" w:color="auto" w:fill="F3D9D1" w:themeFill="accent3" w:themeFillTint="33"/>
            <w:tcMar>
              <w:top w:w="57" w:type="dxa"/>
            </w:tcMar>
          </w:tcPr>
          <w:p w14:paraId="1007F5BC" w14:textId="58401C30" w:rsidR="00674F2A" w:rsidRPr="0060310E" w:rsidRDefault="00674F2A" w:rsidP="00674F2A">
            <w:pPr>
              <w:rPr>
                <w:b/>
                <w:bCs/>
                <w:sz w:val="18"/>
                <w:szCs w:val="18"/>
              </w:rPr>
            </w:pPr>
          </w:p>
        </w:tc>
        <w:tc>
          <w:tcPr>
            <w:tcW w:w="661" w:type="pct"/>
            <w:gridSpan w:val="2"/>
            <w:tcBorders>
              <w:top w:val="single" w:sz="4" w:space="0" w:color="auto"/>
              <w:bottom w:val="single" w:sz="4" w:space="0" w:color="auto"/>
              <w:right w:val="single" w:sz="2" w:space="0" w:color="auto"/>
            </w:tcBorders>
            <w:shd w:val="clear" w:color="auto" w:fill="FAEEEA"/>
          </w:tcPr>
          <w:p w14:paraId="19CFB870" w14:textId="2E863BB3" w:rsidR="00674F2A" w:rsidRPr="0060310E" w:rsidRDefault="00674F2A" w:rsidP="00674F2A">
            <w:pPr>
              <w:rPr>
                <w:b/>
                <w:bCs/>
                <w:sz w:val="18"/>
                <w:szCs w:val="18"/>
              </w:rPr>
            </w:pPr>
            <w:r>
              <w:rPr>
                <w:b/>
                <w:bCs/>
                <w:sz w:val="18"/>
                <w:szCs w:val="18"/>
              </w:rPr>
              <w:t>Organisert ferdsel</w:t>
            </w:r>
          </w:p>
        </w:tc>
        <w:tc>
          <w:tcPr>
            <w:tcW w:w="671" w:type="pct"/>
            <w:tcBorders>
              <w:left w:val="single" w:sz="2" w:space="0" w:color="auto"/>
              <w:bottom w:val="single" w:sz="4" w:space="0" w:color="auto"/>
              <w:right w:val="single" w:sz="2" w:space="0" w:color="auto"/>
            </w:tcBorders>
            <w:shd w:val="clear" w:color="auto" w:fill="FFFBEF"/>
            <w:tcMar>
              <w:top w:w="57" w:type="dxa"/>
            </w:tcMar>
          </w:tcPr>
          <w:p w14:paraId="50E3664C" w14:textId="68D4DD18" w:rsidR="00674F2A" w:rsidRPr="0060310E" w:rsidRDefault="00674F2A" w:rsidP="00674F2A">
            <w:pPr>
              <w:rPr>
                <w:b/>
                <w:sz w:val="18"/>
                <w:szCs w:val="18"/>
              </w:rPr>
            </w:pPr>
            <w:r w:rsidRPr="0060310E">
              <w:rPr>
                <w:b/>
                <w:sz w:val="18"/>
                <w:szCs w:val="18"/>
              </w:rPr>
              <w:t xml:space="preserve">§ 3 </w:t>
            </w:r>
            <w:r w:rsidRPr="001B03A3">
              <w:rPr>
                <w:sz w:val="18"/>
                <w:szCs w:val="18"/>
              </w:rPr>
              <w:t xml:space="preserve">pkt. </w:t>
            </w:r>
            <w:r>
              <w:rPr>
                <w:sz w:val="18"/>
                <w:szCs w:val="18"/>
              </w:rPr>
              <w:t>4.2</w:t>
            </w:r>
          </w:p>
        </w:tc>
        <w:tc>
          <w:tcPr>
            <w:tcW w:w="3476" w:type="pct"/>
            <w:tcBorders>
              <w:left w:val="single" w:sz="2" w:space="0" w:color="auto"/>
            </w:tcBorders>
            <w:shd w:val="clear" w:color="auto" w:fill="FFFBEF"/>
            <w:tcMar>
              <w:top w:w="57" w:type="dxa"/>
            </w:tcMar>
            <w:vAlign w:val="center"/>
          </w:tcPr>
          <w:p w14:paraId="5ECF75D3" w14:textId="77777777" w:rsidR="00674F2A" w:rsidRPr="00AC767D" w:rsidRDefault="00674F2A" w:rsidP="00F90477">
            <w:pPr>
              <w:spacing w:line="264" w:lineRule="auto"/>
              <w:rPr>
                <w:bCs/>
                <w:i/>
                <w:sz w:val="18"/>
                <w:szCs w:val="18"/>
              </w:rPr>
            </w:pPr>
            <w:r w:rsidRPr="00AC767D">
              <w:rPr>
                <w:bCs/>
                <w:i/>
                <w:sz w:val="18"/>
                <w:szCs w:val="18"/>
              </w:rPr>
              <w:t>Bestemmelsene i denne forskrift er ikke til hinder for organisert turvirksomhet til fots så lenge naturmiljøet ikke blir skadelidende.</w:t>
            </w:r>
          </w:p>
          <w:p w14:paraId="67CEDB92" w14:textId="650E46DC" w:rsidR="00C43556" w:rsidRPr="00AC767D" w:rsidRDefault="00674F2A" w:rsidP="00F90477">
            <w:pPr>
              <w:spacing w:line="264" w:lineRule="auto"/>
              <w:ind w:right="-85"/>
              <w:rPr>
                <w:bCs/>
                <w:i/>
                <w:sz w:val="18"/>
                <w:szCs w:val="18"/>
              </w:rPr>
            </w:pPr>
            <w:r w:rsidRPr="00AC767D">
              <w:rPr>
                <w:bCs/>
                <w:i/>
                <w:sz w:val="18"/>
                <w:szCs w:val="18"/>
              </w:rPr>
              <w:t xml:space="preserve">Organisert ferdsel og ferdselsformer som kan skade naturmiljøet må ha særskilt tillatelse av forvaltningsmyndigheten. Nærmere </w:t>
            </w:r>
            <w:r w:rsidRPr="00AC767D">
              <w:rPr>
                <w:b/>
                <w:i/>
                <w:sz w:val="18"/>
                <w:szCs w:val="18"/>
              </w:rPr>
              <w:t>retningslinjer gis i forv</w:t>
            </w:r>
            <w:r w:rsidR="00F90477">
              <w:rPr>
                <w:b/>
                <w:i/>
                <w:sz w:val="18"/>
                <w:szCs w:val="18"/>
              </w:rPr>
              <w:t>altningsplanen</w:t>
            </w:r>
            <w:r w:rsidRPr="00AC767D">
              <w:rPr>
                <w:bCs/>
                <w:i/>
                <w:sz w:val="18"/>
                <w:szCs w:val="18"/>
              </w:rPr>
              <w:t>.</w:t>
            </w:r>
          </w:p>
          <w:p w14:paraId="3ED841A2" w14:textId="4D81112E" w:rsidR="005A66C4" w:rsidRPr="00407925" w:rsidRDefault="00FD68EE" w:rsidP="00407925">
            <w:pPr>
              <w:rPr>
                <w:b/>
                <w:bCs/>
                <w:sz w:val="18"/>
                <w:szCs w:val="18"/>
              </w:rPr>
            </w:pPr>
            <w:r w:rsidRPr="006664CB">
              <w:rPr>
                <w:bCs/>
                <w:iCs/>
                <w:sz w:val="18"/>
                <w:szCs w:val="18"/>
              </w:rPr>
              <w:t>Lik praksis – se retningslinjer i forvaltningsplan for Lomsdal</w:t>
            </w:r>
            <w:r w:rsidRPr="006664CB">
              <w:rPr>
                <w:rFonts w:ascii="Cambria Math" w:hAnsi="Cambria Math" w:cs="Cambria Math"/>
                <w:bCs/>
                <w:iCs/>
                <w:sz w:val="18"/>
                <w:szCs w:val="18"/>
              </w:rPr>
              <w:t>‑</w:t>
            </w:r>
            <w:r w:rsidRPr="006664CB">
              <w:rPr>
                <w:bCs/>
                <w:iCs/>
                <w:sz w:val="18"/>
                <w:szCs w:val="18"/>
              </w:rPr>
              <w:t xml:space="preserve">Visten, kap. 5.10 </w:t>
            </w:r>
            <w:r w:rsidRPr="006664CB">
              <w:rPr>
                <w:bCs/>
                <w:iCs/>
                <w:sz w:val="18"/>
                <w:szCs w:val="18"/>
              </w:rPr>
              <w:br/>
              <w:t>(inngår i § 3 pkt. 5.</w:t>
            </w:r>
            <w:r w:rsidR="007F2250" w:rsidRPr="006664CB">
              <w:rPr>
                <w:bCs/>
                <w:iCs/>
                <w:sz w:val="18"/>
                <w:szCs w:val="18"/>
              </w:rPr>
              <w:t>2</w:t>
            </w:r>
            <w:r w:rsidRPr="006664CB">
              <w:rPr>
                <w:bCs/>
                <w:iCs/>
                <w:sz w:val="18"/>
                <w:szCs w:val="18"/>
              </w:rPr>
              <w:t>).</w:t>
            </w:r>
            <w:r w:rsidR="005A66C4" w:rsidRPr="006664CB">
              <w:rPr>
                <w:sz w:val="18"/>
                <w:szCs w:val="18"/>
              </w:rPr>
              <w:t xml:space="preserve"> </w:t>
            </w:r>
          </w:p>
        </w:tc>
      </w:tr>
      <w:tr w:rsidR="00214E36" w:rsidRPr="0060310E" w14:paraId="409FFD32" w14:textId="77777777" w:rsidTr="009A6D92">
        <w:tc>
          <w:tcPr>
            <w:tcW w:w="192" w:type="pct"/>
            <w:vMerge/>
            <w:tcBorders>
              <w:right w:val="nil"/>
            </w:tcBorders>
            <w:shd w:val="clear" w:color="auto" w:fill="F3D9D1" w:themeFill="accent3" w:themeFillTint="33"/>
            <w:tcMar>
              <w:top w:w="57" w:type="dxa"/>
            </w:tcMar>
          </w:tcPr>
          <w:p w14:paraId="6F3A9F79" w14:textId="77777777" w:rsidR="00674F2A" w:rsidRPr="0060310E" w:rsidRDefault="00674F2A" w:rsidP="00674F2A">
            <w:pPr>
              <w:rPr>
                <w:b/>
                <w:bCs/>
                <w:sz w:val="18"/>
                <w:szCs w:val="18"/>
              </w:rPr>
            </w:pPr>
          </w:p>
        </w:tc>
        <w:tc>
          <w:tcPr>
            <w:tcW w:w="661" w:type="pct"/>
            <w:gridSpan w:val="2"/>
            <w:tcBorders>
              <w:bottom w:val="single" w:sz="4" w:space="0" w:color="auto"/>
              <w:right w:val="single" w:sz="2" w:space="0" w:color="auto"/>
            </w:tcBorders>
            <w:shd w:val="clear" w:color="auto" w:fill="FAEEEA"/>
          </w:tcPr>
          <w:p w14:paraId="3B2391F6" w14:textId="61B311BA" w:rsidR="00674F2A" w:rsidRPr="0060310E" w:rsidRDefault="00674F2A" w:rsidP="00674F2A">
            <w:pPr>
              <w:rPr>
                <w:b/>
                <w:bCs/>
                <w:sz w:val="18"/>
                <w:szCs w:val="18"/>
              </w:rPr>
            </w:pPr>
            <w:r>
              <w:rPr>
                <w:b/>
                <w:bCs/>
                <w:sz w:val="18"/>
                <w:szCs w:val="18"/>
              </w:rPr>
              <w:t>Regulert ferdsel</w:t>
            </w:r>
          </w:p>
        </w:tc>
        <w:tc>
          <w:tcPr>
            <w:tcW w:w="671" w:type="pct"/>
            <w:tcBorders>
              <w:left w:val="single" w:sz="2" w:space="0" w:color="auto"/>
              <w:right w:val="single" w:sz="2" w:space="0" w:color="auto"/>
            </w:tcBorders>
            <w:shd w:val="clear" w:color="auto" w:fill="FAEEEA"/>
            <w:tcMar>
              <w:top w:w="57" w:type="dxa"/>
            </w:tcMar>
          </w:tcPr>
          <w:p w14:paraId="5EA36F5E" w14:textId="1ABA8BDB" w:rsidR="00674F2A" w:rsidRPr="0060310E" w:rsidRDefault="00674F2A" w:rsidP="00674F2A">
            <w:pPr>
              <w:rPr>
                <w:b/>
                <w:sz w:val="18"/>
                <w:szCs w:val="18"/>
              </w:rPr>
            </w:pPr>
            <w:r w:rsidRPr="0060310E">
              <w:rPr>
                <w:b/>
                <w:sz w:val="18"/>
                <w:szCs w:val="18"/>
              </w:rPr>
              <w:t xml:space="preserve">§ 3 </w:t>
            </w:r>
            <w:r w:rsidRPr="001B03A3">
              <w:rPr>
                <w:sz w:val="18"/>
                <w:szCs w:val="18"/>
              </w:rPr>
              <w:t xml:space="preserve">pkt. </w:t>
            </w:r>
            <w:r>
              <w:rPr>
                <w:sz w:val="18"/>
                <w:szCs w:val="18"/>
              </w:rPr>
              <w:t>4.3</w:t>
            </w:r>
          </w:p>
        </w:tc>
        <w:tc>
          <w:tcPr>
            <w:tcW w:w="3476" w:type="pct"/>
            <w:tcBorders>
              <w:left w:val="single" w:sz="2" w:space="0" w:color="auto"/>
            </w:tcBorders>
            <w:shd w:val="clear" w:color="auto" w:fill="FAEEEA"/>
            <w:tcMar>
              <w:top w:w="57" w:type="dxa"/>
            </w:tcMar>
            <w:vAlign w:val="center"/>
          </w:tcPr>
          <w:p w14:paraId="1C357F50" w14:textId="77777777" w:rsidR="00674F2A" w:rsidRDefault="00674F2A" w:rsidP="00674F2A">
            <w:pPr>
              <w:rPr>
                <w:bCs/>
                <w:i/>
                <w:sz w:val="18"/>
                <w:szCs w:val="18"/>
              </w:rPr>
            </w:pPr>
            <w:r w:rsidRPr="002965C9">
              <w:rPr>
                <w:bCs/>
                <w:i/>
                <w:sz w:val="18"/>
                <w:szCs w:val="18"/>
              </w:rPr>
              <w:t xml:space="preserve">Innenfor nærmere avgrensa områder kan </w:t>
            </w:r>
            <w:proofErr w:type="spellStart"/>
            <w:r w:rsidRPr="002965C9">
              <w:rPr>
                <w:bCs/>
                <w:i/>
                <w:sz w:val="18"/>
                <w:szCs w:val="18"/>
              </w:rPr>
              <w:t>Miljødirektoratet</w:t>
            </w:r>
            <w:proofErr w:type="spellEnd"/>
            <w:r w:rsidRPr="002965C9">
              <w:rPr>
                <w:bCs/>
                <w:i/>
                <w:sz w:val="18"/>
                <w:szCs w:val="18"/>
              </w:rPr>
              <w:t xml:space="preserve"> ved forskrift regulere ferdsel som kan true verneverdiene.</w:t>
            </w:r>
          </w:p>
          <w:p w14:paraId="00439079" w14:textId="77777777" w:rsidR="006664CB" w:rsidRDefault="00674F2A" w:rsidP="00674F2A">
            <w:pPr>
              <w:rPr>
                <w:bCs/>
                <w:sz w:val="18"/>
                <w:szCs w:val="18"/>
              </w:rPr>
            </w:pPr>
            <w:r>
              <w:rPr>
                <w:bCs/>
                <w:sz w:val="18"/>
                <w:szCs w:val="18"/>
              </w:rPr>
              <w:t>Det er ikke vedtatt forskrift som regulerer ferdsel i Strauman landskapsvernområde.</w:t>
            </w:r>
            <w:r w:rsidR="007677A5">
              <w:rPr>
                <w:bCs/>
                <w:sz w:val="18"/>
                <w:szCs w:val="18"/>
              </w:rPr>
              <w:t xml:space="preserve"> Dersom det i kartleggingen av </w:t>
            </w:r>
            <w:proofErr w:type="spellStart"/>
            <w:r w:rsidR="007677A5">
              <w:rPr>
                <w:bCs/>
                <w:sz w:val="18"/>
                <w:szCs w:val="18"/>
              </w:rPr>
              <w:t>karst</w:t>
            </w:r>
            <w:proofErr w:type="spellEnd"/>
            <w:r w:rsidR="007677A5">
              <w:rPr>
                <w:bCs/>
                <w:sz w:val="18"/>
                <w:szCs w:val="18"/>
              </w:rPr>
              <w:t xml:space="preserve"> og grotter</w:t>
            </w:r>
            <w:r>
              <w:rPr>
                <w:bCs/>
                <w:sz w:val="18"/>
                <w:szCs w:val="18"/>
              </w:rPr>
              <w:t xml:space="preserve"> </w:t>
            </w:r>
            <w:r w:rsidR="003F5710">
              <w:rPr>
                <w:bCs/>
                <w:sz w:val="18"/>
                <w:szCs w:val="18"/>
              </w:rPr>
              <w:t xml:space="preserve">blir avdekket sårbare </w:t>
            </w:r>
            <w:r w:rsidR="00224A14">
              <w:rPr>
                <w:bCs/>
                <w:sz w:val="18"/>
                <w:szCs w:val="18"/>
              </w:rPr>
              <w:t>forekomster</w:t>
            </w:r>
            <w:r w:rsidR="003F5710">
              <w:rPr>
                <w:bCs/>
                <w:sz w:val="18"/>
                <w:szCs w:val="18"/>
              </w:rPr>
              <w:t xml:space="preserve"> som må skjermes, vil styret kunne spille inn behov for </w:t>
            </w:r>
            <w:r w:rsidR="00224A14">
              <w:rPr>
                <w:bCs/>
                <w:sz w:val="18"/>
                <w:szCs w:val="18"/>
              </w:rPr>
              <w:t xml:space="preserve">dette og en oppfordring til </w:t>
            </w:r>
            <w:proofErr w:type="spellStart"/>
            <w:r w:rsidR="00224A14">
              <w:rPr>
                <w:bCs/>
                <w:sz w:val="18"/>
                <w:szCs w:val="18"/>
              </w:rPr>
              <w:t>Miljødirektoratet</w:t>
            </w:r>
            <w:proofErr w:type="spellEnd"/>
            <w:r w:rsidR="00224A14">
              <w:rPr>
                <w:bCs/>
                <w:sz w:val="18"/>
                <w:szCs w:val="18"/>
              </w:rPr>
              <w:t xml:space="preserve"> om å regulere ferdselen</w:t>
            </w:r>
            <w:r w:rsidR="003F5710">
              <w:rPr>
                <w:bCs/>
                <w:sz w:val="18"/>
                <w:szCs w:val="18"/>
              </w:rPr>
              <w:t xml:space="preserve">. </w:t>
            </w:r>
          </w:p>
          <w:p w14:paraId="3EF463A8" w14:textId="32BAAF71" w:rsidR="00674F2A" w:rsidRPr="006664CB" w:rsidRDefault="006664CB" w:rsidP="00674F2A">
            <w:pPr>
              <w:rPr>
                <w:bCs/>
                <w:iCs/>
                <w:sz w:val="18"/>
                <w:szCs w:val="18"/>
              </w:rPr>
            </w:pPr>
            <w:r w:rsidRPr="006664CB">
              <w:rPr>
                <w:iCs/>
                <w:sz w:val="18"/>
                <w:szCs w:val="18"/>
              </w:rPr>
              <w:t>Lik praksis - s</w:t>
            </w:r>
            <w:r w:rsidR="00224A14" w:rsidRPr="006664CB">
              <w:rPr>
                <w:iCs/>
                <w:sz w:val="18"/>
                <w:szCs w:val="18"/>
              </w:rPr>
              <w:t xml:space="preserve">e </w:t>
            </w:r>
            <w:r w:rsidR="00224A14" w:rsidRPr="006664CB">
              <w:rPr>
                <w:bCs/>
                <w:iCs/>
                <w:sz w:val="18"/>
                <w:szCs w:val="18"/>
              </w:rPr>
              <w:t>retningslinjer for grotter</w:t>
            </w:r>
            <w:r w:rsidR="00C92FAF" w:rsidRPr="006664CB">
              <w:rPr>
                <w:bCs/>
                <w:iCs/>
                <w:sz w:val="18"/>
                <w:szCs w:val="18"/>
              </w:rPr>
              <w:t xml:space="preserve"> i Lomsdal-Visten</w:t>
            </w:r>
            <w:r w:rsidR="000B0075" w:rsidRPr="006664CB">
              <w:rPr>
                <w:bCs/>
                <w:iCs/>
                <w:sz w:val="18"/>
                <w:szCs w:val="18"/>
              </w:rPr>
              <w:t xml:space="preserve"> (kap. </w:t>
            </w:r>
            <w:r w:rsidR="007F4B72" w:rsidRPr="006664CB">
              <w:rPr>
                <w:bCs/>
                <w:iCs/>
                <w:sz w:val="18"/>
                <w:szCs w:val="18"/>
              </w:rPr>
              <w:t xml:space="preserve">5.10.3, </w:t>
            </w:r>
            <w:r w:rsidRPr="006664CB">
              <w:rPr>
                <w:bCs/>
                <w:iCs/>
                <w:sz w:val="18"/>
                <w:szCs w:val="18"/>
              </w:rPr>
              <w:t>pkt. 2)</w:t>
            </w:r>
            <w:r w:rsidR="00C92FAF" w:rsidRPr="006664CB">
              <w:rPr>
                <w:iCs/>
                <w:sz w:val="18"/>
                <w:szCs w:val="18"/>
              </w:rPr>
              <w:t>.</w:t>
            </w:r>
            <w:r w:rsidR="00C92FAF" w:rsidRPr="006664CB">
              <w:rPr>
                <w:bCs/>
                <w:iCs/>
                <w:sz w:val="18"/>
                <w:szCs w:val="18"/>
              </w:rPr>
              <w:t xml:space="preserve"> </w:t>
            </w:r>
          </w:p>
        </w:tc>
      </w:tr>
      <w:tr w:rsidR="00214E36" w:rsidRPr="0060310E" w14:paraId="52663CCA" w14:textId="77777777" w:rsidTr="009A6D92">
        <w:tc>
          <w:tcPr>
            <w:tcW w:w="192" w:type="pct"/>
            <w:vMerge/>
            <w:tcBorders>
              <w:bottom w:val="nil"/>
              <w:right w:val="nil"/>
            </w:tcBorders>
            <w:shd w:val="clear" w:color="auto" w:fill="F3D9D1" w:themeFill="accent3" w:themeFillTint="33"/>
            <w:tcMar>
              <w:top w:w="57" w:type="dxa"/>
            </w:tcMar>
          </w:tcPr>
          <w:p w14:paraId="78E80DC1" w14:textId="77777777" w:rsidR="00674F2A" w:rsidRPr="0060310E" w:rsidRDefault="00674F2A" w:rsidP="00674F2A">
            <w:pPr>
              <w:rPr>
                <w:b/>
                <w:bCs/>
                <w:sz w:val="18"/>
                <w:szCs w:val="18"/>
              </w:rPr>
            </w:pPr>
          </w:p>
        </w:tc>
        <w:tc>
          <w:tcPr>
            <w:tcW w:w="661" w:type="pct"/>
            <w:gridSpan w:val="2"/>
            <w:tcBorders>
              <w:bottom w:val="single" w:sz="4" w:space="0" w:color="auto"/>
              <w:right w:val="single" w:sz="2" w:space="0" w:color="auto"/>
            </w:tcBorders>
            <w:shd w:val="clear" w:color="auto" w:fill="FAEEEA"/>
          </w:tcPr>
          <w:p w14:paraId="1518FBED" w14:textId="5D5809C9" w:rsidR="00674F2A" w:rsidRPr="0060310E" w:rsidRDefault="00674F2A" w:rsidP="00674F2A">
            <w:pPr>
              <w:rPr>
                <w:b/>
                <w:bCs/>
                <w:sz w:val="18"/>
                <w:szCs w:val="18"/>
              </w:rPr>
            </w:pPr>
            <w:r>
              <w:rPr>
                <w:b/>
                <w:bCs/>
                <w:sz w:val="18"/>
                <w:szCs w:val="18"/>
              </w:rPr>
              <w:t>Omlegge stier</w:t>
            </w:r>
          </w:p>
        </w:tc>
        <w:tc>
          <w:tcPr>
            <w:tcW w:w="671" w:type="pct"/>
            <w:tcBorders>
              <w:left w:val="single" w:sz="2" w:space="0" w:color="auto"/>
              <w:right w:val="single" w:sz="2" w:space="0" w:color="auto"/>
            </w:tcBorders>
            <w:shd w:val="clear" w:color="auto" w:fill="FAEEEA"/>
            <w:tcMar>
              <w:top w:w="57" w:type="dxa"/>
            </w:tcMar>
          </w:tcPr>
          <w:p w14:paraId="7A856599" w14:textId="10E3889D" w:rsidR="00674F2A" w:rsidRPr="0060310E" w:rsidRDefault="00674F2A" w:rsidP="00674F2A">
            <w:pPr>
              <w:rPr>
                <w:b/>
                <w:sz w:val="18"/>
                <w:szCs w:val="18"/>
              </w:rPr>
            </w:pPr>
            <w:r w:rsidRPr="0060310E">
              <w:rPr>
                <w:b/>
                <w:sz w:val="18"/>
                <w:szCs w:val="18"/>
              </w:rPr>
              <w:t xml:space="preserve">§ 3 </w:t>
            </w:r>
            <w:r w:rsidRPr="001B03A3">
              <w:rPr>
                <w:sz w:val="18"/>
                <w:szCs w:val="18"/>
              </w:rPr>
              <w:t xml:space="preserve">pkt. </w:t>
            </w:r>
            <w:r>
              <w:rPr>
                <w:sz w:val="18"/>
                <w:szCs w:val="18"/>
              </w:rPr>
              <w:t>4.4</w:t>
            </w:r>
          </w:p>
        </w:tc>
        <w:tc>
          <w:tcPr>
            <w:tcW w:w="3476" w:type="pct"/>
            <w:tcBorders>
              <w:left w:val="single" w:sz="2" w:space="0" w:color="auto"/>
            </w:tcBorders>
            <w:shd w:val="clear" w:color="auto" w:fill="FAEEEA"/>
            <w:tcMar>
              <w:top w:w="57" w:type="dxa"/>
            </w:tcMar>
            <w:vAlign w:val="center"/>
          </w:tcPr>
          <w:p w14:paraId="19D9B527" w14:textId="77777777" w:rsidR="00674F2A" w:rsidRDefault="00674F2A" w:rsidP="00674F2A">
            <w:pPr>
              <w:rPr>
                <w:bCs/>
                <w:i/>
                <w:sz w:val="18"/>
                <w:szCs w:val="18"/>
              </w:rPr>
            </w:pPr>
            <w:r w:rsidRPr="002965C9">
              <w:rPr>
                <w:bCs/>
                <w:i/>
                <w:sz w:val="18"/>
                <w:szCs w:val="18"/>
              </w:rPr>
              <w:t>Av hensyn til naturmiljøet og kulturminner kan forvaltningsmyndigheten legge om eller kreve fjernet merking av stier og løyper.</w:t>
            </w:r>
          </w:p>
          <w:p w14:paraId="6A9788C1" w14:textId="3B753EA7" w:rsidR="00E83C8F" w:rsidRPr="00F03CF6" w:rsidRDefault="00E83C8F" w:rsidP="00715D6C">
            <w:pPr>
              <w:pStyle w:val="Listeavsnitt"/>
              <w:numPr>
                <w:ilvl w:val="0"/>
                <w:numId w:val="109"/>
              </w:numPr>
              <w:spacing w:after="60" w:line="276" w:lineRule="auto"/>
              <w:ind w:left="448" w:hanging="284"/>
              <w:rPr>
                <w:bCs/>
                <w:sz w:val="18"/>
                <w:szCs w:val="18"/>
              </w:rPr>
            </w:pPr>
            <w:r w:rsidRPr="00E2396C">
              <w:rPr>
                <w:b/>
                <w:bCs/>
                <w:sz w:val="18"/>
                <w:szCs w:val="18"/>
              </w:rPr>
              <w:t>Vurder konsultasjon ved mulig påvirkning av samiske interesser.</w:t>
            </w:r>
          </w:p>
        </w:tc>
      </w:tr>
      <w:tr w:rsidR="00214E36" w:rsidRPr="0060310E" w14:paraId="3B764E2F" w14:textId="77777777" w:rsidTr="009A6D92">
        <w:tc>
          <w:tcPr>
            <w:tcW w:w="192" w:type="pct"/>
            <w:tcBorders>
              <w:top w:val="nil"/>
              <w:bottom w:val="single" w:sz="4" w:space="0" w:color="auto"/>
              <w:right w:val="nil"/>
            </w:tcBorders>
            <w:shd w:val="clear" w:color="auto" w:fill="F3D9D1" w:themeFill="accent3" w:themeFillTint="33"/>
            <w:tcMar>
              <w:top w:w="57" w:type="dxa"/>
            </w:tcMar>
          </w:tcPr>
          <w:p w14:paraId="388ECC94" w14:textId="77777777" w:rsidR="00674F2A" w:rsidRPr="0060310E" w:rsidRDefault="00674F2A" w:rsidP="00674F2A">
            <w:pPr>
              <w:rPr>
                <w:b/>
                <w:bCs/>
                <w:sz w:val="18"/>
                <w:szCs w:val="18"/>
              </w:rPr>
            </w:pPr>
          </w:p>
        </w:tc>
        <w:tc>
          <w:tcPr>
            <w:tcW w:w="661" w:type="pct"/>
            <w:gridSpan w:val="2"/>
            <w:tcBorders>
              <w:bottom w:val="single" w:sz="4" w:space="0" w:color="auto"/>
              <w:right w:val="single" w:sz="2" w:space="0" w:color="auto"/>
            </w:tcBorders>
            <w:shd w:val="clear" w:color="auto" w:fill="FAEEEA"/>
          </w:tcPr>
          <w:p w14:paraId="45956BE5" w14:textId="5F19FB6E" w:rsidR="00674F2A" w:rsidRPr="0060310E" w:rsidRDefault="00674F2A" w:rsidP="00674F2A">
            <w:pPr>
              <w:rPr>
                <w:b/>
                <w:bCs/>
                <w:sz w:val="18"/>
                <w:szCs w:val="18"/>
              </w:rPr>
            </w:pPr>
            <w:r>
              <w:rPr>
                <w:b/>
                <w:bCs/>
                <w:sz w:val="18"/>
                <w:szCs w:val="18"/>
              </w:rPr>
              <w:t>Generelle unntak</w:t>
            </w:r>
          </w:p>
        </w:tc>
        <w:tc>
          <w:tcPr>
            <w:tcW w:w="671" w:type="pct"/>
            <w:tcBorders>
              <w:left w:val="single" w:sz="2" w:space="0" w:color="auto"/>
              <w:right w:val="single" w:sz="2" w:space="0" w:color="auto"/>
            </w:tcBorders>
            <w:shd w:val="clear" w:color="auto" w:fill="FAEEEA"/>
            <w:tcMar>
              <w:top w:w="57" w:type="dxa"/>
            </w:tcMar>
          </w:tcPr>
          <w:p w14:paraId="10590696" w14:textId="54573F74" w:rsidR="00674F2A" w:rsidRPr="0060310E" w:rsidRDefault="00674F2A" w:rsidP="00674F2A">
            <w:pPr>
              <w:rPr>
                <w:b/>
                <w:sz w:val="18"/>
                <w:szCs w:val="18"/>
              </w:rPr>
            </w:pPr>
            <w:r w:rsidRPr="0060310E">
              <w:rPr>
                <w:b/>
                <w:sz w:val="18"/>
                <w:szCs w:val="18"/>
              </w:rPr>
              <w:t xml:space="preserve">§ 3 </w:t>
            </w:r>
            <w:r w:rsidRPr="001B03A3">
              <w:rPr>
                <w:sz w:val="18"/>
                <w:szCs w:val="18"/>
              </w:rPr>
              <w:t xml:space="preserve">pkt. </w:t>
            </w:r>
            <w:r>
              <w:rPr>
                <w:sz w:val="18"/>
                <w:szCs w:val="18"/>
              </w:rPr>
              <w:t>4.5</w:t>
            </w:r>
          </w:p>
        </w:tc>
        <w:tc>
          <w:tcPr>
            <w:tcW w:w="3476" w:type="pct"/>
            <w:tcBorders>
              <w:left w:val="single" w:sz="2" w:space="0" w:color="auto"/>
            </w:tcBorders>
            <w:shd w:val="clear" w:color="auto" w:fill="FAEEEA"/>
            <w:tcMar>
              <w:top w:w="57" w:type="dxa"/>
            </w:tcMar>
            <w:vAlign w:val="center"/>
          </w:tcPr>
          <w:p w14:paraId="425E6C87" w14:textId="0109AFFA" w:rsidR="00674F2A" w:rsidRPr="006953F5" w:rsidRDefault="00674F2A" w:rsidP="00AE14B2">
            <w:pPr>
              <w:spacing w:after="60"/>
              <w:rPr>
                <w:bCs/>
                <w:i/>
                <w:sz w:val="18"/>
                <w:szCs w:val="18"/>
              </w:rPr>
            </w:pPr>
            <w:r w:rsidRPr="006953F5">
              <w:rPr>
                <w:bCs/>
                <w:i/>
                <w:sz w:val="18"/>
                <w:szCs w:val="18"/>
              </w:rPr>
              <w:t>Reglene i punkt 4 gjelder ikke ferdsel ved gjennomføring av militær operativ virksomhet og tiltak i samband med ambulanse-, politi-, rednings-, brannvern- og oppsyns</w:t>
            </w:r>
            <w:r w:rsidR="002B2BB2">
              <w:rPr>
                <w:bCs/>
                <w:i/>
                <w:sz w:val="18"/>
                <w:szCs w:val="18"/>
              </w:rPr>
              <w:t>-</w:t>
            </w:r>
            <w:r w:rsidRPr="006953F5">
              <w:rPr>
                <w:bCs/>
                <w:i/>
                <w:sz w:val="18"/>
                <w:szCs w:val="18"/>
              </w:rPr>
              <w:t>virksomhet, samt gjennomføring av skjøtsels- og forvaltningsoppgaver bestemt av forvaltningsmyndigheten.</w:t>
            </w:r>
          </w:p>
        </w:tc>
      </w:tr>
      <w:tr w:rsidR="00065F7A" w:rsidRPr="0060310E" w14:paraId="67E17788" w14:textId="77777777" w:rsidTr="009A6D92">
        <w:tc>
          <w:tcPr>
            <w:tcW w:w="853" w:type="pct"/>
            <w:gridSpan w:val="3"/>
            <w:tcBorders>
              <w:top w:val="single" w:sz="4" w:space="0" w:color="F3D9D1" w:themeColor="accent3" w:themeTint="33"/>
              <w:bottom w:val="single" w:sz="4" w:space="0" w:color="F3D9D1" w:themeColor="accent3" w:themeTint="33"/>
              <w:right w:val="nil"/>
            </w:tcBorders>
            <w:shd w:val="clear" w:color="auto" w:fill="F3D9D1" w:themeFill="accent3" w:themeFillTint="33"/>
            <w:tcMar>
              <w:top w:w="57" w:type="dxa"/>
            </w:tcMar>
          </w:tcPr>
          <w:p w14:paraId="2DA1D3BA" w14:textId="54DDD5C5" w:rsidR="00674F2A" w:rsidRPr="00A865D9" w:rsidRDefault="00674F2A" w:rsidP="00674F2A">
            <w:pPr>
              <w:rPr>
                <w:b/>
                <w:bCs/>
              </w:rPr>
            </w:pPr>
            <w:r w:rsidRPr="00A865D9">
              <w:rPr>
                <w:b/>
                <w:bCs/>
              </w:rPr>
              <w:lastRenderedPageBreak/>
              <w:t>Motorferdsel</w:t>
            </w:r>
          </w:p>
        </w:tc>
        <w:tc>
          <w:tcPr>
            <w:tcW w:w="671" w:type="pct"/>
            <w:tcBorders>
              <w:left w:val="nil"/>
              <w:bottom w:val="single" w:sz="4" w:space="0" w:color="auto"/>
              <w:right w:val="nil"/>
            </w:tcBorders>
            <w:shd w:val="clear" w:color="auto" w:fill="F3D9D1" w:themeFill="accent3" w:themeFillTint="33"/>
            <w:tcMar>
              <w:top w:w="57" w:type="dxa"/>
            </w:tcMar>
          </w:tcPr>
          <w:p w14:paraId="34445B77" w14:textId="15BDAD55" w:rsidR="00674F2A" w:rsidRPr="00A865D9" w:rsidRDefault="00674F2A" w:rsidP="00674F2A">
            <w:pPr>
              <w:rPr>
                <w:b/>
              </w:rPr>
            </w:pPr>
            <w:r w:rsidRPr="00A865D9">
              <w:rPr>
                <w:b/>
              </w:rPr>
              <w:t>§ 3 pkt. 5</w:t>
            </w:r>
          </w:p>
        </w:tc>
        <w:tc>
          <w:tcPr>
            <w:tcW w:w="3476" w:type="pct"/>
            <w:tcBorders>
              <w:left w:val="nil"/>
              <w:bottom w:val="single" w:sz="4" w:space="0" w:color="auto"/>
            </w:tcBorders>
            <w:shd w:val="clear" w:color="auto" w:fill="F3D9D1" w:themeFill="accent3" w:themeFillTint="33"/>
            <w:tcMar>
              <w:top w:w="57" w:type="dxa"/>
            </w:tcMar>
            <w:vAlign w:val="center"/>
          </w:tcPr>
          <w:p w14:paraId="3D75B65A" w14:textId="77777777" w:rsidR="00674F2A" w:rsidRPr="00A865D9" w:rsidRDefault="00674F2A" w:rsidP="00674F2A">
            <w:pPr>
              <w:rPr>
                <w:bCs/>
                <w:i/>
              </w:rPr>
            </w:pPr>
          </w:p>
        </w:tc>
      </w:tr>
      <w:tr w:rsidR="00EC57FF" w:rsidRPr="0060310E" w14:paraId="5F0E4B83" w14:textId="77777777" w:rsidTr="009A6D92">
        <w:trPr>
          <w:trHeight w:val="271"/>
        </w:trPr>
        <w:tc>
          <w:tcPr>
            <w:tcW w:w="192" w:type="pct"/>
            <w:tcBorders>
              <w:top w:val="single" w:sz="4" w:space="0" w:color="F3D9D1" w:themeColor="accent3" w:themeTint="33"/>
              <w:bottom w:val="single" w:sz="4" w:space="0" w:color="F3D9D1" w:themeColor="accent3" w:themeTint="33"/>
              <w:right w:val="single" w:sz="4" w:space="0" w:color="auto"/>
            </w:tcBorders>
            <w:shd w:val="clear" w:color="auto" w:fill="F3D9D1" w:themeFill="accent3" w:themeFillTint="33"/>
            <w:tcMar>
              <w:top w:w="57" w:type="dxa"/>
            </w:tcMar>
          </w:tcPr>
          <w:p w14:paraId="08877C80" w14:textId="77777777" w:rsidR="008F2580" w:rsidRPr="0060310E" w:rsidRDefault="008F2580" w:rsidP="008F2580">
            <w:pPr>
              <w:rPr>
                <w:b/>
                <w:bCs/>
                <w:sz w:val="18"/>
                <w:szCs w:val="18"/>
              </w:rPr>
            </w:pPr>
          </w:p>
        </w:tc>
        <w:tc>
          <w:tcPr>
            <w:tcW w:w="661" w:type="pct"/>
            <w:gridSpan w:val="2"/>
            <w:tcBorders>
              <w:bottom w:val="nil"/>
              <w:right w:val="single" w:sz="4" w:space="0" w:color="FAEEEA"/>
            </w:tcBorders>
            <w:shd w:val="clear" w:color="auto" w:fill="FAEEEA"/>
          </w:tcPr>
          <w:p w14:paraId="50BFF791" w14:textId="54556756" w:rsidR="008F2580" w:rsidRPr="002203DD" w:rsidRDefault="008F2580" w:rsidP="002E3D20">
            <w:pPr>
              <w:spacing w:before="60"/>
              <w:rPr>
                <w:b/>
                <w:bCs/>
                <w:sz w:val="20"/>
                <w:szCs w:val="20"/>
              </w:rPr>
            </w:pPr>
            <w:r>
              <w:rPr>
                <w:b/>
                <w:bCs/>
                <w:sz w:val="20"/>
                <w:szCs w:val="20"/>
              </w:rPr>
              <w:t>Forbud</w:t>
            </w:r>
          </w:p>
        </w:tc>
        <w:tc>
          <w:tcPr>
            <w:tcW w:w="671" w:type="pct"/>
            <w:tcBorders>
              <w:left w:val="single" w:sz="4" w:space="0" w:color="FAEEEA"/>
              <w:bottom w:val="single" w:sz="4" w:space="0" w:color="auto"/>
              <w:right w:val="nil"/>
            </w:tcBorders>
            <w:shd w:val="clear" w:color="auto" w:fill="FAEEEA"/>
            <w:tcMar>
              <w:top w:w="57" w:type="dxa"/>
            </w:tcMar>
          </w:tcPr>
          <w:p w14:paraId="6F8950F0" w14:textId="52335025" w:rsidR="008F2580" w:rsidRPr="002203DD" w:rsidRDefault="008F2580" w:rsidP="002E3D20">
            <w:pPr>
              <w:spacing w:before="60"/>
              <w:rPr>
                <w:b/>
                <w:sz w:val="20"/>
                <w:szCs w:val="20"/>
              </w:rPr>
            </w:pPr>
            <w:r w:rsidRPr="002203DD">
              <w:rPr>
                <w:b/>
                <w:sz w:val="20"/>
                <w:szCs w:val="20"/>
              </w:rPr>
              <w:t xml:space="preserve">§ </w:t>
            </w:r>
            <w:r w:rsidR="004E3156">
              <w:rPr>
                <w:b/>
                <w:sz w:val="20"/>
                <w:szCs w:val="20"/>
              </w:rPr>
              <w:t>3</w:t>
            </w:r>
            <w:r w:rsidRPr="002203DD">
              <w:rPr>
                <w:b/>
                <w:sz w:val="20"/>
                <w:szCs w:val="20"/>
              </w:rPr>
              <w:t xml:space="preserve"> pkt. </w:t>
            </w:r>
            <w:r w:rsidR="004E3156">
              <w:rPr>
                <w:b/>
                <w:sz w:val="20"/>
                <w:szCs w:val="20"/>
              </w:rPr>
              <w:t>5.1</w:t>
            </w:r>
          </w:p>
        </w:tc>
        <w:tc>
          <w:tcPr>
            <w:tcW w:w="3476" w:type="pct"/>
            <w:tcBorders>
              <w:left w:val="nil"/>
            </w:tcBorders>
            <w:shd w:val="clear" w:color="auto" w:fill="FAEEEA"/>
            <w:tcMar>
              <w:top w:w="57" w:type="dxa"/>
            </w:tcMar>
            <w:vAlign w:val="center"/>
          </w:tcPr>
          <w:p w14:paraId="01F2EA2C" w14:textId="6D734583" w:rsidR="008F2580" w:rsidRPr="007C70F0" w:rsidRDefault="008F2580" w:rsidP="002E3D20">
            <w:pPr>
              <w:spacing w:before="60"/>
              <w:rPr>
                <w:b/>
                <w:bCs/>
                <w:sz w:val="18"/>
                <w:szCs w:val="18"/>
              </w:rPr>
            </w:pPr>
            <w:r w:rsidRPr="00797C9D">
              <w:rPr>
                <w:i/>
                <w:sz w:val="18"/>
                <w:szCs w:val="18"/>
              </w:rPr>
              <w:t>Motorferdsel er forbudt på land og i ferskvatn.</w:t>
            </w:r>
          </w:p>
        </w:tc>
      </w:tr>
      <w:tr w:rsidR="00E25149" w:rsidRPr="0060310E" w14:paraId="72D9FAD7" w14:textId="77777777" w:rsidTr="009A6D92">
        <w:trPr>
          <w:trHeight w:val="271"/>
        </w:trPr>
        <w:tc>
          <w:tcPr>
            <w:tcW w:w="192" w:type="pct"/>
            <w:tcBorders>
              <w:top w:val="single" w:sz="4" w:space="0" w:color="F3D9D1" w:themeColor="accent3" w:themeTint="33"/>
              <w:bottom w:val="single" w:sz="4" w:space="0" w:color="F3D9D1" w:themeColor="accent3" w:themeTint="33"/>
              <w:right w:val="single" w:sz="4" w:space="0" w:color="auto"/>
            </w:tcBorders>
            <w:shd w:val="clear" w:color="auto" w:fill="F3D9D1" w:themeFill="accent3" w:themeFillTint="33"/>
            <w:tcMar>
              <w:top w:w="57" w:type="dxa"/>
            </w:tcMar>
          </w:tcPr>
          <w:p w14:paraId="205C3DEF" w14:textId="77777777" w:rsidR="008F2580" w:rsidRPr="0060310E" w:rsidRDefault="008F2580" w:rsidP="008F2580">
            <w:pPr>
              <w:rPr>
                <w:b/>
                <w:bCs/>
                <w:sz w:val="18"/>
                <w:szCs w:val="18"/>
              </w:rPr>
            </w:pPr>
          </w:p>
        </w:tc>
        <w:tc>
          <w:tcPr>
            <w:tcW w:w="661" w:type="pct"/>
            <w:gridSpan w:val="2"/>
            <w:tcBorders>
              <w:bottom w:val="nil"/>
              <w:right w:val="single" w:sz="4" w:space="0" w:color="FAEEEA"/>
            </w:tcBorders>
            <w:shd w:val="clear" w:color="auto" w:fill="FAEEEA"/>
          </w:tcPr>
          <w:p w14:paraId="0DC0C6B4" w14:textId="64374BDA" w:rsidR="008F2580" w:rsidRPr="002203DD" w:rsidRDefault="008F2580" w:rsidP="002E3D20">
            <w:pPr>
              <w:spacing w:before="60"/>
              <w:rPr>
                <w:b/>
                <w:bCs/>
                <w:sz w:val="20"/>
                <w:szCs w:val="20"/>
              </w:rPr>
            </w:pPr>
            <w:r w:rsidRPr="002203DD">
              <w:rPr>
                <w:b/>
                <w:bCs/>
                <w:sz w:val="20"/>
                <w:szCs w:val="20"/>
              </w:rPr>
              <w:t>Unntak</w:t>
            </w:r>
          </w:p>
        </w:tc>
        <w:tc>
          <w:tcPr>
            <w:tcW w:w="671" w:type="pct"/>
            <w:tcBorders>
              <w:left w:val="single" w:sz="4" w:space="0" w:color="FAEEEA"/>
              <w:bottom w:val="single" w:sz="4" w:space="0" w:color="auto"/>
              <w:right w:val="nil"/>
            </w:tcBorders>
            <w:shd w:val="clear" w:color="auto" w:fill="FAEEEA"/>
            <w:tcMar>
              <w:top w:w="57" w:type="dxa"/>
            </w:tcMar>
          </w:tcPr>
          <w:p w14:paraId="3793A8CE" w14:textId="2FE1CBAB" w:rsidR="008F2580" w:rsidRPr="002203DD" w:rsidRDefault="008F2580" w:rsidP="002E3D20">
            <w:pPr>
              <w:spacing w:before="60"/>
              <w:rPr>
                <w:b/>
                <w:sz w:val="20"/>
                <w:szCs w:val="20"/>
              </w:rPr>
            </w:pPr>
            <w:r w:rsidRPr="002203DD">
              <w:rPr>
                <w:b/>
                <w:sz w:val="20"/>
                <w:szCs w:val="20"/>
              </w:rPr>
              <w:t xml:space="preserve">§ </w:t>
            </w:r>
            <w:r w:rsidR="004E3156">
              <w:rPr>
                <w:b/>
                <w:sz w:val="20"/>
                <w:szCs w:val="20"/>
              </w:rPr>
              <w:t>3</w:t>
            </w:r>
            <w:r w:rsidRPr="002203DD">
              <w:rPr>
                <w:b/>
                <w:sz w:val="20"/>
                <w:szCs w:val="20"/>
              </w:rPr>
              <w:t xml:space="preserve"> pkt. </w:t>
            </w:r>
            <w:r w:rsidR="004E3156">
              <w:rPr>
                <w:b/>
                <w:sz w:val="20"/>
                <w:szCs w:val="20"/>
              </w:rPr>
              <w:t>5.</w:t>
            </w:r>
            <w:r w:rsidRPr="002203DD">
              <w:rPr>
                <w:b/>
                <w:sz w:val="20"/>
                <w:szCs w:val="20"/>
              </w:rPr>
              <w:t>2</w:t>
            </w:r>
          </w:p>
        </w:tc>
        <w:tc>
          <w:tcPr>
            <w:tcW w:w="3476" w:type="pct"/>
            <w:tcBorders>
              <w:left w:val="nil"/>
            </w:tcBorders>
            <w:shd w:val="clear" w:color="auto" w:fill="FAEEEA"/>
            <w:tcMar>
              <w:top w:w="57" w:type="dxa"/>
            </w:tcMar>
          </w:tcPr>
          <w:p w14:paraId="36BFB044" w14:textId="093E11AE" w:rsidR="008F2580" w:rsidRPr="0060310E" w:rsidRDefault="008F2580" w:rsidP="002E3D20">
            <w:pPr>
              <w:spacing w:before="60"/>
              <w:rPr>
                <w:bCs/>
                <w:i/>
                <w:sz w:val="18"/>
                <w:szCs w:val="18"/>
              </w:rPr>
            </w:pPr>
            <w:r w:rsidRPr="0060310E">
              <w:rPr>
                <w:bCs/>
                <w:i/>
                <w:sz w:val="18"/>
                <w:szCs w:val="18"/>
              </w:rPr>
              <w:t>Bestemmelsene i 1.1 er ikke til hinder for:</w:t>
            </w:r>
            <w:r>
              <w:rPr>
                <w:bCs/>
                <w:i/>
                <w:sz w:val="18"/>
                <w:szCs w:val="18"/>
              </w:rPr>
              <w:br/>
            </w:r>
            <w:r>
              <w:rPr>
                <w:sz w:val="18"/>
                <w:szCs w:val="18"/>
              </w:rPr>
              <w:t>(</w:t>
            </w:r>
            <w:r w:rsidRPr="007C70F0">
              <w:rPr>
                <w:sz w:val="18"/>
                <w:szCs w:val="18"/>
              </w:rPr>
              <w:t>Generelle unntak fra forbudet</w:t>
            </w:r>
            <w:r w:rsidRPr="0060310E">
              <w:rPr>
                <w:sz w:val="18"/>
                <w:szCs w:val="18"/>
              </w:rPr>
              <w:t xml:space="preserve"> mot </w:t>
            </w:r>
            <w:r>
              <w:rPr>
                <w:sz w:val="18"/>
                <w:szCs w:val="18"/>
              </w:rPr>
              <w:t>forbudet mot motorferdsel)</w:t>
            </w:r>
          </w:p>
        </w:tc>
      </w:tr>
      <w:tr w:rsidR="00797D70" w:rsidRPr="0060310E" w14:paraId="48701A53" w14:textId="77777777" w:rsidTr="009A6D92">
        <w:trPr>
          <w:trHeight w:val="1124"/>
        </w:trPr>
        <w:tc>
          <w:tcPr>
            <w:tcW w:w="192" w:type="pct"/>
            <w:vMerge w:val="restart"/>
            <w:tcBorders>
              <w:top w:val="single" w:sz="4" w:space="0" w:color="F3D9D1" w:themeColor="accent3" w:themeTint="33"/>
            </w:tcBorders>
            <w:shd w:val="clear" w:color="auto" w:fill="F3D9D1" w:themeFill="accent3" w:themeFillTint="33"/>
            <w:tcMar>
              <w:top w:w="57" w:type="dxa"/>
            </w:tcMar>
          </w:tcPr>
          <w:p w14:paraId="4273BCE7" w14:textId="77777777" w:rsidR="00797D70" w:rsidRPr="0060310E" w:rsidRDefault="00797D70" w:rsidP="008F2580">
            <w:pPr>
              <w:rPr>
                <w:sz w:val="18"/>
                <w:szCs w:val="18"/>
              </w:rPr>
            </w:pPr>
          </w:p>
        </w:tc>
        <w:tc>
          <w:tcPr>
            <w:tcW w:w="661" w:type="pct"/>
            <w:gridSpan w:val="2"/>
            <w:tcBorders>
              <w:top w:val="nil"/>
              <w:bottom w:val="nil"/>
            </w:tcBorders>
            <w:shd w:val="clear" w:color="auto" w:fill="FAEEEA"/>
            <w:tcMar>
              <w:top w:w="57" w:type="dxa"/>
            </w:tcMar>
          </w:tcPr>
          <w:p w14:paraId="6D22D25E" w14:textId="1A8B1CE6" w:rsidR="00797D70" w:rsidRPr="00390176" w:rsidRDefault="00797D70" w:rsidP="008F2580">
            <w:pPr>
              <w:rPr>
                <w:sz w:val="18"/>
                <w:szCs w:val="18"/>
              </w:rPr>
            </w:pPr>
            <w:r w:rsidRPr="00390176">
              <w:rPr>
                <w:sz w:val="18"/>
                <w:szCs w:val="18"/>
              </w:rPr>
              <w:t>Militært, utrykning og skjøtsel</w:t>
            </w:r>
            <w:r>
              <w:rPr>
                <w:sz w:val="18"/>
                <w:szCs w:val="18"/>
              </w:rPr>
              <w:t xml:space="preserve"> </w:t>
            </w:r>
            <w:r>
              <w:rPr>
                <w:sz w:val="18"/>
                <w:szCs w:val="18"/>
              </w:rPr>
              <w:br/>
              <w:t>(</w:t>
            </w:r>
            <w:r w:rsidRPr="00390176">
              <w:rPr>
                <w:sz w:val="18"/>
                <w:szCs w:val="18"/>
              </w:rPr>
              <w:t>ikke øving</w:t>
            </w:r>
            <w:r>
              <w:rPr>
                <w:sz w:val="18"/>
                <w:szCs w:val="18"/>
              </w:rPr>
              <w:t>)</w:t>
            </w:r>
          </w:p>
        </w:tc>
        <w:tc>
          <w:tcPr>
            <w:tcW w:w="671" w:type="pct"/>
            <w:tcBorders>
              <w:top w:val="single" w:sz="4" w:space="0" w:color="auto"/>
            </w:tcBorders>
            <w:tcMar>
              <w:top w:w="57" w:type="dxa"/>
            </w:tcMar>
          </w:tcPr>
          <w:p w14:paraId="6BED41ED" w14:textId="4559913C"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Pr="0060310E">
              <w:rPr>
                <w:b/>
                <w:sz w:val="18"/>
                <w:szCs w:val="18"/>
              </w:rPr>
              <w:t xml:space="preserve"> </w:t>
            </w:r>
            <w:r w:rsidR="004E3156" w:rsidRPr="004E3156">
              <w:rPr>
                <w:sz w:val="18"/>
                <w:szCs w:val="18"/>
              </w:rPr>
              <w:t>5.</w:t>
            </w:r>
            <w:r w:rsidRPr="0060310E">
              <w:rPr>
                <w:sz w:val="18"/>
                <w:szCs w:val="18"/>
              </w:rPr>
              <w:t>2 a</w:t>
            </w:r>
          </w:p>
        </w:tc>
        <w:tc>
          <w:tcPr>
            <w:tcW w:w="3476" w:type="pct"/>
            <w:tcMar>
              <w:top w:w="57" w:type="dxa"/>
            </w:tcMar>
          </w:tcPr>
          <w:p w14:paraId="1FBA4830" w14:textId="485634F1" w:rsidR="00D967C1" w:rsidRPr="00F01E37" w:rsidRDefault="00797D70" w:rsidP="00F01E37">
            <w:pPr>
              <w:pStyle w:val="PunktlisteitabellSISTE"/>
              <w:framePr w:hSpace="0" w:wrap="auto" w:vAnchor="margin" w:yAlign="inline"/>
              <w:numPr>
                <w:ilvl w:val="0"/>
                <w:numId w:val="0"/>
              </w:numPr>
              <w:suppressOverlap w:val="0"/>
              <w:rPr>
                <w:bCs/>
                <w:i/>
                <w:sz w:val="18"/>
                <w:szCs w:val="18"/>
              </w:rPr>
            </w:pPr>
            <w:r w:rsidRPr="007230A0">
              <w:rPr>
                <w:bCs/>
                <w:i/>
                <w:sz w:val="18"/>
                <w:szCs w:val="18"/>
              </w:rPr>
              <w:t>Motorferdsel ved gjennomføring av militær operativ virksomhet og tiltak i samband med ambulanse-, politi-, rednings-, brannvern- og oppsynsvirksomhet, samt gjennomføring av skjøtsels- og forvaltningsoppgaver bestemt av forvaltnings</w:t>
            </w:r>
            <w:r>
              <w:rPr>
                <w:bCs/>
                <w:i/>
                <w:sz w:val="18"/>
                <w:szCs w:val="18"/>
              </w:rPr>
              <w:t xml:space="preserve">- </w:t>
            </w:r>
            <w:r w:rsidRPr="007230A0">
              <w:rPr>
                <w:bCs/>
                <w:i/>
                <w:sz w:val="18"/>
                <w:szCs w:val="18"/>
              </w:rPr>
              <w:t>myndigheten. Bestemmelsen gjelder ikke øvingskjøring.</w:t>
            </w:r>
            <w:r w:rsidRPr="0060310E">
              <w:rPr>
                <w:bCs/>
                <w:i/>
                <w:sz w:val="18"/>
                <w:szCs w:val="18"/>
              </w:rPr>
              <w:t xml:space="preserve"> </w:t>
            </w:r>
            <w:r>
              <w:rPr>
                <w:bCs/>
                <w:i/>
                <w:sz w:val="18"/>
                <w:szCs w:val="18"/>
              </w:rPr>
              <w:t xml:space="preserve">Øving krever tillatelse. </w:t>
            </w:r>
          </w:p>
        </w:tc>
      </w:tr>
      <w:tr w:rsidR="00797D70" w:rsidRPr="0060310E" w14:paraId="0407C81E" w14:textId="77777777" w:rsidTr="009A6D92">
        <w:trPr>
          <w:trHeight w:val="553"/>
        </w:trPr>
        <w:tc>
          <w:tcPr>
            <w:tcW w:w="192" w:type="pct"/>
            <w:vMerge/>
            <w:shd w:val="clear" w:color="auto" w:fill="F3D9D1" w:themeFill="accent3" w:themeFillTint="33"/>
            <w:tcMar>
              <w:top w:w="57" w:type="dxa"/>
            </w:tcMar>
          </w:tcPr>
          <w:p w14:paraId="0C65E8C1" w14:textId="77777777" w:rsidR="00797D70" w:rsidRPr="0060310E" w:rsidRDefault="00797D70" w:rsidP="008F2580">
            <w:pPr>
              <w:rPr>
                <w:sz w:val="18"/>
                <w:szCs w:val="18"/>
              </w:rPr>
            </w:pPr>
          </w:p>
        </w:tc>
        <w:tc>
          <w:tcPr>
            <w:tcW w:w="661" w:type="pct"/>
            <w:gridSpan w:val="2"/>
            <w:tcBorders>
              <w:top w:val="nil"/>
              <w:bottom w:val="nil"/>
            </w:tcBorders>
            <w:shd w:val="clear" w:color="auto" w:fill="FAEEEA"/>
            <w:tcMar>
              <w:top w:w="57" w:type="dxa"/>
            </w:tcMar>
          </w:tcPr>
          <w:p w14:paraId="3C9EE125" w14:textId="04813977" w:rsidR="00797D70" w:rsidRPr="00390176" w:rsidRDefault="00797D70" w:rsidP="00965F4D">
            <w:pPr>
              <w:ind w:right="-66"/>
              <w:rPr>
                <w:sz w:val="18"/>
                <w:szCs w:val="18"/>
              </w:rPr>
            </w:pPr>
            <w:r w:rsidRPr="00390176">
              <w:rPr>
                <w:sz w:val="18"/>
                <w:szCs w:val="18"/>
              </w:rPr>
              <w:t>Helikopter/</w:t>
            </w:r>
            <w:r w:rsidRPr="00390176">
              <w:rPr>
                <w:sz w:val="18"/>
                <w:szCs w:val="18"/>
              </w:rPr>
              <w:br/>
              <w:t>skuter i reindrifta</w:t>
            </w:r>
          </w:p>
        </w:tc>
        <w:tc>
          <w:tcPr>
            <w:tcW w:w="671" w:type="pct"/>
            <w:tcBorders>
              <w:top w:val="single" w:sz="4" w:space="0" w:color="auto"/>
            </w:tcBorders>
            <w:tcMar>
              <w:top w:w="57" w:type="dxa"/>
            </w:tcMar>
          </w:tcPr>
          <w:p w14:paraId="363028A6" w14:textId="1D85ABBB"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Pr="0060310E">
              <w:rPr>
                <w:b/>
                <w:sz w:val="18"/>
                <w:szCs w:val="18"/>
              </w:rPr>
              <w:t xml:space="preserve"> </w:t>
            </w:r>
            <w:r w:rsidR="004E3156" w:rsidRPr="004E3156">
              <w:rPr>
                <w:sz w:val="18"/>
                <w:szCs w:val="18"/>
              </w:rPr>
              <w:t>5.</w:t>
            </w:r>
            <w:r w:rsidRPr="0060310E">
              <w:rPr>
                <w:sz w:val="18"/>
                <w:szCs w:val="18"/>
              </w:rPr>
              <w:t xml:space="preserve">2 </w:t>
            </w:r>
            <w:r>
              <w:rPr>
                <w:sz w:val="18"/>
                <w:szCs w:val="18"/>
              </w:rPr>
              <w:t>b</w:t>
            </w:r>
          </w:p>
        </w:tc>
        <w:tc>
          <w:tcPr>
            <w:tcW w:w="3476" w:type="pct"/>
            <w:tcMar>
              <w:top w:w="57" w:type="dxa"/>
            </w:tcMar>
          </w:tcPr>
          <w:p w14:paraId="28DDDB4E" w14:textId="77777777" w:rsidR="00797D70" w:rsidRDefault="00797D70" w:rsidP="00503525">
            <w:pPr>
              <w:pStyle w:val="PunktlisteitabellSISTE"/>
              <w:framePr w:hSpace="0" w:wrap="auto" w:vAnchor="margin" w:yAlign="inline"/>
              <w:numPr>
                <w:ilvl w:val="0"/>
                <w:numId w:val="0"/>
              </w:numPr>
              <w:spacing w:after="60"/>
              <w:contextualSpacing w:val="0"/>
              <w:suppressOverlap w:val="0"/>
              <w:rPr>
                <w:bCs/>
                <w:i/>
                <w:sz w:val="18"/>
                <w:szCs w:val="18"/>
              </w:rPr>
            </w:pPr>
            <w:r w:rsidRPr="003B1010">
              <w:rPr>
                <w:bCs/>
                <w:i/>
                <w:sz w:val="18"/>
                <w:szCs w:val="18"/>
              </w:rPr>
              <w:t>Landing med luftfartøy og bruk av beltekjøretøy på vinterføre og motordrevet båt i forbindelse med utøvelse av reindrift.</w:t>
            </w:r>
          </w:p>
          <w:p w14:paraId="70944AD5" w14:textId="26B41D9C" w:rsidR="00503525" w:rsidRPr="007230A0" w:rsidRDefault="00503525" w:rsidP="001B2D81">
            <w:pPr>
              <w:pStyle w:val="PunktlisteitabellSISTE"/>
              <w:framePr w:hSpace="0" w:wrap="auto" w:vAnchor="margin" w:yAlign="inline"/>
              <w:numPr>
                <w:ilvl w:val="0"/>
                <w:numId w:val="0"/>
              </w:numPr>
              <w:spacing w:before="120" w:after="60"/>
              <w:ind w:right="-79"/>
              <w:contextualSpacing w:val="0"/>
              <w:suppressOverlap w:val="0"/>
              <w:rPr>
                <w:bCs/>
                <w:i/>
                <w:sz w:val="18"/>
                <w:szCs w:val="18"/>
              </w:rPr>
            </w:pPr>
            <w:r w:rsidRPr="00F21D55">
              <w:rPr>
                <w:sz w:val="18"/>
                <w:szCs w:val="18"/>
              </w:rPr>
              <w:t>Droner er ikke regnet som motorferdsel etter motorferdselloven</w:t>
            </w:r>
            <w:r w:rsidR="007E3FC4">
              <w:rPr>
                <w:sz w:val="18"/>
                <w:szCs w:val="18"/>
              </w:rPr>
              <w:t xml:space="preserve">, og den </w:t>
            </w:r>
            <w:r w:rsidRPr="00F21D55">
              <w:rPr>
                <w:sz w:val="18"/>
                <w:szCs w:val="18"/>
              </w:rPr>
              <w:t xml:space="preserve">samme fortolkningen legges til grunn etter naturmangfoldloven i verneområder. </w:t>
            </w:r>
            <w:r w:rsidR="00E26CBA">
              <w:rPr>
                <w:sz w:val="18"/>
                <w:szCs w:val="18"/>
              </w:rPr>
              <w:t>Både landing (med grunneiers tillatelse) og f</w:t>
            </w:r>
            <w:r w:rsidRPr="00F21D55">
              <w:rPr>
                <w:sz w:val="18"/>
                <w:szCs w:val="18"/>
              </w:rPr>
              <w:t xml:space="preserve">lyging med drone </w:t>
            </w:r>
            <w:r w:rsidR="00E26CBA">
              <w:rPr>
                <w:sz w:val="18"/>
                <w:szCs w:val="18"/>
              </w:rPr>
              <w:t xml:space="preserve">er dermed tillatt i Strauman og </w:t>
            </w:r>
            <w:r w:rsidRPr="00F21D55">
              <w:rPr>
                <w:sz w:val="18"/>
                <w:szCs w:val="18"/>
              </w:rPr>
              <w:t>rammes ikke av forbud</w:t>
            </w:r>
            <w:r w:rsidR="00E26CBA">
              <w:rPr>
                <w:sz w:val="18"/>
                <w:szCs w:val="18"/>
              </w:rPr>
              <w:t>et</w:t>
            </w:r>
            <w:r w:rsidRPr="00F21D55">
              <w:rPr>
                <w:sz w:val="18"/>
                <w:szCs w:val="18"/>
              </w:rPr>
              <w:t xml:space="preserve"> mot motorferdsel (§ 3 </w:t>
            </w:r>
            <w:proofErr w:type="spellStart"/>
            <w:r w:rsidR="001B2D81">
              <w:rPr>
                <w:sz w:val="18"/>
                <w:szCs w:val="18"/>
              </w:rPr>
              <w:t>p</w:t>
            </w:r>
            <w:r w:rsidRPr="00F21D55">
              <w:rPr>
                <w:sz w:val="18"/>
                <w:szCs w:val="18"/>
              </w:rPr>
              <w:t>t</w:t>
            </w:r>
            <w:proofErr w:type="spellEnd"/>
            <w:r w:rsidRPr="00F21D55">
              <w:rPr>
                <w:sz w:val="18"/>
                <w:szCs w:val="18"/>
              </w:rPr>
              <w:t>. 5.1).</w:t>
            </w:r>
          </w:p>
        </w:tc>
      </w:tr>
      <w:tr w:rsidR="00797D70" w:rsidRPr="0060310E" w14:paraId="2C866D09" w14:textId="77777777" w:rsidTr="009A6D92">
        <w:trPr>
          <w:trHeight w:val="3141"/>
        </w:trPr>
        <w:tc>
          <w:tcPr>
            <w:tcW w:w="192" w:type="pct"/>
            <w:vMerge/>
            <w:shd w:val="clear" w:color="auto" w:fill="F3D9D1" w:themeFill="accent3" w:themeFillTint="33"/>
            <w:tcMar>
              <w:top w:w="57" w:type="dxa"/>
            </w:tcMar>
          </w:tcPr>
          <w:p w14:paraId="2EC6A187" w14:textId="77777777" w:rsidR="00797D70" w:rsidRPr="0060310E" w:rsidRDefault="00797D70" w:rsidP="008F2580">
            <w:pPr>
              <w:rPr>
                <w:sz w:val="18"/>
                <w:szCs w:val="18"/>
              </w:rPr>
            </w:pPr>
          </w:p>
        </w:tc>
        <w:tc>
          <w:tcPr>
            <w:tcW w:w="661" w:type="pct"/>
            <w:gridSpan w:val="2"/>
            <w:tcBorders>
              <w:top w:val="nil"/>
              <w:bottom w:val="nil"/>
            </w:tcBorders>
            <w:shd w:val="clear" w:color="auto" w:fill="FAEEEA"/>
            <w:tcMar>
              <w:top w:w="57" w:type="dxa"/>
            </w:tcMar>
          </w:tcPr>
          <w:p w14:paraId="152F7749" w14:textId="6C606F82" w:rsidR="00797D70" w:rsidRPr="00390176" w:rsidRDefault="00797D70" w:rsidP="008F2580">
            <w:pPr>
              <w:rPr>
                <w:sz w:val="18"/>
                <w:szCs w:val="18"/>
              </w:rPr>
            </w:pPr>
            <w:r w:rsidRPr="00390176">
              <w:rPr>
                <w:sz w:val="18"/>
                <w:szCs w:val="18"/>
              </w:rPr>
              <w:t xml:space="preserve">Skjøtsel </w:t>
            </w:r>
          </w:p>
        </w:tc>
        <w:tc>
          <w:tcPr>
            <w:tcW w:w="671" w:type="pct"/>
            <w:tcBorders>
              <w:top w:val="single" w:sz="4" w:space="0" w:color="auto"/>
            </w:tcBorders>
            <w:shd w:val="clear" w:color="auto" w:fill="FFFBEF"/>
            <w:tcMar>
              <w:top w:w="57" w:type="dxa"/>
            </w:tcMar>
          </w:tcPr>
          <w:p w14:paraId="58FFEAAF" w14:textId="651C6148"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Pr="0060310E">
              <w:rPr>
                <w:b/>
                <w:sz w:val="18"/>
                <w:szCs w:val="18"/>
              </w:rPr>
              <w:t xml:space="preserve"> </w:t>
            </w:r>
            <w:r w:rsidR="004E3156" w:rsidRPr="004E3156">
              <w:rPr>
                <w:sz w:val="18"/>
                <w:szCs w:val="18"/>
              </w:rPr>
              <w:t>5.</w:t>
            </w:r>
            <w:r w:rsidRPr="0060310E">
              <w:rPr>
                <w:sz w:val="18"/>
                <w:szCs w:val="18"/>
              </w:rPr>
              <w:t xml:space="preserve">2 </w:t>
            </w:r>
            <w:r>
              <w:rPr>
                <w:sz w:val="18"/>
                <w:szCs w:val="18"/>
              </w:rPr>
              <w:t>c</w:t>
            </w:r>
          </w:p>
        </w:tc>
        <w:tc>
          <w:tcPr>
            <w:tcW w:w="3476" w:type="pct"/>
            <w:shd w:val="clear" w:color="auto" w:fill="FFFBEF"/>
            <w:tcMar>
              <w:top w:w="57" w:type="dxa"/>
            </w:tcMar>
          </w:tcPr>
          <w:p w14:paraId="57E2E77E" w14:textId="3DDD5226" w:rsidR="000828E7" w:rsidRDefault="00797D70" w:rsidP="00F03CF6">
            <w:pPr>
              <w:pStyle w:val="PunktlisteitabellSISTE"/>
              <w:framePr w:hSpace="0" w:wrap="auto" w:vAnchor="margin" w:yAlign="inline"/>
              <w:numPr>
                <w:ilvl w:val="0"/>
                <w:numId w:val="0"/>
              </w:numPr>
              <w:spacing w:after="60" w:line="276" w:lineRule="auto"/>
              <w:contextualSpacing w:val="0"/>
              <w:suppressOverlap w:val="0"/>
              <w:rPr>
                <w:bCs/>
                <w:i/>
                <w:sz w:val="18"/>
                <w:szCs w:val="18"/>
              </w:rPr>
            </w:pPr>
            <w:r w:rsidRPr="003B1010">
              <w:rPr>
                <w:bCs/>
                <w:i/>
                <w:sz w:val="18"/>
                <w:szCs w:val="18"/>
              </w:rPr>
              <w:t xml:space="preserve">Nødvendig motorferdsel ved slått av gammel kulturmark </w:t>
            </w:r>
            <w:r w:rsidRPr="00BC3F53">
              <w:rPr>
                <w:b/>
                <w:i/>
                <w:sz w:val="18"/>
                <w:szCs w:val="18"/>
              </w:rPr>
              <w:t>i tråd med forvaltningsplanen</w:t>
            </w:r>
            <w:r w:rsidRPr="003B1010">
              <w:rPr>
                <w:bCs/>
                <w:i/>
                <w:sz w:val="18"/>
                <w:szCs w:val="18"/>
              </w:rPr>
              <w:t>.</w:t>
            </w:r>
          </w:p>
          <w:p w14:paraId="73FA27D8" w14:textId="21540350" w:rsidR="00F76460" w:rsidRDefault="005C1647" w:rsidP="00715D6C">
            <w:pPr>
              <w:pStyle w:val="PunktlisteitabellSISTE"/>
              <w:framePr w:hSpace="0" w:wrap="auto" w:vAnchor="margin" w:yAlign="inline"/>
              <w:numPr>
                <w:ilvl w:val="0"/>
                <w:numId w:val="67"/>
              </w:numPr>
              <w:spacing w:before="120" w:line="276" w:lineRule="auto"/>
              <w:ind w:left="170" w:hanging="170"/>
              <w:suppressOverlap w:val="0"/>
              <w:rPr>
                <w:bCs/>
                <w:sz w:val="18"/>
                <w:szCs w:val="18"/>
              </w:rPr>
            </w:pPr>
            <w:r>
              <w:rPr>
                <w:bCs/>
                <w:sz w:val="18"/>
                <w:szCs w:val="18"/>
              </w:rPr>
              <w:t xml:space="preserve">For at </w:t>
            </w:r>
            <w:r w:rsidR="00450809">
              <w:rPr>
                <w:bCs/>
                <w:sz w:val="18"/>
                <w:szCs w:val="18"/>
              </w:rPr>
              <w:t xml:space="preserve">en slått </w:t>
            </w:r>
            <w:r w:rsidR="00864473">
              <w:rPr>
                <w:bCs/>
                <w:sz w:val="18"/>
                <w:szCs w:val="18"/>
              </w:rPr>
              <w:t xml:space="preserve">skal </w:t>
            </w:r>
            <w:r w:rsidR="00450809">
              <w:rPr>
                <w:bCs/>
                <w:sz w:val="18"/>
                <w:szCs w:val="18"/>
              </w:rPr>
              <w:t xml:space="preserve">regnes som </w:t>
            </w:r>
            <w:r w:rsidR="00EB4E74">
              <w:rPr>
                <w:bCs/>
                <w:sz w:val="18"/>
                <w:szCs w:val="18"/>
              </w:rPr>
              <w:t xml:space="preserve">å </w:t>
            </w:r>
            <w:r w:rsidR="00864473">
              <w:rPr>
                <w:bCs/>
                <w:sz w:val="18"/>
                <w:szCs w:val="18"/>
              </w:rPr>
              <w:t xml:space="preserve">være </w:t>
            </w:r>
            <w:r>
              <w:rPr>
                <w:bCs/>
                <w:sz w:val="18"/>
                <w:szCs w:val="18"/>
              </w:rPr>
              <w:t xml:space="preserve">i tråd med denne forvaltningsplanen, skal </w:t>
            </w:r>
            <w:r w:rsidR="006C2716">
              <w:rPr>
                <w:bCs/>
                <w:sz w:val="18"/>
                <w:szCs w:val="18"/>
              </w:rPr>
              <w:t xml:space="preserve">den være </w:t>
            </w:r>
            <w:r w:rsidR="003C5A51">
              <w:rPr>
                <w:bCs/>
                <w:sz w:val="18"/>
                <w:szCs w:val="18"/>
              </w:rPr>
              <w:t xml:space="preserve">omfattet av </w:t>
            </w:r>
            <w:r w:rsidR="00864473">
              <w:rPr>
                <w:bCs/>
                <w:sz w:val="18"/>
                <w:szCs w:val="18"/>
              </w:rPr>
              <w:t>tiltaksplanen i kap. 5.3</w:t>
            </w:r>
            <w:r w:rsidR="006C2716">
              <w:rPr>
                <w:bCs/>
                <w:sz w:val="18"/>
                <w:szCs w:val="18"/>
              </w:rPr>
              <w:t xml:space="preserve"> og ha en godkjent skjøtselsplan</w:t>
            </w:r>
            <w:r w:rsidR="008143EC">
              <w:rPr>
                <w:bCs/>
                <w:sz w:val="18"/>
                <w:szCs w:val="18"/>
              </w:rPr>
              <w:t>.</w:t>
            </w:r>
          </w:p>
          <w:p w14:paraId="4E26A1A5" w14:textId="51D895A9" w:rsidR="00342A45" w:rsidRDefault="00B07C1A" w:rsidP="00715D6C">
            <w:pPr>
              <w:pStyle w:val="PunktlisteitabellSISTE"/>
              <w:framePr w:hSpace="0" w:wrap="auto" w:vAnchor="margin" w:yAlign="inline"/>
              <w:numPr>
                <w:ilvl w:val="0"/>
                <w:numId w:val="66"/>
              </w:numPr>
              <w:ind w:left="172" w:hanging="172"/>
              <w:suppressOverlap w:val="0"/>
              <w:rPr>
                <w:bCs/>
                <w:iCs/>
                <w:sz w:val="18"/>
                <w:szCs w:val="18"/>
              </w:rPr>
            </w:pPr>
            <w:r>
              <w:rPr>
                <w:bCs/>
                <w:sz w:val="18"/>
                <w:szCs w:val="18"/>
              </w:rPr>
              <w:t xml:space="preserve">Kun motorferdsel med ATV </w:t>
            </w:r>
            <w:r w:rsidR="00A808BD">
              <w:rPr>
                <w:bCs/>
                <w:sz w:val="18"/>
                <w:szCs w:val="18"/>
              </w:rPr>
              <w:t>etter eksisterende skogsvei/kjørespor</w:t>
            </w:r>
            <w:r w:rsidR="00342A45">
              <w:rPr>
                <w:bCs/>
                <w:sz w:val="18"/>
                <w:szCs w:val="18"/>
              </w:rPr>
              <w:t xml:space="preserve">, </w:t>
            </w:r>
            <w:r w:rsidR="00D32BA3">
              <w:rPr>
                <w:bCs/>
                <w:sz w:val="18"/>
                <w:szCs w:val="18"/>
              </w:rPr>
              <w:t xml:space="preserve">omfattes av denne unntaksbestemmelsen. </w:t>
            </w:r>
            <w:r w:rsidR="00BF470C">
              <w:rPr>
                <w:bCs/>
                <w:sz w:val="18"/>
                <w:szCs w:val="18"/>
              </w:rPr>
              <w:t xml:space="preserve">Kjøringen skal ikke sette varige spor i terrenget. </w:t>
            </w:r>
          </w:p>
          <w:p w14:paraId="04396546" w14:textId="0C4CC076" w:rsidR="000E27F5" w:rsidRPr="00F76460" w:rsidRDefault="0035233F" w:rsidP="00715D6C">
            <w:pPr>
              <w:pStyle w:val="PunktlisteitabellSISTE"/>
              <w:framePr w:hSpace="0" w:wrap="auto" w:vAnchor="margin" w:yAlign="inline"/>
              <w:numPr>
                <w:ilvl w:val="0"/>
                <w:numId w:val="67"/>
              </w:numPr>
              <w:ind w:left="172" w:hanging="172"/>
              <w:suppressOverlap w:val="0"/>
              <w:rPr>
                <w:bCs/>
                <w:sz w:val="18"/>
                <w:szCs w:val="18"/>
              </w:rPr>
            </w:pPr>
            <w:r>
              <w:rPr>
                <w:bCs/>
                <w:sz w:val="18"/>
                <w:szCs w:val="18"/>
              </w:rPr>
              <w:t xml:space="preserve">For at motorferdselen skal </w:t>
            </w:r>
            <w:r w:rsidR="00C50BE7">
              <w:rPr>
                <w:bCs/>
                <w:sz w:val="18"/>
                <w:szCs w:val="18"/>
              </w:rPr>
              <w:t xml:space="preserve">regnes som </w:t>
            </w:r>
            <w:r>
              <w:rPr>
                <w:bCs/>
                <w:sz w:val="18"/>
                <w:szCs w:val="18"/>
              </w:rPr>
              <w:t xml:space="preserve">nødvendig, </w:t>
            </w:r>
            <w:r w:rsidR="00C50BE7">
              <w:rPr>
                <w:bCs/>
                <w:sz w:val="18"/>
                <w:szCs w:val="18"/>
              </w:rPr>
              <w:t xml:space="preserve">må </w:t>
            </w:r>
            <w:r w:rsidR="006A1324">
              <w:rPr>
                <w:bCs/>
                <w:sz w:val="18"/>
                <w:szCs w:val="18"/>
              </w:rPr>
              <w:t xml:space="preserve">den være </w:t>
            </w:r>
            <w:r w:rsidR="00066DB8" w:rsidRPr="00F76460">
              <w:rPr>
                <w:bCs/>
                <w:sz w:val="18"/>
                <w:szCs w:val="18"/>
              </w:rPr>
              <w:t>direkte knyttet til slåtten</w:t>
            </w:r>
            <w:r w:rsidR="00943C00">
              <w:rPr>
                <w:bCs/>
                <w:sz w:val="18"/>
                <w:szCs w:val="18"/>
              </w:rPr>
              <w:t xml:space="preserve"> og </w:t>
            </w:r>
            <w:r w:rsidR="006A1324">
              <w:rPr>
                <w:bCs/>
                <w:sz w:val="18"/>
                <w:szCs w:val="18"/>
              </w:rPr>
              <w:t xml:space="preserve">vesentlig for at </w:t>
            </w:r>
            <w:r w:rsidR="00943C00">
              <w:rPr>
                <w:bCs/>
                <w:sz w:val="18"/>
                <w:szCs w:val="18"/>
              </w:rPr>
              <w:t>slåtten skal kunne gjennomføres</w:t>
            </w:r>
            <w:r w:rsidR="00012697" w:rsidRPr="00F76460">
              <w:rPr>
                <w:bCs/>
                <w:sz w:val="18"/>
                <w:szCs w:val="18"/>
              </w:rPr>
              <w:t>:</w:t>
            </w:r>
          </w:p>
          <w:p w14:paraId="40288B9B" w14:textId="3AFF54A5" w:rsidR="006E0ED6" w:rsidRPr="000828E7" w:rsidRDefault="00DE74B2" w:rsidP="00715D6C">
            <w:pPr>
              <w:pStyle w:val="PunktlisteitabellSISTE"/>
              <w:framePr w:hSpace="0" w:wrap="auto" w:vAnchor="margin" w:yAlign="inline"/>
              <w:numPr>
                <w:ilvl w:val="0"/>
                <w:numId w:val="68"/>
              </w:numPr>
              <w:ind w:left="455" w:hanging="149"/>
              <w:suppressOverlap w:val="0"/>
              <w:rPr>
                <w:bCs/>
                <w:sz w:val="18"/>
                <w:szCs w:val="18"/>
              </w:rPr>
            </w:pPr>
            <w:r w:rsidRPr="000828E7">
              <w:rPr>
                <w:bCs/>
                <w:sz w:val="18"/>
                <w:szCs w:val="18"/>
              </w:rPr>
              <w:t>transport av utstyr</w:t>
            </w:r>
            <w:r w:rsidR="00BD36B7" w:rsidRPr="000828E7">
              <w:rPr>
                <w:bCs/>
                <w:sz w:val="18"/>
                <w:szCs w:val="18"/>
              </w:rPr>
              <w:t xml:space="preserve"> (</w:t>
            </w:r>
            <w:r w:rsidRPr="000828E7">
              <w:rPr>
                <w:bCs/>
                <w:sz w:val="18"/>
                <w:szCs w:val="18"/>
              </w:rPr>
              <w:t>skjøtselsmaskiner</w:t>
            </w:r>
            <w:r w:rsidR="00BD36B7" w:rsidRPr="000828E7">
              <w:rPr>
                <w:bCs/>
                <w:sz w:val="18"/>
                <w:szCs w:val="18"/>
              </w:rPr>
              <w:t>, redskaper e.l.)</w:t>
            </w:r>
            <w:r w:rsidR="000E27F5" w:rsidRPr="000828E7">
              <w:rPr>
                <w:bCs/>
                <w:sz w:val="18"/>
                <w:szCs w:val="18"/>
              </w:rPr>
              <w:t xml:space="preserve"> til/fra </w:t>
            </w:r>
            <w:r w:rsidR="003035FD">
              <w:rPr>
                <w:bCs/>
                <w:sz w:val="18"/>
                <w:szCs w:val="18"/>
              </w:rPr>
              <w:t>tiltaks</w:t>
            </w:r>
            <w:r w:rsidR="006E0ED6" w:rsidRPr="000828E7">
              <w:rPr>
                <w:bCs/>
                <w:sz w:val="18"/>
                <w:szCs w:val="18"/>
              </w:rPr>
              <w:t>området</w:t>
            </w:r>
          </w:p>
          <w:p w14:paraId="5CBF61A7" w14:textId="296938ED" w:rsidR="00BF1CF3" w:rsidRDefault="00A85394" w:rsidP="00715D6C">
            <w:pPr>
              <w:pStyle w:val="PunktlisteitabellSISTE"/>
              <w:framePr w:hSpace="0" w:wrap="auto" w:vAnchor="margin" w:yAlign="inline"/>
              <w:numPr>
                <w:ilvl w:val="0"/>
                <w:numId w:val="68"/>
              </w:numPr>
              <w:ind w:left="455" w:hanging="149"/>
              <w:suppressOverlap w:val="0"/>
              <w:rPr>
                <w:bCs/>
                <w:sz w:val="18"/>
                <w:szCs w:val="18"/>
              </w:rPr>
            </w:pPr>
            <w:r>
              <w:rPr>
                <w:bCs/>
                <w:sz w:val="18"/>
                <w:szCs w:val="18"/>
              </w:rPr>
              <w:t>transport/</w:t>
            </w:r>
            <w:r w:rsidR="00C56D7D" w:rsidRPr="000828E7">
              <w:rPr>
                <w:bCs/>
                <w:sz w:val="18"/>
                <w:szCs w:val="18"/>
              </w:rPr>
              <w:t>håndtering av</w:t>
            </w:r>
            <w:r w:rsidR="001F6C3F">
              <w:rPr>
                <w:bCs/>
                <w:sz w:val="18"/>
                <w:szCs w:val="18"/>
              </w:rPr>
              <w:t xml:space="preserve"> vegetasjon </w:t>
            </w:r>
            <w:r w:rsidR="009F3EE8" w:rsidRPr="000828E7">
              <w:rPr>
                <w:bCs/>
                <w:sz w:val="18"/>
                <w:szCs w:val="18"/>
              </w:rPr>
              <w:t>(høy/gras, busker/trær</w:t>
            </w:r>
            <w:r w:rsidR="009F3EE8">
              <w:rPr>
                <w:bCs/>
                <w:sz w:val="18"/>
                <w:szCs w:val="18"/>
              </w:rPr>
              <w:t>)</w:t>
            </w:r>
          </w:p>
          <w:p w14:paraId="4003A5F2" w14:textId="32E0C379" w:rsidR="00DE74B2" w:rsidRPr="000828E7" w:rsidRDefault="00943C00" w:rsidP="00715D6C">
            <w:pPr>
              <w:pStyle w:val="PunktlisteitabellSISTE"/>
              <w:framePr w:hSpace="0" w:wrap="auto" w:vAnchor="margin" w:yAlign="inline"/>
              <w:numPr>
                <w:ilvl w:val="0"/>
                <w:numId w:val="68"/>
              </w:numPr>
              <w:ind w:left="455" w:hanging="149"/>
              <w:suppressOverlap w:val="0"/>
              <w:rPr>
                <w:bCs/>
                <w:sz w:val="18"/>
                <w:szCs w:val="18"/>
              </w:rPr>
            </w:pPr>
            <w:r>
              <w:rPr>
                <w:bCs/>
                <w:sz w:val="18"/>
                <w:szCs w:val="18"/>
              </w:rPr>
              <w:t xml:space="preserve">godkjent </w:t>
            </w:r>
            <w:r w:rsidR="00A85394">
              <w:rPr>
                <w:bCs/>
                <w:sz w:val="18"/>
                <w:szCs w:val="18"/>
              </w:rPr>
              <w:t xml:space="preserve">markbearbeiding </w:t>
            </w:r>
            <w:r w:rsidR="00B721C4">
              <w:rPr>
                <w:bCs/>
                <w:sz w:val="18"/>
                <w:szCs w:val="18"/>
              </w:rPr>
              <w:t xml:space="preserve">for </w:t>
            </w:r>
            <w:r w:rsidR="009F3EE8">
              <w:rPr>
                <w:bCs/>
                <w:sz w:val="18"/>
                <w:szCs w:val="18"/>
              </w:rPr>
              <w:t xml:space="preserve">utbedring/vedlikehold av </w:t>
            </w:r>
            <w:r w:rsidR="00A85394">
              <w:rPr>
                <w:bCs/>
                <w:sz w:val="18"/>
                <w:szCs w:val="18"/>
              </w:rPr>
              <w:t>slåttearealet (</w:t>
            </w:r>
            <w:r w:rsidR="00681E93" w:rsidRPr="000828E7">
              <w:rPr>
                <w:bCs/>
                <w:sz w:val="18"/>
                <w:szCs w:val="18"/>
              </w:rPr>
              <w:t>jord/stein)</w:t>
            </w:r>
          </w:p>
          <w:p w14:paraId="5A492779" w14:textId="6C397505" w:rsidR="006E0ED6" w:rsidRPr="000828E7" w:rsidRDefault="009A4C70" w:rsidP="00715D6C">
            <w:pPr>
              <w:pStyle w:val="PunktlisteitabellSISTE"/>
              <w:framePr w:hSpace="0" w:wrap="auto" w:vAnchor="margin" w:yAlign="inline"/>
              <w:numPr>
                <w:ilvl w:val="0"/>
                <w:numId w:val="68"/>
              </w:numPr>
              <w:ind w:left="455" w:hanging="149"/>
              <w:suppressOverlap w:val="0"/>
              <w:rPr>
                <w:bCs/>
                <w:sz w:val="18"/>
                <w:szCs w:val="18"/>
              </w:rPr>
            </w:pPr>
            <w:r>
              <w:rPr>
                <w:bCs/>
                <w:sz w:val="18"/>
                <w:szCs w:val="18"/>
              </w:rPr>
              <w:t xml:space="preserve">samtidig </w:t>
            </w:r>
            <w:r w:rsidR="006E0ED6" w:rsidRPr="000828E7">
              <w:rPr>
                <w:bCs/>
                <w:sz w:val="18"/>
                <w:szCs w:val="18"/>
              </w:rPr>
              <w:t xml:space="preserve">oppsetting av informasjonsskilt </w:t>
            </w:r>
            <w:r w:rsidR="00AD6AF0">
              <w:rPr>
                <w:bCs/>
                <w:sz w:val="18"/>
                <w:szCs w:val="18"/>
              </w:rPr>
              <w:t xml:space="preserve">el. </w:t>
            </w:r>
            <w:r w:rsidR="006E0ED6" w:rsidRPr="000828E7">
              <w:rPr>
                <w:bCs/>
                <w:sz w:val="18"/>
                <w:szCs w:val="18"/>
              </w:rPr>
              <w:t>knyttet til tiltaket</w:t>
            </w:r>
          </w:p>
          <w:p w14:paraId="6CDB1A22" w14:textId="7780317A" w:rsidR="00E83C8F" w:rsidRPr="00965F4D" w:rsidRDefault="00AD6AF0" w:rsidP="00965F4D">
            <w:pPr>
              <w:pStyle w:val="PunktlisteitabellSISTE"/>
              <w:framePr w:hSpace="0" w:wrap="auto" w:vAnchor="margin" w:yAlign="inline"/>
              <w:numPr>
                <w:ilvl w:val="0"/>
                <w:numId w:val="66"/>
              </w:numPr>
              <w:spacing w:after="60"/>
              <w:ind w:left="170" w:hanging="170"/>
              <w:contextualSpacing w:val="0"/>
              <w:suppressOverlap w:val="0"/>
              <w:rPr>
                <w:bCs/>
                <w:i/>
                <w:sz w:val="18"/>
                <w:szCs w:val="18"/>
              </w:rPr>
            </w:pPr>
            <w:r>
              <w:rPr>
                <w:bCs/>
                <w:sz w:val="18"/>
                <w:szCs w:val="18"/>
              </w:rPr>
              <w:t>Lufttransport</w:t>
            </w:r>
            <w:r w:rsidR="00D4666C">
              <w:rPr>
                <w:bCs/>
                <w:sz w:val="18"/>
                <w:szCs w:val="18"/>
              </w:rPr>
              <w:t xml:space="preserve"> </w:t>
            </w:r>
            <w:r w:rsidR="00216168">
              <w:rPr>
                <w:bCs/>
                <w:sz w:val="18"/>
                <w:szCs w:val="18"/>
              </w:rPr>
              <w:t xml:space="preserve">(helikopter) </w:t>
            </w:r>
            <w:r w:rsidR="00F647F0">
              <w:rPr>
                <w:bCs/>
                <w:sz w:val="18"/>
                <w:szCs w:val="18"/>
              </w:rPr>
              <w:t xml:space="preserve">må </w:t>
            </w:r>
            <w:r w:rsidR="00D4666C">
              <w:rPr>
                <w:bCs/>
                <w:sz w:val="18"/>
                <w:szCs w:val="18"/>
              </w:rPr>
              <w:t xml:space="preserve">omsøkes og være godkjent på forhånd. </w:t>
            </w:r>
          </w:p>
        </w:tc>
      </w:tr>
      <w:tr w:rsidR="00797D70" w:rsidRPr="0060310E" w14:paraId="62F0082C" w14:textId="77777777" w:rsidTr="009A6D92">
        <w:trPr>
          <w:trHeight w:val="508"/>
        </w:trPr>
        <w:tc>
          <w:tcPr>
            <w:tcW w:w="192" w:type="pct"/>
            <w:vMerge/>
            <w:shd w:val="clear" w:color="auto" w:fill="F3D9D1" w:themeFill="accent3" w:themeFillTint="33"/>
            <w:tcMar>
              <w:top w:w="57" w:type="dxa"/>
            </w:tcMar>
          </w:tcPr>
          <w:p w14:paraId="031FB094" w14:textId="77777777" w:rsidR="00797D70" w:rsidRPr="0060310E" w:rsidRDefault="00797D70" w:rsidP="008F2580">
            <w:pPr>
              <w:rPr>
                <w:sz w:val="18"/>
                <w:szCs w:val="18"/>
              </w:rPr>
            </w:pPr>
          </w:p>
        </w:tc>
        <w:tc>
          <w:tcPr>
            <w:tcW w:w="661" w:type="pct"/>
            <w:gridSpan w:val="2"/>
            <w:tcBorders>
              <w:top w:val="nil"/>
              <w:bottom w:val="nil"/>
            </w:tcBorders>
            <w:shd w:val="clear" w:color="auto" w:fill="FAEEEA"/>
            <w:tcMar>
              <w:top w:w="57" w:type="dxa"/>
            </w:tcMar>
          </w:tcPr>
          <w:p w14:paraId="71C5D67C" w14:textId="2D76C8A9" w:rsidR="00797D70" w:rsidRPr="00390176" w:rsidRDefault="00797D70" w:rsidP="008F2580">
            <w:pPr>
              <w:rPr>
                <w:sz w:val="18"/>
                <w:szCs w:val="18"/>
              </w:rPr>
            </w:pPr>
            <w:r w:rsidRPr="00390176">
              <w:rPr>
                <w:sz w:val="18"/>
                <w:szCs w:val="18"/>
              </w:rPr>
              <w:t>Elgtrekk e.l.</w:t>
            </w:r>
          </w:p>
        </w:tc>
        <w:tc>
          <w:tcPr>
            <w:tcW w:w="671" w:type="pct"/>
            <w:tcBorders>
              <w:top w:val="single" w:sz="4" w:space="0" w:color="auto"/>
            </w:tcBorders>
            <w:tcMar>
              <w:top w:w="57" w:type="dxa"/>
            </w:tcMar>
          </w:tcPr>
          <w:p w14:paraId="4DC24025" w14:textId="5F636F22"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Pr="0060310E">
              <w:rPr>
                <w:b/>
                <w:sz w:val="18"/>
                <w:szCs w:val="18"/>
              </w:rPr>
              <w:t xml:space="preserve"> </w:t>
            </w:r>
            <w:r w:rsidR="00D93B87" w:rsidRPr="00D93B87">
              <w:rPr>
                <w:sz w:val="18"/>
                <w:szCs w:val="18"/>
              </w:rPr>
              <w:t>5.</w:t>
            </w:r>
            <w:r w:rsidRPr="0060310E">
              <w:rPr>
                <w:sz w:val="18"/>
                <w:szCs w:val="18"/>
              </w:rPr>
              <w:t xml:space="preserve">2 </w:t>
            </w:r>
            <w:r>
              <w:rPr>
                <w:sz w:val="18"/>
                <w:szCs w:val="18"/>
              </w:rPr>
              <w:t>d</w:t>
            </w:r>
          </w:p>
        </w:tc>
        <w:tc>
          <w:tcPr>
            <w:tcW w:w="3476" w:type="pct"/>
            <w:tcMar>
              <w:top w:w="57" w:type="dxa"/>
            </w:tcMar>
          </w:tcPr>
          <w:p w14:paraId="3023A7FB" w14:textId="50090EA8" w:rsidR="00797D70" w:rsidRPr="003B1010" w:rsidRDefault="00797D70" w:rsidP="00C3529D">
            <w:pPr>
              <w:pStyle w:val="PunktlisteitabellSISTE"/>
              <w:framePr w:hSpace="0" w:wrap="auto" w:vAnchor="margin" w:yAlign="inline"/>
              <w:numPr>
                <w:ilvl w:val="0"/>
                <w:numId w:val="0"/>
              </w:numPr>
              <w:spacing w:afterLines="60" w:after="144"/>
              <w:suppressOverlap w:val="0"/>
              <w:rPr>
                <w:bCs/>
                <w:i/>
                <w:sz w:val="18"/>
                <w:szCs w:val="18"/>
              </w:rPr>
            </w:pPr>
            <w:r w:rsidRPr="00841BD2">
              <w:rPr>
                <w:bCs/>
                <w:i/>
                <w:sz w:val="18"/>
                <w:szCs w:val="18"/>
              </w:rPr>
              <w:t>Bruk av lett beltekjøretøy som ikke setter varige spor i terrenget for uttransport av felt elg og hjort.</w:t>
            </w:r>
          </w:p>
        </w:tc>
      </w:tr>
      <w:tr w:rsidR="00797D70" w:rsidRPr="0060310E" w14:paraId="0F1DF198" w14:textId="77777777" w:rsidTr="009A6D92">
        <w:trPr>
          <w:trHeight w:val="508"/>
        </w:trPr>
        <w:tc>
          <w:tcPr>
            <w:tcW w:w="192" w:type="pct"/>
            <w:vMerge/>
            <w:shd w:val="clear" w:color="auto" w:fill="F3D9D1" w:themeFill="accent3" w:themeFillTint="33"/>
            <w:tcMar>
              <w:top w:w="57" w:type="dxa"/>
            </w:tcMar>
          </w:tcPr>
          <w:p w14:paraId="62EBB1D6" w14:textId="77777777" w:rsidR="00797D70" w:rsidRPr="0060310E" w:rsidRDefault="00797D70" w:rsidP="008F2580">
            <w:pPr>
              <w:rPr>
                <w:sz w:val="18"/>
                <w:szCs w:val="18"/>
              </w:rPr>
            </w:pPr>
          </w:p>
        </w:tc>
        <w:tc>
          <w:tcPr>
            <w:tcW w:w="661" w:type="pct"/>
            <w:gridSpan w:val="2"/>
            <w:tcBorders>
              <w:top w:val="nil"/>
              <w:bottom w:val="nil"/>
            </w:tcBorders>
            <w:shd w:val="clear" w:color="auto" w:fill="FAEEEA"/>
            <w:tcMar>
              <w:top w:w="57" w:type="dxa"/>
            </w:tcMar>
          </w:tcPr>
          <w:p w14:paraId="0712458C" w14:textId="323CCB95" w:rsidR="00797D70" w:rsidRPr="00390176" w:rsidRDefault="00797D70" w:rsidP="008F2580">
            <w:pPr>
              <w:rPr>
                <w:sz w:val="18"/>
                <w:szCs w:val="18"/>
              </w:rPr>
            </w:pPr>
            <w:r w:rsidRPr="00390176">
              <w:rPr>
                <w:sz w:val="18"/>
                <w:szCs w:val="18"/>
              </w:rPr>
              <w:t>Landbruk</w:t>
            </w:r>
          </w:p>
        </w:tc>
        <w:tc>
          <w:tcPr>
            <w:tcW w:w="671" w:type="pct"/>
            <w:tcBorders>
              <w:top w:val="single" w:sz="4" w:space="0" w:color="auto"/>
            </w:tcBorders>
            <w:tcMar>
              <w:top w:w="57" w:type="dxa"/>
            </w:tcMar>
          </w:tcPr>
          <w:p w14:paraId="6302C76D" w14:textId="6A897A52"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Pr="0060310E">
              <w:rPr>
                <w:b/>
                <w:sz w:val="18"/>
                <w:szCs w:val="18"/>
              </w:rPr>
              <w:t xml:space="preserve"> </w:t>
            </w:r>
            <w:r w:rsidR="00D93B87" w:rsidRPr="00D93B87">
              <w:rPr>
                <w:sz w:val="18"/>
                <w:szCs w:val="18"/>
              </w:rPr>
              <w:t>5.</w:t>
            </w:r>
            <w:r w:rsidRPr="0060310E">
              <w:rPr>
                <w:sz w:val="18"/>
                <w:szCs w:val="18"/>
              </w:rPr>
              <w:t xml:space="preserve">2 </w:t>
            </w:r>
            <w:r>
              <w:rPr>
                <w:sz w:val="18"/>
                <w:szCs w:val="18"/>
              </w:rPr>
              <w:t>e</w:t>
            </w:r>
          </w:p>
        </w:tc>
        <w:tc>
          <w:tcPr>
            <w:tcW w:w="3476" w:type="pct"/>
            <w:tcMar>
              <w:top w:w="57" w:type="dxa"/>
            </w:tcMar>
          </w:tcPr>
          <w:p w14:paraId="7CA989F2" w14:textId="24F1F86D" w:rsidR="00797D70" w:rsidRPr="003B1010" w:rsidRDefault="00797D70" w:rsidP="00C3529D">
            <w:pPr>
              <w:pStyle w:val="PunktlisteitabellSISTE"/>
              <w:framePr w:hSpace="0" w:wrap="auto" w:vAnchor="margin" w:yAlign="inline"/>
              <w:numPr>
                <w:ilvl w:val="0"/>
                <w:numId w:val="0"/>
              </w:numPr>
              <w:spacing w:afterLines="60" w:after="144"/>
              <w:suppressOverlap w:val="0"/>
              <w:rPr>
                <w:bCs/>
                <w:i/>
                <w:sz w:val="18"/>
                <w:szCs w:val="18"/>
              </w:rPr>
            </w:pPr>
            <w:r w:rsidRPr="00FA118F">
              <w:rPr>
                <w:bCs/>
                <w:i/>
                <w:sz w:val="18"/>
                <w:szCs w:val="18"/>
              </w:rPr>
              <w:t>Motorferdsel i forbindelse med skogsdrift som er tillatt iht. pkt. 2.3 og oppsetting og vedlikehold av gjerder og anlegg for husdyr og reindrift iht. pkt. 1.3 e.</w:t>
            </w:r>
          </w:p>
        </w:tc>
      </w:tr>
      <w:tr w:rsidR="00797D70" w:rsidRPr="0060310E" w14:paraId="33E89D2E" w14:textId="77777777" w:rsidTr="009A6D92">
        <w:trPr>
          <w:trHeight w:val="350"/>
        </w:trPr>
        <w:tc>
          <w:tcPr>
            <w:tcW w:w="192" w:type="pct"/>
            <w:vMerge/>
            <w:shd w:val="clear" w:color="auto" w:fill="F3D9D1" w:themeFill="accent3" w:themeFillTint="33"/>
            <w:tcMar>
              <w:top w:w="57" w:type="dxa"/>
            </w:tcMar>
          </w:tcPr>
          <w:p w14:paraId="22B9259E" w14:textId="77777777" w:rsidR="00797D70" w:rsidRPr="0060310E" w:rsidRDefault="00797D70" w:rsidP="008F2580">
            <w:pPr>
              <w:rPr>
                <w:sz w:val="18"/>
                <w:szCs w:val="18"/>
              </w:rPr>
            </w:pPr>
          </w:p>
        </w:tc>
        <w:tc>
          <w:tcPr>
            <w:tcW w:w="661" w:type="pct"/>
            <w:gridSpan w:val="2"/>
            <w:tcBorders>
              <w:top w:val="nil"/>
              <w:bottom w:val="nil"/>
            </w:tcBorders>
            <w:shd w:val="clear" w:color="auto" w:fill="FAEEEA"/>
            <w:tcMar>
              <w:top w:w="57" w:type="dxa"/>
            </w:tcMar>
          </w:tcPr>
          <w:p w14:paraId="33E4F278" w14:textId="3E79058B" w:rsidR="00797D70" w:rsidRPr="00390176" w:rsidRDefault="00797D70" w:rsidP="008F2580">
            <w:pPr>
              <w:rPr>
                <w:sz w:val="18"/>
                <w:szCs w:val="18"/>
              </w:rPr>
            </w:pPr>
            <w:r w:rsidRPr="00390176">
              <w:rPr>
                <w:sz w:val="18"/>
                <w:szCs w:val="18"/>
              </w:rPr>
              <w:t>Motorbåt</w:t>
            </w:r>
          </w:p>
        </w:tc>
        <w:tc>
          <w:tcPr>
            <w:tcW w:w="671" w:type="pct"/>
            <w:tcBorders>
              <w:top w:val="single" w:sz="4" w:space="0" w:color="auto"/>
            </w:tcBorders>
            <w:tcMar>
              <w:top w:w="57" w:type="dxa"/>
            </w:tcMar>
          </w:tcPr>
          <w:p w14:paraId="7136B7CA" w14:textId="30D0A269"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Pr="0060310E">
              <w:rPr>
                <w:b/>
                <w:sz w:val="18"/>
                <w:szCs w:val="18"/>
              </w:rPr>
              <w:t xml:space="preserve"> </w:t>
            </w:r>
            <w:r w:rsidR="00D93B87" w:rsidRPr="00D93B87">
              <w:rPr>
                <w:sz w:val="18"/>
                <w:szCs w:val="18"/>
              </w:rPr>
              <w:t>5.</w:t>
            </w:r>
            <w:r w:rsidRPr="0060310E">
              <w:rPr>
                <w:sz w:val="18"/>
                <w:szCs w:val="18"/>
              </w:rPr>
              <w:t xml:space="preserve">2 </w:t>
            </w:r>
            <w:r>
              <w:rPr>
                <w:sz w:val="18"/>
                <w:szCs w:val="18"/>
              </w:rPr>
              <w:t>f</w:t>
            </w:r>
          </w:p>
        </w:tc>
        <w:tc>
          <w:tcPr>
            <w:tcW w:w="3476" w:type="pct"/>
            <w:tcMar>
              <w:top w:w="57" w:type="dxa"/>
            </w:tcMar>
          </w:tcPr>
          <w:p w14:paraId="5B35A430" w14:textId="10FA9CBA" w:rsidR="00797D70" w:rsidRPr="003B1010" w:rsidRDefault="00797D70" w:rsidP="007230A0">
            <w:pPr>
              <w:pStyle w:val="PunktlisteitabellSISTE"/>
              <w:framePr w:hSpace="0" w:wrap="auto" w:vAnchor="margin" w:yAlign="inline"/>
              <w:numPr>
                <w:ilvl w:val="0"/>
                <w:numId w:val="0"/>
              </w:numPr>
              <w:suppressOverlap w:val="0"/>
              <w:rPr>
                <w:bCs/>
                <w:i/>
                <w:sz w:val="18"/>
                <w:szCs w:val="18"/>
              </w:rPr>
            </w:pPr>
            <w:r w:rsidRPr="00FA118F">
              <w:rPr>
                <w:bCs/>
                <w:i/>
                <w:sz w:val="18"/>
                <w:szCs w:val="18"/>
              </w:rPr>
              <w:t>Bruk av motorbåt på Lakselvvatnet.</w:t>
            </w:r>
          </w:p>
        </w:tc>
      </w:tr>
      <w:tr w:rsidR="00797D70" w:rsidRPr="0060310E" w14:paraId="103318A5" w14:textId="77777777" w:rsidTr="009A6D92">
        <w:trPr>
          <w:trHeight w:val="344"/>
        </w:trPr>
        <w:tc>
          <w:tcPr>
            <w:tcW w:w="192" w:type="pct"/>
            <w:vMerge/>
            <w:shd w:val="clear" w:color="auto" w:fill="F3D9D1" w:themeFill="accent3" w:themeFillTint="33"/>
            <w:tcMar>
              <w:top w:w="57" w:type="dxa"/>
            </w:tcMar>
          </w:tcPr>
          <w:p w14:paraId="64889A62" w14:textId="77777777" w:rsidR="00797D70" w:rsidRPr="0060310E" w:rsidRDefault="00797D70" w:rsidP="008F2580">
            <w:pPr>
              <w:rPr>
                <w:sz w:val="18"/>
                <w:szCs w:val="18"/>
              </w:rPr>
            </w:pPr>
          </w:p>
        </w:tc>
        <w:tc>
          <w:tcPr>
            <w:tcW w:w="661" w:type="pct"/>
            <w:gridSpan w:val="2"/>
            <w:tcBorders>
              <w:top w:val="nil"/>
              <w:bottom w:val="nil"/>
            </w:tcBorders>
            <w:shd w:val="clear" w:color="auto" w:fill="FAEEEA"/>
            <w:tcMar>
              <w:top w:w="57" w:type="dxa"/>
            </w:tcMar>
          </w:tcPr>
          <w:p w14:paraId="67979776" w14:textId="04956550" w:rsidR="00797D70" w:rsidRPr="00390176" w:rsidRDefault="0056434E" w:rsidP="008F2580">
            <w:pPr>
              <w:rPr>
                <w:sz w:val="18"/>
                <w:szCs w:val="18"/>
              </w:rPr>
            </w:pPr>
            <w:r>
              <w:rPr>
                <w:sz w:val="18"/>
                <w:szCs w:val="18"/>
              </w:rPr>
              <w:t>Til</w:t>
            </w:r>
            <w:r w:rsidR="00797D70" w:rsidRPr="00390176">
              <w:rPr>
                <w:sz w:val="18"/>
                <w:szCs w:val="18"/>
              </w:rPr>
              <w:t xml:space="preserve"> Sætra</w:t>
            </w:r>
          </w:p>
        </w:tc>
        <w:tc>
          <w:tcPr>
            <w:tcW w:w="671" w:type="pct"/>
            <w:tcBorders>
              <w:top w:val="single" w:sz="4" w:space="0" w:color="auto"/>
            </w:tcBorders>
            <w:tcMar>
              <w:top w:w="57" w:type="dxa"/>
            </w:tcMar>
          </w:tcPr>
          <w:p w14:paraId="3D9A7F5B" w14:textId="69006327"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004E3156">
              <w:rPr>
                <w:sz w:val="18"/>
                <w:szCs w:val="18"/>
              </w:rPr>
              <w:t xml:space="preserve"> 5.</w:t>
            </w:r>
            <w:r w:rsidR="00D93B87">
              <w:rPr>
                <w:sz w:val="18"/>
                <w:szCs w:val="18"/>
              </w:rPr>
              <w:t>2</w:t>
            </w:r>
            <w:r w:rsidRPr="0060310E">
              <w:rPr>
                <w:sz w:val="18"/>
                <w:szCs w:val="18"/>
              </w:rPr>
              <w:t xml:space="preserve"> </w:t>
            </w:r>
            <w:r>
              <w:rPr>
                <w:sz w:val="18"/>
                <w:szCs w:val="18"/>
              </w:rPr>
              <w:t>g</w:t>
            </w:r>
          </w:p>
        </w:tc>
        <w:tc>
          <w:tcPr>
            <w:tcW w:w="3476" w:type="pct"/>
            <w:tcMar>
              <w:top w:w="57" w:type="dxa"/>
            </w:tcMar>
          </w:tcPr>
          <w:p w14:paraId="6B1498B4" w14:textId="3F057802" w:rsidR="00797D70" w:rsidRPr="003B1010" w:rsidRDefault="00797D70" w:rsidP="007230A0">
            <w:pPr>
              <w:pStyle w:val="PunktlisteitabellSISTE"/>
              <w:framePr w:hSpace="0" w:wrap="auto" w:vAnchor="margin" w:yAlign="inline"/>
              <w:numPr>
                <w:ilvl w:val="0"/>
                <w:numId w:val="0"/>
              </w:numPr>
              <w:suppressOverlap w:val="0"/>
              <w:rPr>
                <w:bCs/>
                <w:i/>
                <w:sz w:val="18"/>
                <w:szCs w:val="18"/>
              </w:rPr>
            </w:pPr>
            <w:r w:rsidRPr="00946E7D">
              <w:rPr>
                <w:bCs/>
                <w:i/>
                <w:sz w:val="18"/>
                <w:szCs w:val="18"/>
              </w:rPr>
              <w:t>Motorferdsel på vegen inn til Sætra.</w:t>
            </w:r>
          </w:p>
        </w:tc>
      </w:tr>
      <w:tr w:rsidR="00797D70" w:rsidRPr="0060310E" w14:paraId="3F436C42" w14:textId="77777777" w:rsidTr="009A6D92">
        <w:trPr>
          <w:trHeight w:val="508"/>
        </w:trPr>
        <w:tc>
          <w:tcPr>
            <w:tcW w:w="192" w:type="pct"/>
            <w:vMerge/>
            <w:shd w:val="clear" w:color="auto" w:fill="F3D9D1" w:themeFill="accent3" w:themeFillTint="33"/>
            <w:tcMar>
              <w:top w:w="57" w:type="dxa"/>
            </w:tcMar>
          </w:tcPr>
          <w:p w14:paraId="1252EAB0" w14:textId="77777777" w:rsidR="00797D70" w:rsidRPr="0060310E" w:rsidRDefault="00797D70" w:rsidP="008F2580">
            <w:pPr>
              <w:rPr>
                <w:sz w:val="18"/>
                <w:szCs w:val="18"/>
              </w:rPr>
            </w:pPr>
          </w:p>
        </w:tc>
        <w:tc>
          <w:tcPr>
            <w:tcW w:w="661" w:type="pct"/>
            <w:gridSpan w:val="2"/>
            <w:tcBorders>
              <w:top w:val="nil"/>
              <w:bottom w:val="single" w:sz="4" w:space="0" w:color="auto"/>
            </w:tcBorders>
            <w:shd w:val="clear" w:color="auto" w:fill="FAEEEA"/>
            <w:tcMar>
              <w:top w:w="57" w:type="dxa"/>
            </w:tcMar>
          </w:tcPr>
          <w:p w14:paraId="12020B9A" w14:textId="66F06D46" w:rsidR="00797D70" w:rsidRPr="00390176" w:rsidRDefault="00797D70" w:rsidP="008F2580">
            <w:pPr>
              <w:rPr>
                <w:sz w:val="18"/>
                <w:szCs w:val="18"/>
              </w:rPr>
            </w:pPr>
            <w:r w:rsidRPr="00390176">
              <w:rPr>
                <w:sz w:val="18"/>
                <w:szCs w:val="18"/>
              </w:rPr>
              <w:t>Bufe</w:t>
            </w:r>
          </w:p>
        </w:tc>
        <w:tc>
          <w:tcPr>
            <w:tcW w:w="671" w:type="pct"/>
            <w:tcBorders>
              <w:top w:val="single" w:sz="4" w:space="0" w:color="auto"/>
            </w:tcBorders>
            <w:tcMar>
              <w:top w:w="57" w:type="dxa"/>
            </w:tcMar>
          </w:tcPr>
          <w:p w14:paraId="7383C61E" w14:textId="5F6DC783" w:rsidR="00797D70" w:rsidRPr="0060310E" w:rsidRDefault="00797D70" w:rsidP="008F2580">
            <w:pPr>
              <w:rPr>
                <w:sz w:val="18"/>
                <w:szCs w:val="18"/>
              </w:rPr>
            </w:pPr>
            <w:r w:rsidRPr="00841BD2">
              <w:rPr>
                <w:b/>
                <w:sz w:val="18"/>
                <w:szCs w:val="18"/>
              </w:rPr>
              <w:t xml:space="preserve">§ </w:t>
            </w:r>
            <w:r w:rsidR="004E3156">
              <w:rPr>
                <w:b/>
                <w:sz w:val="18"/>
                <w:szCs w:val="18"/>
              </w:rPr>
              <w:t>3</w:t>
            </w:r>
            <w:r w:rsidRPr="0060310E">
              <w:rPr>
                <w:sz w:val="18"/>
                <w:szCs w:val="18"/>
              </w:rPr>
              <w:t xml:space="preserve"> pkt</w:t>
            </w:r>
            <w:r w:rsidR="004E3156">
              <w:rPr>
                <w:sz w:val="18"/>
                <w:szCs w:val="18"/>
              </w:rPr>
              <w:t>.</w:t>
            </w:r>
            <w:r w:rsidRPr="0060310E">
              <w:rPr>
                <w:b/>
                <w:sz w:val="18"/>
                <w:szCs w:val="18"/>
              </w:rPr>
              <w:t xml:space="preserve"> </w:t>
            </w:r>
            <w:r w:rsidR="004E3156" w:rsidRPr="004E3156">
              <w:rPr>
                <w:sz w:val="18"/>
                <w:szCs w:val="18"/>
              </w:rPr>
              <w:t>5.</w:t>
            </w:r>
            <w:r w:rsidRPr="0060310E">
              <w:rPr>
                <w:sz w:val="18"/>
                <w:szCs w:val="18"/>
              </w:rPr>
              <w:t xml:space="preserve">2 </w:t>
            </w:r>
            <w:r>
              <w:rPr>
                <w:sz w:val="18"/>
                <w:szCs w:val="18"/>
              </w:rPr>
              <w:t>h</w:t>
            </w:r>
          </w:p>
        </w:tc>
        <w:tc>
          <w:tcPr>
            <w:tcW w:w="3476" w:type="pct"/>
            <w:tcMar>
              <w:top w:w="57" w:type="dxa"/>
            </w:tcMar>
          </w:tcPr>
          <w:p w14:paraId="21546F6D" w14:textId="51224C18" w:rsidR="00797D70" w:rsidRPr="003B1010" w:rsidRDefault="00797D70" w:rsidP="00C3529D">
            <w:pPr>
              <w:pStyle w:val="PunktlisteitabellSISTE"/>
              <w:framePr w:hSpace="0" w:wrap="auto" w:vAnchor="margin" w:yAlign="inline"/>
              <w:numPr>
                <w:ilvl w:val="0"/>
                <w:numId w:val="0"/>
              </w:numPr>
              <w:spacing w:afterLines="60" w:after="144"/>
              <w:suppressOverlap w:val="0"/>
              <w:rPr>
                <w:bCs/>
                <w:i/>
                <w:sz w:val="18"/>
                <w:szCs w:val="18"/>
              </w:rPr>
            </w:pPr>
            <w:r w:rsidRPr="00946E7D">
              <w:rPr>
                <w:bCs/>
                <w:i/>
                <w:sz w:val="18"/>
                <w:szCs w:val="18"/>
              </w:rPr>
              <w:t>Transport av sykt og skadd bufe. Kjøretøy som brukes skal være skånsomt mot markoverflaten. Det skal gis melding til oppsynet i forkant av kjøring.</w:t>
            </w:r>
          </w:p>
        </w:tc>
      </w:tr>
      <w:tr w:rsidR="00797D70" w:rsidRPr="0060310E" w14:paraId="68C1E82B" w14:textId="77777777" w:rsidTr="00057A70">
        <w:tc>
          <w:tcPr>
            <w:tcW w:w="192" w:type="pct"/>
            <w:vMerge/>
            <w:shd w:val="clear" w:color="auto" w:fill="F3D9D1" w:themeFill="accent3" w:themeFillTint="33"/>
            <w:tcMar>
              <w:top w:w="57" w:type="dxa"/>
            </w:tcMar>
          </w:tcPr>
          <w:p w14:paraId="4FB37845" w14:textId="09E9BA63" w:rsidR="00797D70" w:rsidRPr="0060310E" w:rsidRDefault="00797D70" w:rsidP="008F2580">
            <w:pPr>
              <w:rPr>
                <w:b/>
                <w:bCs/>
                <w:sz w:val="18"/>
                <w:szCs w:val="18"/>
              </w:rPr>
            </w:pPr>
          </w:p>
        </w:tc>
        <w:tc>
          <w:tcPr>
            <w:tcW w:w="661" w:type="pct"/>
            <w:gridSpan w:val="2"/>
            <w:tcBorders>
              <w:top w:val="single" w:sz="4" w:space="0" w:color="auto"/>
              <w:bottom w:val="nil"/>
              <w:right w:val="nil"/>
            </w:tcBorders>
            <w:shd w:val="clear" w:color="auto" w:fill="FAEEEA"/>
          </w:tcPr>
          <w:p w14:paraId="3319BD11" w14:textId="3C2BB2D7" w:rsidR="00797D70" w:rsidRPr="00997C08" w:rsidRDefault="00797D70" w:rsidP="002E3D20">
            <w:pPr>
              <w:spacing w:before="60"/>
              <w:ind w:right="-111"/>
              <w:rPr>
                <w:b/>
                <w:bCs/>
                <w:sz w:val="20"/>
                <w:szCs w:val="20"/>
              </w:rPr>
            </w:pPr>
            <w:r w:rsidRPr="00997C08">
              <w:rPr>
                <w:b/>
                <w:bCs/>
                <w:sz w:val="20"/>
                <w:szCs w:val="20"/>
              </w:rPr>
              <w:t>Søknadsplikt</w:t>
            </w:r>
          </w:p>
        </w:tc>
        <w:tc>
          <w:tcPr>
            <w:tcW w:w="671" w:type="pct"/>
            <w:tcBorders>
              <w:top w:val="single" w:sz="4" w:space="0" w:color="auto"/>
              <w:left w:val="nil"/>
              <w:bottom w:val="single" w:sz="4" w:space="0" w:color="auto"/>
              <w:right w:val="nil"/>
            </w:tcBorders>
            <w:shd w:val="clear" w:color="auto" w:fill="FAEEEA"/>
            <w:tcMar>
              <w:top w:w="57" w:type="dxa"/>
            </w:tcMar>
          </w:tcPr>
          <w:p w14:paraId="7D771262" w14:textId="01ADBD0F" w:rsidR="00797D70" w:rsidRPr="00997C08" w:rsidRDefault="00797D70" w:rsidP="002E3D20">
            <w:pPr>
              <w:spacing w:before="60"/>
              <w:rPr>
                <w:b/>
                <w:sz w:val="20"/>
                <w:szCs w:val="20"/>
              </w:rPr>
            </w:pPr>
            <w:r w:rsidRPr="00997C08">
              <w:rPr>
                <w:b/>
                <w:sz w:val="20"/>
                <w:szCs w:val="20"/>
              </w:rPr>
              <w:t xml:space="preserve">§ 3 </w:t>
            </w:r>
            <w:r w:rsidRPr="00997C08">
              <w:rPr>
                <w:sz w:val="20"/>
                <w:szCs w:val="20"/>
              </w:rPr>
              <w:t>pkt. 5.3</w:t>
            </w:r>
          </w:p>
        </w:tc>
        <w:tc>
          <w:tcPr>
            <w:tcW w:w="3476" w:type="pct"/>
            <w:tcBorders>
              <w:top w:val="single" w:sz="4" w:space="0" w:color="auto"/>
              <w:left w:val="nil"/>
              <w:bottom w:val="single" w:sz="4" w:space="0" w:color="auto"/>
            </w:tcBorders>
            <w:shd w:val="clear" w:color="auto" w:fill="FAEEEA"/>
            <w:tcMar>
              <w:top w:w="57" w:type="dxa"/>
            </w:tcMar>
          </w:tcPr>
          <w:p w14:paraId="5C09384E" w14:textId="3BEB1A7C" w:rsidR="00797D70" w:rsidRPr="004C45DB" w:rsidRDefault="00797D70" w:rsidP="002E3D20">
            <w:pPr>
              <w:spacing w:before="60"/>
              <w:rPr>
                <w:i/>
                <w:sz w:val="18"/>
                <w:szCs w:val="18"/>
              </w:rPr>
            </w:pPr>
            <w:r w:rsidRPr="009137A8">
              <w:rPr>
                <w:i/>
                <w:iCs/>
                <w:sz w:val="18"/>
                <w:szCs w:val="18"/>
              </w:rPr>
              <w:t>Forvaltningsmyndigheten kan gi tillatelse til:</w:t>
            </w:r>
          </w:p>
        </w:tc>
      </w:tr>
      <w:tr w:rsidR="00797D70" w:rsidRPr="0060310E" w14:paraId="53F13DAF" w14:textId="77777777" w:rsidTr="00057A70">
        <w:tc>
          <w:tcPr>
            <w:tcW w:w="192" w:type="pct"/>
            <w:vMerge/>
            <w:shd w:val="clear" w:color="auto" w:fill="F3D9D1" w:themeFill="accent3" w:themeFillTint="33"/>
            <w:tcMar>
              <w:top w:w="57" w:type="dxa"/>
            </w:tcMar>
          </w:tcPr>
          <w:p w14:paraId="400800CA" w14:textId="77777777" w:rsidR="00797D70" w:rsidRPr="0060310E" w:rsidRDefault="00797D70" w:rsidP="009137A8">
            <w:pPr>
              <w:rPr>
                <w:b/>
                <w:bCs/>
                <w:sz w:val="18"/>
                <w:szCs w:val="18"/>
              </w:rPr>
            </w:pPr>
          </w:p>
        </w:tc>
        <w:tc>
          <w:tcPr>
            <w:tcW w:w="661" w:type="pct"/>
            <w:gridSpan w:val="2"/>
            <w:tcBorders>
              <w:top w:val="nil"/>
              <w:bottom w:val="single" w:sz="4" w:space="0" w:color="auto"/>
              <w:right w:val="single" w:sz="4" w:space="0" w:color="auto"/>
            </w:tcBorders>
            <w:shd w:val="clear" w:color="auto" w:fill="FAEEEA"/>
          </w:tcPr>
          <w:p w14:paraId="0E131E7A" w14:textId="4C184976" w:rsidR="00797D70" w:rsidRDefault="00797D70" w:rsidP="009137A8">
            <w:pPr>
              <w:rPr>
                <w:b/>
                <w:bCs/>
                <w:sz w:val="18"/>
                <w:szCs w:val="18"/>
              </w:rPr>
            </w:pPr>
            <w:r>
              <w:rPr>
                <w:sz w:val="18"/>
                <w:szCs w:val="18"/>
              </w:rPr>
              <w:t>Barmarks-kjøring i reindrifta</w:t>
            </w:r>
          </w:p>
        </w:tc>
        <w:tc>
          <w:tcPr>
            <w:tcW w:w="671" w:type="pct"/>
            <w:tcBorders>
              <w:top w:val="single" w:sz="4" w:space="0" w:color="auto"/>
              <w:left w:val="single" w:sz="4" w:space="0" w:color="auto"/>
              <w:right w:val="single" w:sz="4" w:space="0" w:color="auto"/>
            </w:tcBorders>
            <w:shd w:val="clear" w:color="auto" w:fill="FFFBEF"/>
            <w:tcMar>
              <w:top w:w="57" w:type="dxa"/>
            </w:tcMar>
          </w:tcPr>
          <w:p w14:paraId="0E84E0AD" w14:textId="40E48FD8" w:rsidR="00797D70" w:rsidRPr="0060310E" w:rsidRDefault="00797D70" w:rsidP="009137A8">
            <w:pPr>
              <w:rPr>
                <w:b/>
                <w:sz w:val="18"/>
                <w:szCs w:val="18"/>
              </w:rPr>
            </w:pPr>
            <w:r w:rsidRPr="00841BD2">
              <w:rPr>
                <w:b/>
                <w:sz w:val="18"/>
                <w:szCs w:val="18"/>
              </w:rPr>
              <w:t xml:space="preserve">§ </w:t>
            </w:r>
            <w:r w:rsidR="00D93B87">
              <w:rPr>
                <w:b/>
                <w:sz w:val="18"/>
                <w:szCs w:val="18"/>
              </w:rPr>
              <w:t>3</w:t>
            </w:r>
            <w:r w:rsidRPr="0060310E">
              <w:rPr>
                <w:sz w:val="18"/>
                <w:szCs w:val="18"/>
              </w:rPr>
              <w:t xml:space="preserve"> pkt.</w:t>
            </w:r>
            <w:r w:rsidRPr="0060310E">
              <w:rPr>
                <w:b/>
                <w:sz w:val="18"/>
                <w:szCs w:val="18"/>
              </w:rPr>
              <w:t xml:space="preserve"> </w:t>
            </w:r>
            <w:r w:rsidR="00D93B87" w:rsidRPr="00D93B87">
              <w:rPr>
                <w:sz w:val="18"/>
                <w:szCs w:val="18"/>
              </w:rPr>
              <w:t>5.</w:t>
            </w:r>
            <w:r w:rsidRPr="009C1D15">
              <w:rPr>
                <w:sz w:val="18"/>
                <w:szCs w:val="18"/>
              </w:rPr>
              <w:t>3</w:t>
            </w:r>
            <w:r w:rsidRPr="0060310E">
              <w:rPr>
                <w:sz w:val="18"/>
                <w:szCs w:val="18"/>
              </w:rPr>
              <w:t xml:space="preserve"> a</w:t>
            </w:r>
          </w:p>
        </w:tc>
        <w:tc>
          <w:tcPr>
            <w:tcW w:w="3476" w:type="pct"/>
            <w:tcBorders>
              <w:top w:val="single" w:sz="4" w:space="0" w:color="auto"/>
              <w:left w:val="single" w:sz="4" w:space="0" w:color="auto"/>
            </w:tcBorders>
            <w:shd w:val="clear" w:color="auto" w:fill="FFFBEF"/>
            <w:tcMar>
              <w:top w:w="57" w:type="dxa"/>
            </w:tcMar>
          </w:tcPr>
          <w:p w14:paraId="4106133A" w14:textId="77777777" w:rsidR="00797D70" w:rsidRPr="006664CB" w:rsidRDefault="00797D70" w:rsidP="009137A8">
            <w:pPr>
              <w:rPr>
                <w:i/>
                <w:sz w:val="18"/>
                <w:szCs w:val="18"/>
              </w:rPr>
            </w:pPr>
            <w:r w:rsidRPr="006664CB">
              <w:rPr>
                <w:i/>
                <w:sz w:val="18"/>
                <w:szCs w:val="18"/>
              </w:rPr>
              <w:t>Barmarkskjøring i reindrifta</w:t>
            </w:r>
            <w:r w:rsidRPr="006664CB">
              <w:rPr>
                <w:b/>
                <w:bCs/>
                <w:i/>
                <w:sz w:val="18"/>
                <w:szCs w:val="18"/>
              </w:rPr>
              <w:t xml:space="preserve"> i tråd med forvaltningsplan</w:t>
            </w:r>
            <w:r w:rsidRPr="006664CB">
              <w:rPr>
                <w:i/>
                <w:sz w:val="18"/>
                <w:szCs w:val="18"/>
              </w:rPr>
              <w:t>.</w:t>
            </w:r>
          </w:p>
          <w:p w14:paraId="5B746ADE" w14:textId="77777777" w:rsidR="00797D70" w:rsidRPr="006664CB" w:rsidRDefault="00797D70" w:rsidP="009137A8">
            <w:pPr>
              <w:rPr>
                <w:i/>
                <w:sz w:val="18"/>
                <w:szCs w:val="18"/>
              </w:rPr>
            </w:pPr>
            <w:r w:rsidRPr="006664CB">
              <w:rPr>
                <w:i/>
                <w:sz w:val="18"/>
                <w:szCs w:val="18"/>
              </w:rPr>
              <w:t>For reindriften kan det gis flerårige tillatelser for bruk av terrenggående barmarkskjøretøy ut fra reinbeitedistriktets bruksregler og distriktsplan i henhold til reindriftsloven.</w:t>
            </w:r>
          </w:p>
          <w:p w14:paraId="1AAC02B9" w14:textId="75E6942D" w:rsidR="00797D70" w:rsidRPr="006664CB" w:rsidRDefault="00777BE8" w:rsidP="002714D1">
            <w:pPr>
              <w:rPr>
                <w:i/>
                <w:sz w:val="18"/>
                <w:szCs w:val="18"/>
              </w:rPr>
            </w:pPr>
            <w:r w:rsidRPr="006664CB">
              <w:rPr>
                <w:bCs/>
                <w:iCs/>
                <w:sz w:val="18"/>
                <w:szCs w:val="18"/>
              </w:rPr>
              <w:t>Lik praksis – se retningslinjer i forvaltningsplan for Lomsdal</w:t>
            </w:r>
            <w:r w:rsidRPr="006664CB">
              <w:rPr>
                <w:rFonts w:ascii="Cambria Math" w:hAnsi="Cambria Math" w:cs="Cambria Math"/>
                <w:bCs/>
                <w:iCs/>
                <w:sz w:val="18"/>
                <w:szCs w:val="18"/>
              </w:rPr>
              <w:t>‑</w:t>
            </w:r>
            <w:r w:rsidRPr="006664CB">
              <w:rPr>
                <w:bCs/>
                <w:iCs/>
                <w:sz w:val="18"/>
                <w:szCs w:val="18"/>
              </w:rPr>
              <w:t xml:space="preserve">Visten, kap. 5.10 </w:t>
            </w:r>
            <w:r w:rsidRPr="006664CB">
              <w:rPr>
                <w:bCs/>
                <w:iCs/>
                <w:sz w:val="18"/>
                <w:szCs w:val="18"/>
              </w:rPr>
              <w:br/>
              <w:t xml:space="preserve">(§ 3 pkt. </w:t>
            </w:r>
            <w:r w:rsidR="006023BB" w:rsidRPr="006664CB">
              <w:rPr>
                <w:bCs/>
                <w:iCs/>
                <w:sz w:val="18"/>
                <w:szCs w:val="18"/>
              </w:rPr>
              <w:t>6.3 b</w:t>
            </w:r>
            <w:r w:rsidRPr="006664CB">
              <w:rPr>
                <w:bCs/>
                <w:iCs/>
                <w:sz w:val="18"/>
                <w:szCs w:val="18"/>
              </w:rPr>
              <w:t>).</w:t>
            </w:r>
          </w:p>
        </w:tc>
      </w:tr>
      <w:tr w:rsidR="00797D70" w:rsidRPr="0060310E" w14:paraId="409170A9" w14:textId="77777777" w:rsidTr="005733CE">
        <w:trPr>
          <w:trHeight w:val="531"/>
        </w:trPr>
        <w:tc>
          <w:tcPr>
            <w:tcW w:w="192" w:type="pct"/>
            <w:vMerge/>
            <w:shd w:val="clear" w:color="auto" w:fill="F3D9D1" w:themeFill="accent3" w:themeFillTint="33"/>
            <w:tcMar>
              <w:top w:w="57" w:type="dxa"/>
            </w:tcMar>
          </w:tcPr>
          <w:p w14:paraId="47495537" w14:textId="77777777" w:rsidR="00797D70" w:rsidRPr="0060310E" w:rsidRDefault="00797D70" w:rsidP="009137A8">
            <w:pPr>
              <w:rPr>
                <w:b/>
                <w:bCs/>
                <w:sz w:val="18"/>
                <w:szCs w:val="18"/>
              </w:rPr>
            </w:pPr>
          </w:p>
        </w:tc>
        <w:tc>
          <w:tcPr>
            <w:tcW w:w="661" w:type="pct"/>
            <w:gridSpan w:val="2"/>
            <w:tcBorders>
              <w:top w:val="single" w:sz="4" w:space="0" w:color="auto"/>
              <w:bottom w:val="single" w:sz="4" w:space="0" w:color="auto"/>
              <w:right w:val="single" w:sz="4" w:space="0" w:color="auto"/>
            </w:tcBorders>
            <w:shd w:val="clear" w:color="auto" w:fill="FAEEEA"/>
          </w:tcPr>
          <w:p w14:paraId="635707F4" w14:textId="26F7D7B6" w:rsidR="00797D70" w:rsidRDefault="00797D70" w:rsidP="009137A8">
            <w:pPr>
              <w:rPr>
                <w:sz w:val="18"/>
                <w:szCs w:val="18"/>
              </w:rPr>
            </w:pPr>
            <w:r>
              <w:rPr>
                <w:sz w:val="18"/>
                <w:szCs w:val="18"/>
              </w:rPr>
              <w:t>Husdyr</w:t>
            </w:r>
          </w:p>
        </w:tc>
        <w:tc>
          <w:tcPr>
            <w:tcW w:w="671" w:type="pct"/>
            <w:tcBorders>
              <w:top w:val="single" w:sz="4" w:space="0" w:color="auto"/>
              <w:left w:val="single" w:sz="4" w:space="0" w:color="auto"/>
              <w:right w:val="single" w:sz="4" w:space="0" w:color="auto"/>
            </w:tcBorders>
            <w:shd w:val="clear" w:color="auto" w:fill="FFFFFF" w:themeFill="background1"/>
            <w:tcMar>
              <w:top w:w="57" w:type="dxa"/>
            </w:tcMar>
          </w:tcPr>
          <w:p w14:paraId="1CD907D7" w14:textId="267EF2C5" w:rsidR="00797D70" w:rsidRPr="00841BD2" w:rsidRDefault="00797D70" w:rsidP="009137A8">
            <w:pPr>
              <w:rPr>
                <w:b/>
                <w:sz w:val="18"/>
                <w:szCs w:val="18"/>
              </w:rPr>
            </w:pPr>
            <w:r w:rsidRPr="00841BD2">
              <w:rPr>
                <w:b/>
                <w:sz w:val="18"/>
                <w:szCs w:val="18"/>
              </w:rPr>
              <w:t xml:space="preserve">§ </w:t>
            </w:r>
            <w:r w:rsidR="00D93B87">
              <w:rPr>
                <w:b/>
                <w:sz w:val="18"/>
                <w:szCs w:val="18"/>
              </w:rPr>
              <w:t>3</w:t>
            </w:r>
            <w:r w:rsidRPr="0060310E">
              <w:rPr>
                <w:sz w:val="18"/>
                <w:szCs w:val="18"/>
              </w:rPr>
              <w:t xml:space="preserve"> pkt.</w:t>
            </w:r>
            <w:r w:rsidRPr="0060310E">
              <w:rPr>
                <w:b/>
                <w:sz w:val="18"/>
                <w:szCs w:val="18"/>
              </w:rPr>
              <w:t xml:space="preserve"> </w:t>
            </w:r>
            <w:r w:rsidR="00A76CDA" w:rsidRPr="00A76CDA">
              <w:rPr>
                <w:sz w:val="18"/>
                <w:szCs w:val="18"/>
              </w:rPr>
              <w:t>5.</w:t>
            </w:r>
            <w:r w:rsidRPr="009C1D15">
              <w:rPr>
                <w:sz w:val="18"/>
                <w:szCs w:val="18"/>
              </w:rPr>
              <w:t>3</w:t>
            </w:r>
            <w:r w:rsidRPr="0060310E">
              <w:rPr>
                <w:sz w:val="18"/>
                <w:szCs w:val="18"/>
              </w:rPr>
              <w:t xml:space="preserve"> </w:t>
            </w:r>
            <w:r>
              <w:rPr>
                <w:sz w:val="18"/>
                <w:szCs w:val="18"/>
              </w:rPr>
              <w:t>b</w:t>
            </w:r>
          </w:p>
        </w:tc>
        <w:tc>
          <w:tcPr>
            <w:tcW w:w="3476" w:type="pct"/>
            <w:tcBorders>
              <w:top w:val="single" w:sz="4" w:space="0" w:color="auto"/>
              <w:left w:val="single" w:sz="4" w:space="0" w:color="auto"/>
            </w:tcBorders>
            <w:shd w:val="clear" w:color="auto" w:fill="FFFFFF" w:themeFill="background1"/>
            <w:tcMar>
              <w:top w:w="57" w:type="dxa"/>
            </w:tcMar>
          </w:tcPr>
          <w:p w14:paraId="2C440386" w14:textId="77777777" w:rsidR="00797D70" w:rsidRDefault="00797D70" w:rsidP="009137A8">
            <w:pPr>
              <w:rPr>
                <w:i/>
                <w:sz w:val="18"/>
                <w:szCs w:val="18"/>
              </w:rPr>
            </w:pPr>
            <w:r w:rsidRPr="00A34A1B">
              <w:rPr>
                <w:i/>
                <w:sz w:val="18"/>
                <w:szCs w:val="18"/>
              </w:rPr>
              <w:t>Bruk av beltekjøretøy på vinterføre eller luftfartøy i forbindelse med husdyrhold.</w:t>
            </w:r>
          </w:p>
          <w:p w14:paraId="4D0E81AC" w14:textId="41828CFE" w:rsidR="00781EC1" w:rsidRPr="00C3529D" w:rsidRDefault="00781EC1" w:rsidP="005733CE">
            <w:pPr>
              <w:pStyle w:val="Listeavsnitt"/>
              <w:numPr>
                <w:ilvl w:val="0"/>
                <w:numId w:val="109"/>
              </w:numPr>
              <w:spacing w:after="60" w:line="276" w:lineRule="auto"/>
              <w:ind w:left="307" w:hanging="284"/>
              <w:contextualSpacing w:val="0"/>
              <w:rPr>
                <w:bCs/>
                <w:sz w:val="18"/>
                <w:szCs w:val="18"/>
              </w:rPr>
            </w:pPr>
            <w:r w:rsidRPr="00E2396C">
              <w:rPr>
                <w:b/>
                <w:bCs/>
                <w:sz w:val="18"/>
                <w:szCs w:val="18"/>
              </w:rPr>
              <w:t>Vurder konsultasjon ved mulig påvirkning av samiske interesser.</w:t>
            </w:r>
          </w:p>
        </w:tc>
      </w:tr>
      <w:tr w:rsidR="00797D70" w:rsidRPr="0060310E" w14:paraId="5628F85E" w14:textId="77777777" w:rsidTr="009E63AE">
        <w:tc>
          <w:tcPr>
            <w:tcW w:w="192" w:type="pct"/>
            <w:vMerge/>
            <w:shd w:val="clear" w:color="auto" w:fill="F3D9D1" w:themeFill="accent3" w:themeFillTint="33"/>
            <w:tcMar>
              <w:top w:w="57" w:type="dxa"/>
            </w:tcMar>
          </w:tcPr>
          <w:p w14:paraId="64922A00" w14:textId="77777777" w:rsidR="00797D70" w:rsidRPr="0060310E" w:rsidRDefault="00797D70" w:rsidP="009137A8">
            <w:pPr>
              <w:rPr>
                <w:b/>
                <w:bCs/>
                <w:sz w:val="18"/>
                <w:szCs w:val="18"/>
              </w:rPr>
            </w:pPr>
          </w:p>
        </w:tc>
        <w:tc>
          <w:tcPr>
            <w:tcW w:w="661" w:type="pct"/>
            <w:gridSpan w:val="2"/>
            <w:tcBorders>
              <w:top w:val="single" w:sz="4" w:space="0" w:color="auto"/>
              <w:bottom w:val="single" w:sz="4" w:space="0" w:color="FAEEEA"/>
              <w:right w:val="single" w:sz="4" w:space="0" w:color="auto"/>
            </w:tcBorders>
            <w:shd w:val="clear" w:color="auto" w:fill="FAEEEA"/>
          </w:tcPr>
          <w:p w14:paraId="56622B33" w14:textId="3AA697BE" w:rsidR="00797D70" w:rsidRPr="00390176" w:rsidRDefault="00797D70" w:rsidP="009137A8">
            <w:pPr>
              <w:rPr>
                <w:sz w:val="18"/>
                <w:szCs w:val="18"/>
              </w:rPr>
            </w:pPr>
            <w:r>
              <w:rPr>
                <w:sz w:val="18"/>
                <w:szCs w:val="18"/>
              </w:rPr>
              <w:t>Skuter/</w:t>
            </w:r>
            <w:r>
              <w:rPr>
                <w:sz w:val="18"/>
                <w:szCs w:val="18"/>
              </w:rPr>
              <w:br/>
              <w:t>helikopter for frakt</w:t>
            </w:r>
          </w:p>
        </w:tc>
        <w:tc>
          <w:tcPr>
            <w:tcW w:w="671" w:type="pct"/>
            <w:tcBorders>
              <w:top w:val="single" w:sz="4" w:space="0" w:color="auto"/>
              <w:left w:val="single" w:sz="4" w:space="0" w:color="auto"/>
              <w:right w:val="single" w:sz="4" w:space="0" w:color="auto"/>
            </w:tcBorders>
            <w:shd w:val="clear" w:color="auto" w:fill="FFFFFF" w:themeFill="background1"/>
            <w:tcMar>
              <w:top w:w="57" w:type="dxa"/>
            </w:tcMar>
          </w:tcPr>
          <w:p w14:paraId="0F201E45" w14:textId="31A61B4D" w:rsidR="00797D70" w:rsidRPr="00841BD2" w:rsidRDefault="00797D70" w:rsidP="009137A8">
            <w:pPr>
              <w:rPr>
                <w:b/>
                <w:sz w:val="18"/>
                <w:szCs w:val="18"/>
              </w:rPr>
            </w:pPr>
            <w:r w:rsidRPr="00841BD2">
              <w:rPr>
                <w:b/>
                <w:sz w:val="18"/>
                <w:szCs w:val="18"/>
              </w:rPr>
              <w:t xml:space="preserve">§ </w:t>
            </w:r>
            <w:r w:rsidR="00D93B87">
              <w:rPr>
                <w:b/>
                <w:sz w:val="18"/>
                <w:szCs w:val="18"/>
              </w:rPr>
              <w:t>3</w:t>
            </w:r>
            <w:r w:rsidRPr="0060310E">
              <w:rPr>
                <w:sz w:val="18"/>
                <w:szCs w:val="18"/>
              </w:rPr>
              <w:t xml:space="preserve"> pkt.</w:t>
            </w:r>
            <w:r w:rsidRPr="0060310E">
              <w:rPr>
                <w:b/>
                <w:sz w:val="18"/>
                <w:szCs w:val="18"/>
              </w:rPr>
              <w:t xml:space="preserve"> </w:t>
            </w:r>
            <w:r w:rsidR="00D93B87" w:rsidRPr="00D93B87">
              <w:rPr>
                <w:sz w:val="18"/>
                <w:szCs w:val="18"/>
              </w:rPr>
              <w:t>5.</w:t>
            </w:r>
            <w:r w:rsidRPr="009C1D15">
              <w:rPr>
                <w:sz w:val="18"/>
                <w:szCs w:val="18"/>
              </w:rPr>
              <w:t>3</w:t>
            </w:r>
            <w:r w:rsidRPr="0060310E">
              <w:rPr>
                <w:sz w:val="18"/>
                <w:szCs w:val="18"/>
              </w:rPr>
              <w:t xml:space="preserve"> </w:t>
            </w:r>
            <w:r>
              <w:rPr>
                <w:sz w:val="18"/>
                <w:szCs w:val="18"/>
              </w:rPr>
              <w:t>c</w:t>
            </w:r>
          </w:p>
        </w:tc>
        <w:tc>
          <w:tcPr>
            <w:tcW w:w="3476" w:type="pct"/>
            <w:tcBorders>
              <w:top w:val="single" w:sz="4" w:space="0" w:color="auto"/>
              <w:left w:val="single" w:sz="4" w:space="0" w:color="auto"/>
            </w:tcBorders>
            <w:shd w:val="clear" w:color="auto" w:fill="FFFFFF" w:themeFill="background1"/>
            <w:tcMar>
              <w:top w:w="57" w:type="dxa"/>
            </w:tcMar>
          </w:tcPr>
          <w:p w14:paraId="716C7207" w14:textId="77777777" w:rsidR="00797D70" w:rsidRDefault="00797D70" w:rsidP="009137A8">
            <w:pPr>
              <w:rPr>
                <w:bCs/>
                <w:i/>
                <w:sz w:val="18"/>
                <w:szCs w:val="18"/>
              </w:rPr>
            </w:pPr>
            <w:r w:rsidRPr="00A34A1B">
              <w:rPr>
                <w:bCs/>
                <w:i/>
                <w:sz w:val="18"/>
                <w:szCs w:val="18"/>
              </w:rPr>
              <w:t>Bruk av beltekjøretøy på vinterføre eller luftfartøy for transport av varer og materialer til hytter og gammer, vedlikehold av ferdselsveier o.l.</w:t>
            </w:r>
          </w:p>
          <w:p w14:paraId="5E35EF44" w14:textId="11E3A758" w:rsidR="00781EC1" w:rsidRPr="00781EC1" w:rsidRDefault="00781EC1" w:rsidP="005733CE">
            <w:pPr>
              <w:pStyle w:val="Punktiretningslinjene"/>
              <w:framePr w:hSpace="0" w:wrap="auto" w:vAnchor="margin" w:xAlign="left" w:yAlign="inline"/>
              <w:spacing w:after="60"/>
              <w:ind w:left="306" w:hanging="306"/>
              <w:contextualSpacing w:val="0"/>
              <w:suppressOverlap w:val="0"/>
              <w:rPr>
                <w:i/>
              </w:rPr>
            </w:pPr>
            <w:r w:rsidRPr="00781EC1">
              <w:t>Vurder konsultasjon ved mulig påvirkning av samiske interesser.</w:t>
            </w:r>
          </w:p>
        </w:tc>
      </w:tr>
      <w:tr w:rsidR="00797D70" w:rsidRPr="0060310E" w14:paraId="5BDF2CDD" w14:textId="77777777" w:rsidTr="009A6D92">
        <w:tc>
          <w:tcPr>
            <w:tcW w:w="192" w:type="pct"/>
            <w:vMerge/>
            <w:shd w:val="clear" w:color="auto" w:fill="F3D9D1" w:themeFill="accent3" w:themeFillTint="33"/>
            <w:tcMar>
              <w:top w:w="57" w:type="dxa"/>
            </w:tcMar>
          </w:tcPr>
          <w:p w14:paraId="56C84FF5" w14:textId="77777777" w:rsidR="00797D70" w:rsidRPr="0060310E" w:rsidRDefault="00797D70" w:rsidP="009137A8">
            <w:pPr>
              <w:rPr>
                <w:b/>
                <w:bCs/>
                <w:sz w:val="18"/>
                <w:szCs w:val="18"/>
              </w:rPr>
            </w:pPr>
          </w:p>
        </w:tc>
        <w:tc>
          <w:tcPr>
            <w:tcW w:w="661" w:type="pct"/>
            <w:gridSpan w:val="2"/>
            <w:tcBorders>
              <w:top w:val="single" w:sz="4" w:space="0" w:color="FAEEEA"/>
              <w:bottom w:val="nil"/>
              <w:right w:val="single" w:sz="4" w:space="0" w:color="auto"/>
            </w:tcBorders>
            <w:shd w:val="clear" w:color="auto" w:fill="FAEEEA"/>
          </w:tcPr>
          <w:p w14:paraId="5DB05AC5" w14:textId="7F5135CF" w:rsidR="00797D70" w:rsidRPr="00390176" w:rsidRDefault="00797D70" w:rsidP="005733CE">
            <w:pPr>
              <w:spacing w:after="60"/>
              <w:rPr>
                <w:sz w:val="18"/>
                <w:szCs w:val="18"/>
              </w:rPr>
            </w:pPr>
            <w:r>
              <w:rPr>
                <w:sz w:val="18"/>
                <w:szCs w:val="18"/>
              </w:rPr>
              <w:t>Transport av jaktet storvilt</w:t>
            </w:r>
          </w:p>
        </w:tc>
        <w:tc>
          <w:tcPr>
            <w:tcW w:w="671" w:type="pct"/>
            <w:tcBorders>
              <w:top w:val="single" w:sz="4" w:space="0" w:color="auto"/>
              <w:left w:val="single" w:sz="4" w:space="0" w:color="auto"/>
              <w:right w:val="single" w:sz="4" w:space="0" w:color="auto"/>
            </w:tcBorders>
            <w:shd w:val="clear" w:color="auto" w:fill="FFFFFF" w:themeFill="background1"/>
            <w:tcMar>
              <w:top w:w="57" w:type="dxa"/>
            </w:tcMar>
          </w:tcPr>
          <w:p w14:paraId="51971F91" w14:textId="126A1B99" w:rsidR="00797D70" w:rsidRPr="00841BD2" w:rsidRDefault="00797D70" w:rsidP="009137A8">
            <w:pPr>
              <w:rPr>
                <w:b/>
                <w:sz w:val="18"/>
                <w:szCs w:val="18"/>
              </w:rPr>
            </w:pPr>
            <w:r w:rsidRPr="00841BD2">
              <w:rPr>
                <w:b/>
                <w:sz w:val="18"/>
                <w:szCs w:val="18"/>
              </w:rPr>
              <w:t xml:space="preserve">§ </w:t>
            </w:r>
            <w:r w:rsidR="00D93B87">
              <w:rPr>
                <w:b/>
                <w:sz w:val="18"/>
                <w:szCs w:val="18"/>
              </w:rPr>
              <w:t>3</w:t>
            </w:r>
            <w:r w:rsidRPr="0060310E">
              <w:rPr>
                <w:sz w:val="18"/>
                <w:szCs w:val="18"/>
              </w:rPr>
              <w:t xml:space="preserve"> pkt.</w:t>
            </w:r>
            <w:r w:rsidRPr="0060310E">
              <w:rPr>
                <w:b/>
                <w:sz w:val="18"/>
                <w:szCs w:val="18"/>
              </w:rPr>
              <w:t xml:space="preserve"> </w:t>
            </w:r>
            <w:r w:rsidR="00D93B87" w:rsidRPr="00D93B87">
              <w:rPr>
                <w:sz w:val="18"/>
                <w:szCs w:val="18"/>
              </w:rPr>
              <w:t>5.</w:t>
            </w:r>
            <w:r w:rsidRPr="009C1D15">
              <w:rPr>
                <w:sz w:val="18"/>
                <w:szCs w:val="18"/>
              </w:rPr>
              <w:t>3</w:t>
            </w:r>
            <w:r w:rsidRPr="0060310E">
              <w:rPr>
                <w:sz w:val="18"/>
                <w:szCs w:val="18"/>
              </w:rPr>
              <w:t xml:space="preserve"> </w:t>
            </w:r>
            <w:r>
              <w:rPr>
                <w:sz w:val="18"/>
                <w:szCs w:val="18"/>
              </w:rPr>
              <w:t>d</w:t>
            </w:r>
          </w:p>
        </w:tc>
        <w:tc>
          <w:tcPr>
            <w:tcW w:w="3476" w:type="pct"/>
            <w:tcBorders>
              <w:top w:val="single" w:sz="4" w:space="0" w:color="auto"/>
              <w:left w:val="single" w:sz="4" w:space="0" w:color="auto"/>
            </w:tcBorders>
            <w:shd w:val="clear" w:color="auto" w:fill="FFFFFF" w:themeFill="background1"/>
            <w:tcMar>
              <w:top w:w="57" w:type="dxa"/>
            </w:tcMar>
          </w:tcPr>
          <w:p w14:paraId="2DA2DC03" w14:textId="0C23418A" w:rsidR="00797D70" w:rsidRPr="00A34A1B" w:rsidRDefault="00797D70" w:rsidP="009137A8">
            <w:pPr>
              <w:rPr>
                <w:bCs/>
                <w:i/>
                <w:sz w:val="18"/>
                <w:szCs w:val="18"/>
              </w:rPr>
            </w:pPr>
            <w:r w:rsidRPr="00AB3C55">
              <w:rPr>
                <w:bCs/>
                <w:i/>
                <w:sz w:val="18"/>
                <w:szCs w:val="18"/>
              </w:rPr>
              <w:t>Bruk av luftfartøy for uttransport av felt elg og hjort.</w:t>
            </w:r>
          </w:p>
        </w:tc>
      </w:tr>
      <w:tr w:rsidR="00797D70" w:rsidRPr="0060310E" w14:paraId="2968D859" w14:textId="77777777" w:rsidTr="009A6D92">
        <w:trPr>
          <w:trHeight w:val="447"/>
        </w:trPr>
        <w:tc>
          <w:tcPr>
            <w:tcW w:w="192" w:type="pct"/>
            <w:vMerge/>
            <w:shd w:val="clear" w:color="auto" w:fill="F3D9D1" w:themeFill="accent3" w:themeFillTint="33"/>
            <w:tcMar>
              <w:top w:w="57" w:type="dxa"/>
            </w:tcMar>
          </w:tcPr>
          <w:p w14:paraId="70465D67" w14:textId="77777777" w:rsidR="00797D70" w:rsidRPr="0060310E" w:rsidRDefault="00797D70" w:rsidP="009137A8">
            <w:pPr>
              <w:rPr>
                <w:b/>
                <w:bCs/>
                <w:sz w:val="18"/>
                <w:szCs w:val="18"/>
              </w:rPr>
            </w:pPr>
          </w:p>
        </w:tc>
        <w:tc>
          <w:tcPr>
            <w:tcW w:w="661" w:type="pct"/>
            <w:gridSpan w:val="2"/>
            <w:tcBorders>
              <w:top w:val="nil"/>
              <w:bottom w:val="single" w:sz="4" w:space="0" w:color="auto"/>
              <w:right w:val="single" w:sz="4" w:space="0" w:color="auto"/>
            </w:tcBorders>
            <w:shd w:val="clear" w:color="auto" w:fill="FAEEEA"/>
          </w:tcPr>
          <w:p w14:paraId="567A1E9E" w14:textId="2E04E143" w:rsidR="00797D70" w:rsidRPr="00390176" w:rsidRDefault="00797D70" w:rsidP="009137A8">
            <w:pPr>
              <w:rPr>
                <w:sz w:val="18"/>
                <w:szCs w:val="18"/>
              </w:rPr>
            </w:pPr>
            <w:r>
              <w:rPr>
                <w:sz w:val="18"/>
                <w:szCs w:val="18"/>
              </w:rPr>
              <w:t>Øvingskjøring</w:t>
            </w:r>
          </w:p>
        </w:tc>
        <w:tc>
          <w:tcPr>
            <w:tcW w:w="671" w:type="pct"/>
            <w:tcBorders>
              <w:top w:val="single" w:sz="4" w:space="0" w:color="auto"/>
              <w:left w:val="single" w:sz="4" w:space="0" w:color="auto"/>
              <w:right w:val="single" w:sz="4" w:space="0" w:color="auto"/>
            </w:tcBorders>
            <w:shd w:val="clear" w:color="auto" w:fill="FFFFFF" w:themeFill="background1"/>
            <w:tcMar>
              <w:top w:w="57" w:type="dxa"/>
            </w:tcMar>
          </w:tcPr>
          <w:p w14:paraId="25F58A50" w14:textId="738EA867" w:rsidR="00797D70" w:rsidRPr="00841BD2" w:rsidRDefault="00797D70" w:rsidP="009137A8">
            <w:pPr>
              <w:rPr>
                <w:b/>
                <w:sz w:val="18"/>
                <w:szCs w:val="18"/>
              </w:rPr>
            </w:pPr>
            <w:r w:rsidRPr="00841BD2">
              <w:rPr>
                <w:b/>
                <w:sz w:val="18"/>
                <w:szCs w:val="18"/>
              </w:rPr>
              <w:t xml:space="preserve">§ </w:t>
            </w:r>
            <w:r w:rsidR="00D93B87">
              <w:rPr>
                <w:b/>
                <w:sz w:val="18"/>
                <w:szCs w:val="18"/>
              </w:rPr>
              <w:t>3</w:t>
            </w:r>
            <w:r w:rsidRPr="0060310E">
              <w:rPr>
                <w:sz w:val="18"/>
                <w:szCs w:val="18"/>
              </w:rPr>
              <w:t xml:space="preserve"> pkt.</w:t>
            </w:r>
            <w:r w:rsidRPr="0060310E">
              <w:rPr>
                <w:b/>
                <w:sz w:val="18"/>
                <w:szCs w:val="18"/>
              </w:rPr>
              <w:t xml:space="preserve"> </w:t>
            </w:r>
            <w:r w:rsidR="00D93B87" w:rsidRPr="00D93B87">
              <w:rPr>
                <w:sz w:val="18"/>
                <w:szCs w:val="18"/>
              </w:rPr>
              <w:t>5.</w:t>
            </w:r>
            <w:r w:rsidRPr="009C1D15">
              <w:rPr>
                <w:sz w:val="18"/>
                <w:szCs w:val="18"/>
              </w:rPr>
              <w:t>3</w:t>
            </w:r>
            <w:r w:rsidRPr="0060310E">
              <w:rPr>
                <w:sz w:val="18"/>
                <w:szCs w:val="18"/>
              </w:rPr>
              <w:t xml:space="preserve"> </w:t>
            </w:r>
            <w:r>
              <w:rPr>
                <w:sz w:val="18"/>
                <w:szCs w:val="18"/>
              </w:rPr>
              <w:t>e</w:t>
            </w:r>
          </w:p>
        </w:tc>
        <w:tc>
          <w:tcPr>
            <w:tcW w:w="3476" w:type="pct"/>
            <w:tcBorders>
              <w:top w:val="single" w:sz="4" w:space="0" w:color="auto"/>
              <w:left w:val="single" w:sz="4" w:space="0" w:color="auto"/>
            </w:tcBorders>
            <w:shd w:val="clear" w:color="auto" w:fill="FFFFFF" w:themeFill="background1"/>
            <w:tcMar>
              <w:top w:w="57" w:type="dxa"/>
            </w:tcMar>
          </w:tcPr>
          <w:p w14:paraId="40798D14" w14:textId="77777777" w:rsidR="00797D70" w:rsidRPr="006664CB" w:rsidRDefault="00797D70" w:rsidP="005733CE">
            <w:pPr>
              <w:spacing w:after="60"/>
              <w:rPr>
                <w:bCs/>
                <w:i/>
                <w:sz w:val="18"/>
                <w:szCs w:val="18"/>
              </w:rPr>
            </w:pPr>
            <w:r w:rsidRPr="006664CB">
              <w:rPr>
                <w:bCs/>
                <w:i/>
                <w:sz w:val="18"/>
                <w:szCs w:val="18"/>
              </w:rPr>
              <w:t>Øvingskjøring for formål nevnt i pkt. 5.2 a.</w:t>
            </w:r>
          </w:p>
          <w:p w14:paraId="57C7DCA7" w14:textId="26280BBA" w:rsidR="00820060" w:rsidRPr="00200B2C" w:rsidRDefault="00200B2C" w:rsidP="00200B2C">
            <w:pPr>
              <w:pStyle w:val="Punktiretningslinjene"/>
              <w:framePr w:hSpace="0" w:wrap="auto" w:vAnchor="margin" w:xAlign="left" w:yAlign="inline"/>
              <w:numPr>
                <w:ilvl w:val="0"/>
                <w:numId w:val="0"/>
              </w:numPr>
              <w:spacing w:after="60"/>
              <w:suppressOverlap w:val="0"/>
              <w:rPr>
                <w:b w:val="0"/>
                <w:iCs/>
              </w:rPr>
            </w:pPr>
            <w:r w:rsidRPr="006664CB">
              <w:rPr>
                <w:b w:val="0"/>
                <w:iCs/>
              </w:rPr>
              <w:t>Lik praksis – se retningslinjer i forvaltningsplan for Lomsdal</w:t>
            </w:r>
            <w:r w:rsidRPr="006664CB">
              <w:rPr>
                <w:rFonts w:ascii="Cambria Math" w:hAnsi="Cambria Math" w:cs="Cambria Math"/>
                <w:b w:val="0"/>
                <w:iCs/>
              </w:rPr>
              <w:t>‑</w:t>
            </w:r>
            <w:r w:rsidRPr="006664CB">
              <w:rPr>
                <w:b w:val="0"/>
                <w:iCs/>
              </w:rPr>
              <w:t xml:space="preserve">Visten, kap. 5.10 </w:t>
            </w:r>
            <w:r w:rsidRPr="006664CB">
              <w:rPr>
                <w:b w:val="0"/>
                <w:iCs/>
              </w:rPr>
              <w:br/>
              <w:t>(§ 3 pkt. 6.3 a).</w:t>
            </w:r>
          </w:p>
        </w:tc>
      </w:tr>
      <w:tr w:rsidR="00072134" w:rsidRPr="0060310E" w14:paraId="45EA64FA" w14:textId="77777777" w:rsidTr="009A6D92">
        <w:tc>
          <w:tcPr>
            <w:tcW w:w="853" w:type="pct"/>
            <w:gridSpan w:val="3"/>
            <w:tcBorders>
              <w:left w:val="nil"/>
              <w:bottom w:val="single" w:sz="4" w:space="0" w:color="auto"/>
              <w:right w:val="nil"/>
            </w:tcBorders>
            <w:shd w:val="clear" w:color="auto" w:fill="FFFFFF" w:themeFill="background1"/>
            <w:tcMar>
              <w:top w:w="57" w:type="dxa"/>
            </w:tcMar>
          </w:tcPr>
          <w:p w14:paraId="66A026D4" w14:textId="77777777" w:rsidR="00ED0D11" w:rsidRPr="00243365" w:rsidRDefault="00ED0D11" w:rsidP="00ED0D11">
            <w:pPr>
              <w:rPr>
                <w:b/>
                <w:bCs/>
                <w:sz w:val="2"/>
                <w:szCs w:val="2"/>
              </w:rPr>
            </w:pPr>
          </w:p>
        </w:tc>
        <w:tc>
          <w:tcPr>
            <w:tcW w:w="4147" w:type="pct"/>
            <w:gridSpan w:val="2"/>
            <w:tcBorders>
              <w:left w:val="nil"/>
              <w:bottom w:val="single" w:sz="4" w:space="0" w:color="auto"/>
              <w:right w:val="nil"/>
            </w:tcBorders>
            <w:shd w:val="clear" w:color="auto" w:fill="FFFFFF" w:themeFill="background1"/>
            <w:tcMar>
              <w:top w:w="57" w:type="dxa"/>
            </w:tcMar>
          </w:tcPr>
          <w:p w14:paraId="28FE7C11" w14:textId="77777777" w:rsidR="00ED0D11" w:rsidRPr="00243365" w:rsidRDefault="00ED0D11" w:rsidP="00715D6C">
            <w:pPr>
              <w:pStyle w:val="PunktlisteitabellSISTE"/>
              <w:framePr w:hSpace="0" w:wrap="auto" w:vAnchor="margin" w:yAlign="inline"/>
              <w:numPr>
                <w:ilvl w:val="0"/>
                <w:numId w:val="41"/>
              </w:numPr>
              <w:ind w:left="181" w:hanging="181"/>
              <w:suppressOverlap w:val="0"/>
              <w:rPr>
                <w:sz w:val="2"/>
                <w:szCs w:val="2"/>
              </w:rPr>
            </w:pPr>
          </w:p>
        </w:tc>
      </w:tr>
      <w:tr w:rsidR="00E25149" w:rsidRPr="0060310E" w14:paraId="74EC7607" w14:textId="77777777" w:rsidTr="009A6D92">
        <w:tc>
          <w:tcPr>
            <w:tcW w:w="853" w:type="pct"/>
            <w:gridSpan w:val="3"/>
            <w:tcBorders>
              <w:top w:val="single" w:sz="4" w:space="0" w:color="auto"/>
              <w:bottom w:val="nil"/>
              <w:right w:val="nil"/>
            </w:tcBorders>
            <w:shd w:val="clear" w:color="auto" w:fill="F3D9D1" w:themeFill="accent3" w:themeFillTint="33"/>
            <w:tcMar>
              <w:top w:w="57" w:type="dxa"/>
            </w:tcMar>
          </w:tcPr>
          <w:p w14:paraId="435DEB90" w14:textId="01CE6AFF" w:rsidR="00376E86" w:rsidRPr="00A865D9" w:rsidRDefault="00901285" w:rsidP="00376E86">
            <w:r>
              <w:rPr>
                <w:b/>
                <w:bCs/>
              </w:rPr>
              <w:t>Forurensning</w:t>
            </w:r>
          </w:p>
        </w:tc>
        <w:tc>
          <w:tcPr>
            <w:tcW w:w="671" w:type="pct"/>
            <w:tcBorders>
              <w:left w:val="nil"/>
              <w:right w:val="nil"/>
            </w:tcBorders>
            <w:shd w:val="clear" w:color="auto" w:fill="F3D9D1" w:themeFill="accent3" w:themeFillTint="33"/>
            <w:tcMar>
              <w:top w:w="57" w:type="dxa"/>
            </w:tcMar>
          </w:tcPr>
          <w:p w14:paraId="0522B999" w14:textId="6DE7C581" w:rsidR="00376E86" w:rsidRPr="00A865D9" w:rsidRDefault="00376E86" w:rsidP="00376E86">
            <w:pPr>
              <w:rPr>
                <w:b/>
              </w:rPr>
            </w:pPr>
            <w:r w:rsidRPr="00A865D9">
              <w:rPr>
                <w:b/>
              </w:rPr>
              <w:t xml:space="preserve">§ 3 pkt. </w:t>
            </w:r>
            <w:r w:rsidR="00901285">
              <w:rPr>
                <w:b/>
              </w:rPr>
              <w:t>6</w:t>
            </w:r>
          </w:p>
        </w:tc>
        <w:tc>
          <w:tcPr>
            <w:tcW w:w="3476" w:type="pct"/>
            <w:tcBorders>
              <w:left w:val="nil"/>
            </w:tcBorders>
            <w:shd w:val="clear" w:color="auto" w:fill="F3D9D1" w:themeFill="accent3" w:themeFillTint="33"/>
            <w:tcMar>
              <w:top w:w="57" w:type="dxa"/>
            </w:tcMar>
            <w:vAlign w:val="center"/>
          </w:tcPr>
          <w:p w14:paraId="2036E499" w14:textId="77777777" w:rsidR="00376E86" w:rsidRPr="001B03A3" w:rsidRDefault="00376E86" w:rsidP="00376E86">
            <w:pPr>
              <w:rPr>
                <w:b/>
                <w:bCs/>
                <w:i/>
                <w:sz w:val="18"/>
                <w:szCs w:val="18"/>
              </w:rPr>
            </w:pPr>
          </w:p>
        </w:tc>
      </w:tr>
      <w:tr w:rsidR="00065F7A" w:rsidRPr="0060310E" w14:paraId="51F0CD9E" w14:textId="77777777" w:rsidTr="009A6D92">
        <w:tc>
          <w:tcPr>
            <w:tcW w:w="192" w:type="pct"/>
            <w:vMerge w:val="restart"/>
            <w:tcBorders>
              <w:top w:val="nil"/>
              <w:right w:val="nil"/>
            </w:tcBorders>
            <w:shd w:val="clear" w:color="auto" w:fill="F3D9D1" w:themeFill="accent3" w:themeFillTint="33"/>
            <w:tcMar>
              <w:top w:w="57" w:type="dxa"/>
            </w:tcMar>
          </w:tcPr>
          <w:p w14:paraId="2E78F071" w14:textId="77777777" w:rsidR="00376E86" w:rsidRDefault="00376E86" w:rsidP="00376E86">
            <w:pPr>
              <w:rPr>
                <w:b/>
                <w:bCs/>
                <w:sz w:val="18"/>
                <w:szCs w:val="18"/>
              </w:rPr>
            </w:pPr>
          </w:p>
        </w:tc>
        <w:tc>
          <w:tcPr>
            <w:tcW w:w="661" w:type="pct"/>
            <w:gridSpan w:val="2"/>
            <w:tcBorders>
              <w:top w:val="single" w:sz="4" w:space="0" w:color="1E1E1E" w:themeColor="text1"/>
              <w:bottom w:val="single" w:sz="4" w:space="0" w:color="1E1E1E" w:themeColor="text1"/>
              <w:right w:val="nil"/>
            </w:tcBorders>
            <w:shd w:val="clear" w:color="auto" w:fill="FAEEEA"/>
          </w:tcPr>
          <w:p w14:paraId="70ACE94D" w14:textId="439849D9" w:rsidR="00376E86" w:rsidRDefault="00901285" w:rsidP="00376E86">
            <w:pPr>
              <w:rPr>
                <w:b/>
                <w:bCs/>
                <w:sz w:val="18"/>
                <w:szCs w:val="18"/>
              </w:rPr>
            </w:pPr>
            <w:r w:rsidRPr="00EB4A78">
              <w:rPr>
                <w:b/>
                <w:bCs/>
                <w:sz w:val="20"/>
                <w:szCs w:val="20"/>
              </w:rPr>
              <w:t>Forbud</w:t>
            </w:r>
          </w:p>
        </w:tc>
        <w:tc>
          <w:tcPr>
            <w:tcW w:w="671" w:type="pct"/>
            <w:tcBorders>
              <w:left w:val="nil"/>
              <w:right w:val="nil"/>
            </w:tcBorders>
            <w:shd w:val="clear" w:color="auto" w:fill="FAEEEA"/>
            <w:tcMar>
              <w:top w:w="57" w:type="dxa"/>
            </w:tcMar>
          </w:tcPr>
          <w:p w14:paraId="347F2F67" w14:textId="41D2FA65" w:rsidR="00376E86" w:rsidRDefault="00376E86" w:rsidP="00376E86">
            <w:pPr>
              <w:rPr>
                <w:b/>
                <w:sz w:val="18"/>
                <w:szCs w:val="18"/>
              </w:rPr>
            </w:pPr>
            <w:r w:rsidRPr="0060310E">
              <w:rPr>
                <w:b/>
                <w:sz w:val="18"/>
                <w:szCs w:val="18"/>
              </w:rPr>
              <w:t xml:space="preserve">§ 3 </w:t>
            </w:r>
            <w:r w:rsidRPr="001B03A3">
              <w:rPr>
                <w:sz w:val="18"/>
                <w:szCs w:val="18"/>
              </w:rPr>
              <w:t xml:space="preserve">pkt. </w:t>
            </w:r>
            <w:r w:rsidR="00901285">
              <w:rPr>
                <w:sz w:val="18"/>
                <w:szCs w:val="18"/>
              </w:rPr>
              <w:t>6</w:t>
            </w:r>
            <w:r>
              <w:rPr>
                <w:sz w:val="18"/>
                <w:szCs w:val="18"/>
              </w:rPr>
              <w:t>.</w:t>
            </w:r>
            <w:r w:rsidR="00901285">
              <w:rPr>
                <w:sz w:val="18"/>
                <w:szCs w:val="18"/>
              </w:rPr>
              <w:t>1</w:t>
            </w:r>
          </w:p>
        </w:tc>
        <w:tc>
          <w:tcPr>
            <w:tcW w:w="3476" w:type="pct"/>
            <w:tcBorders>
              <w:left w:val="nil"/>
            </w:tcBorders>
            <w:shd w:val="clear" w:color="auto" w:fill="FAEEEA"/>
            <w:tcMar>
              <w:top w:w="57" w:type="dxa"/>
            </w:tcMar>
          </w:tcPr>
          <w:p w14:paraId="4B85C71A" w14:textId="77777777" w:rsidR="009B4280" w:rsidRDefault="00E16E54" w:rsidP="005733CE">
            <w:pPr>
              <w:spacing w:after="60"/>
              <w:rPr>
                <w:bCs/>
                <w:i/>
                <w:sz w:val="18"/>
                <w:szCs w:val="18"/>
              </w:rPr>
            </w:pPr>
            <w:r w:rsidRPr="00E16E54">
              <w:rPr>
                <w:bCs/>
                <w:i/>
                <w:sz w:val="18"/>
                <w:szCs w:val="18"/>
              </w:rPr>
              <w:t>Forbud mot forurensning</w:t>
            </w:r>
            <w:r>
              <w:rPr>
                <w:bCs/>
                <w:i/>
                <w:sz w:val="18"/>
                <w:szCs w:val="18"/>
              </w:rPr>
              <w:t xml:space="preserve">. </w:t>
            </w:r>
          </w:p>
          <w:p w14:paraId="0E4A42C9" w14:textId="47C429D6" w:rsidR="00376E86" w:rsidRPr="00FF569F" w:rsidRDefault="009B4280" w:rsidP="00376E86">
            <w:pPr>
              <w:rPr>
                <w:bCs/>
                <w:i/>
                <w:sz w:val="18"/>
                <w:szCs w:val="18"/>
              </w:rPr>
            </w:pPr>
            <w:r w:rsidRPr="009B4280">
              <w:rPr>
                <w:bCs/>
                <w:i/>
                <w:sz w:val="18"/>
                <w:szCs w:val="18"/>
              </w:rPr>
              <w:t>Forurensning, forsøpling, henleggelse av avfall og bruk av kjemiske midler er forbudt.</w:t>
            </w:r>
          </w:p>
        </w:tc>
      </w:tr>
      <w:tr w:rsidR="00065F7A" w:rsidRPr="0060310E" w14:paraId="0AC9560D" w14:textId="77777777" w:rsidTr="00CA1A18">
        <w:trPr>
          <w:trHeight w:val="779"/>
        </w:trPr>
        <w:tc>
          <w:tcPr>
            <w:tcW w:w="192" w:type="pct"/>
            <w:vMerge/>
            <w:tcBorders>
              <w:top w:val="single" w:sz="4" w:space="0" w:color="auto"/>
              <w:bottom w:val="single" w:sz="4" w:space="0" w:color="auto"/>
              <w:right w:val="nil"/>
            </w:tcBorders>
            <w:shd w:val="clear" w:color="auto" w:fill="F3D9D1" w:themeFill="accent3" w:themeFillTint="33"/>
            <w:tcMar>
              <w:top w:w="57" w:type="dxa"/>
            </w:tcMar>
          </w:tcPr>
          <w:p w14:paraId="1E0D13DF" w14:textId="77777777" w:rsidR="00376E86" w:rsidRDefault="00376E86" w:rsidP="00376E86">
            <w:pPr>
              <w:rPr>
                <w:b/>
                <w:bCs/>
                <w:sz w:val="18"/>
                <w:szCs w:val="18"/>
              </w:rPr>
            </w:pPr>
          </w:p>
        </w:tc>
        <w:tc>
          <w:tcPr>
            <w:tcW w:w="661" w:type="pct"/>
            <w:gridSpan w:val="2"/>
            <w:tcBorders>
              <w:top w:val="single" w:sz="4" w:space="0" w:color="1E1E1E" w:themeColor="text1"/>
              <w:bottom w:val="single" w:sz="4" w:space="0" w:color="1E1E1E" w:themeColor="text1"/>
              <w:right w:val="nil"/>
            </w:tcBorders>
            <w:shd w:val="clear" w:color="auto" w:fill="FAEEEA"/>
          </w:tcPr>
          <w:p w14:paraId="76C013F2" w14:textId="1CC9A9D7" w:rsidR="00376E86" w:rsidRDefault="008C5F1A" w:rsidP="00376E86">
            <w:pPr>
              <w:rPr>
                <w:b/>
                <w:bCs/>
                <w:sz w:val="18"/>
                <w:szCs w:val="18"/>
              </w:rPr>
            </w:pPr>
            <w:r w:rsidRPr="00EB4A78">
              <w:rPr>
                <w:b/>
                <w:bCs/>
                <w:sz w:val="20"/>
                <w:szCs w:val="20"/>
              </w:rPr>
              <w:t>Støy</w:t>
            </w:r>
          </w:p>
        </w:tc>
        <w:tc>
          <w:tcPr>
            <w:tcW w:w="671" w:type="pct"/>
            <w:tcBorders>
              <w:left w:val="nil"/>
              <w:right w:val="nil"/>
            </w:tcBorders>
            <w:shd w:val="clear" w:color="auto" w:fill="FAEEEA"/>
            <w:tcMar>
              <w:top w:w="57" w:type="dxa"/>
            </w:tcMar>
          </w:tcPr>
          <w:p w14:paraId="41CA251F" w14:textId="137BC29D" w:rsidR="00376E86" w:rsidRPr="0060310E" w:rsidRDefault="00376E86" w:rsidP="00376E86">
            <w:pPr>
              <w:rPr>
                <w:b/>
                <w:sz w:val="18"/>
                <w:szCs w:val="18"/>
              </w:rPr>
            </w:pPr>
            <w:r w:rsidRPr="0060310E">
              <w:rPr>
                <w:b/>
                <w:sz w:val="18"/>
                <w:szCs w:val="18"/>
              </w:rPr>
              <w:t xml:space="preserve">§ 3 </w:t>
            </w:r>
            <w:r w:rsidRPr="001B03A3">
              <w:rPr>
                <w:sz w:val="18"/>
                <w:szCs w:val="18"/>
              </w:rPr>
              <w:t xml:space="preserve">pkt. </w:t>
            </w:r>
            <w:r w:rsidR="00901285">
              <w:rPr>
                <w:sz w:val="18"/>
                <w:szCs w:val="18"/>
              </w:rPr>
              <w:t>6</w:t>
            </w:r>
            <w:r>
              <w:rPr>
                <w:sz w:val="18"/>
                <w:szCs w:val="18"/>
              </w:rPr>
              <w:t>.</w:t>
            </w:r>
            <w:r w:rsidRPr="001B03A3">
              <w:rPr>
                <w:sz w:val="18"/>
                <w:szCs w:val="18"/>
              </w:rPr>
              <w:t>2</w:t>
            </w:r>
          </w:p>
        </w:tc>
        <w:tc>
          <w:tcPr>
            <w:tcW w:w="3476" w:type="pct"/>
            <w:tcBorders>
              <w:left w:val="nil"/>
            </w:tcBorders>
            <w:shd w:val="clear" w:color="auto" w:fill="FAEEEA"/>
            <w:tcMar>
              <w:top w:w="57" w:type="dxa"/>
            </w:tcMar>
          </w:tcPr>
          <w:p w14:paraId="6650C470" w14:textId="77777777" w:rsidR="00376E86" w:rsidRDefault="008C5F1A" w:rsidP="00376E86">
            <w:pPr>
              <w:rPr>
                <w:bCs/>
                <w:i/>
                <w:sz w:val="18"/>
                <w:szCs w:val="18"/>
              </w:rPr>
            </w:pPr>
            <w:r w:rsidRPr="008C5F1A">
              <w:rPr>
                <w:bCs/>
                <w:i/>
                <w:sz w:val="18"/>
                <w:szCs w:val="18"/>
              </w:rPr>
              <w:t>Unødvendig støy skal unngås.</w:t>
            </w:r>
          </w:p>
          <w:p w14:paraId="4463E8D0" w14:textId="57A6D933" w:rsidR="008B2D4C" w:rsidRDefault="00A810F9" w:rsidP="005733CE">
            <w:pPr>
              <w:spacing w:line="264" w:lineRule="auto"/>
              <w:rPr>
                <w:sz w:val="18"/>
                <w:szCs w:val="18"/>
              </w:rPr>
            </w:pPr>
            <w:r>
              <w:rPr>
                <w:i/>
                <w:sz w:val="18"/>
                <w:szCs w:val="18"/>
              </w:rPr>
              <w:t>M</w:t>
            </w:r>
            <w:r w:rsidR="008B2D4C" w:rsidRPr="00F21D55">
              <w:rPr>
                <w:i/>
                <w:sz w:val="18"/>
                <w:szCs w:val="18"/>
              </w:rPr>
              <w:t>odellfly og liknende</w:t>
            </w:r>
            <w:r w:rsidR="008B2D4C" w:rsidRPr="00F21D55">
              <w:rPr>
                <w:sz w:val="18"/>
                <w:szCs w:val="18"/>
              </w:rPr>
              <w:t xml:space="preserve"> er </w:t>
            </w:r>
            <w:r>
              <w:rPr>
                <w:sz w:val="18"/>
                <w:szCs w:val="18"/>
              </w:rPr>
              <w:t>ikke spesifikt nevnt i forskriften for Strauman slik det er i nasjonalparken.</w:t>
            </w:r>
            <w:r w:rsidR="008B2D4C" w:rsidRPr="00F21D55">
              <w:rPr>
                <w:sz w:val="18"/>
                <w:szCs w:val="18"/>
              </w:rPr>
              <w:t xml:space="preserve"> Men Unødvendig støy skal </w:t>
            </w:r>
            <w:r w:rsidR="00315016">
              <w:rPr>
                <w:sz w:val="18"/>
                <w:szCs w:val="18"/>
              </w:rPr>
              <w:t xml:space="preserve">uansett </w:t>
            </w:r>
            <w:r w:rsidR="008B2D4C" w:rsidRPr="00F21D55">
              <w:rPr>
                <w:sz w:val="18"/>
                <w:szCs w:val="18"/>
              </w:rPr>
              <w:t xml:space="preserve">unngås, </w:t>
            </w:r>
            <w:r w:rsidR="008B2D4C" w:rsidRPr="00315016">
              <w:rPr>
                <w:sz w:val="18"/>
                <w:szCs w:val="18"/>
              </w:rPr>
              <w:t xml:space="preserve">og flyging med drone som forstyrrer dyreliv, friluftsopplevelse eller reindrifta er derfor ikke tillatt. </w:t>
            </w:r>
            <w:r w:rsidR="008B2D4C" w:rsidRPr="00F21D55">
              <w:rPr>
                <w:sz w:val="18"/>
                <w:szCs w:val="18"/>
              </w:rPr>
              <w:t xml:space="preserve">Hensynsfull flyging med drone derimot, kan foregå hvis også tillatelse foreligger fra grunneier til å ta av og lande og Luftfartstilsynets regelverk ellers blir fulgt. </w:t>
            </w:r>
          </w:p>
          <w:p w14:paraId="02FEF9FF" w14:textId="460FC713" w:rsidR="00ED52D9" w:rsidRPr="00315016" w:rsidRDefault="00315016" w:rsidP="00D929F4">
            <w:pPr>
              <w:pStyle w:val="Punktiretningslinjene"/>
              <w:framePr w:hSpace="0" w:wrap="auto" w:vAnchor="margin" w:xAlign="left" w:yAlign="inline"/>
              <w:numPr>
                <w:ilvl w:val="0"/>
                <w:numId w:val="0"/>
              </w:numPr>
              <w:spacing w:after="60"/>
              <w:contextualSpacing w:val="0"/>
              <w:suppressOverlap w:val="0"/>
              <w:rPr>
                <w:b w:val="0"/>
                <w:iCs/>
                <w:color w:val="BA6912" w:themeColor="text2" w:themeShade="BF"/>
              </w:rPr>
            </w:pPr>
            <w:r w:rsidRPr="006664CB">
              <w:rPr>
                <w:b w:val="0"/>
                <w:iCs/>
              </w:rPr>
              <w:t>Ellers er det l</w:t>
            </w:r>
            <w:r w:rsidR="00CA1A18" w:rsidRPr="006664CB">
              <w:rPr>
                <w:b w:val="0"/>
                <w:iCs/>
              </w:rPr>
              <w:t>ik praksis</w:t>
            </w:r>
            <w:r w:rsidRPr="006664CB">
              <w:rPr>
                <w:b w:val="0"/>
                <w:iCs/>
              </w:rPr>
              <w:t xml:space="preserve"> mht. unødig støy</w:t>
            </w:r>
            <w:r w:rsidR="00CA1A18" w:rsidRPr="006664CB">
              <w:rPr>
                <w:b w:val="0"/>
                <w:iCs/>
              </w:rPr>
              <w:t xml:space="preserve"> – se retningslinjer i forvaltningsplan for Lomsdal</w:t>
            </w:r>
            <w:r w:rsidR="00CA1A18" w:rsidRPr="006664CB">
              <w:rPr>
                <w:rFonts w:ascii="Cambria Math" w:hAnsi="Cambria Math" w:cs="Cambria Math"/>
                <w:b w:val="0"/>
                <w:iCs/>
              </w:rPr>
              <w:t>‑</w:t>
            </w:r>
            <w:r w:rsidR="00CA1A18" w:rsidRPr="006664CB">
              <w:rPr>
                <w:b w:val="0"/>
                <w:iCs/>
              </w:rPr>
              <w:t xml:space="preserve">Visten, kap. 5.10 (§ 3 pkt. </w:t>
            </w:r>
            <w:r w:rsidR="008E68E0" w:rsidRPr="006664CB">
              <w:rPr>
                <w:b w:val="0"/>
                <w:iCs/>
              </w:rPr>
              <w:t>7.2</w:t>
            </w:r>
            <w:r w:rsidR="00CA1A18" w:rsidRPr="006664CB">
              <w:rPr>
                <w:b w:val="0"/>
                <w:iCs/>
              </w:rPr>
              <w:t>).</w:t>
            </w:r>
          </w:p>
        </w:tc>
      </w:tr>
      <w:tr w:rsidR="00065F7A" w:rsidRPr="0060310E" w14:paraId="13B1F2EB" w14:textId="77777777" w:rsidTr="009A6D92">
        <w:tc>
          <w:tcPr>
            <w:tcW w:w="853" w:type="pct"/>
            <w:gridSpan w:val="3"/>
            <w:tcBorders>
              <w:left w:val="nil"/>
              <w:bottom w:val="single" w:sz="4" w:space="0" w:color="auto"/>
              <w:right w:val="nil"/>
            </w:tcBorders>
            <w:shd w:val="clear" w:color="auto" w:fill="FFFFFF" w:themeFill="background1"/>
            <w:tcMar>
              <w:top w:w="57" w:type="dxa"/>
            </w:tcMar>
          </w:tcPr>
          <w:p w14:paraId="68F6DCDB" w14:textId="77777777" w:rsidR="00376E86" w:rsidRPr="00243365" w:rsidRDefault="00376E86" w:rsidP="00376E86">
            <w:pPr>
              <w:rPr>
                <w:b/>
                <w:bCs/>
                <w:sz w:val="2"/>
                <w:szCs w:val="2"/>
              </w:rPr>
            </w:pPr>
          </w:p>
        </w:tc>
        <w:tc>
          <w:tcPr>
            <w:tcW w:w="4147" w:type="pct"/>
            <w:gridSpan w:val="2"/>
            <w:tcBorders>
              <w:left w:val="nil"/>
              <w:bottom w:val="single" w:sz="4" w:space="0" w:color="auto"/>
              <w:right w:val="nil"/>
            </w:tcBorders>
            <w:shd w:val="clear" w:color="auto" w:fill="FFFFFF" w:themeFill="background1"/>
            <w:tcMar>
              <w:top w:w="57" w:type="dxa"/>
            </w:tcMar>
          </w:tcPr>
          <w:p w14:paraId="6183ADDD" w14:textId="77777777" w:rsidR="00376E86" w:rsidRPr="00243365" w:rsidRDefault="00376E86" w:rsidP="00715D6C">
            <w:pPr>
              <w:pStyle w:val="PunktlisteitabellSISTE"/>
              <w:framePr w:hSpace="0" w:wrap="auto" w:vAnchor="margin" w:yAlign="inline"/>
              <w:numPr>
                <w:ilvl w:val="0"/>
                <w:numId w:val="41"/>
              </w:numPr>
              <w:ind w:left="181" w:hanging="181"/>
              <w:suppressOverlap w:val="0"/>
              <w:rPr>
                <w:sz w:val="2"/>
                <w:szCs w:val="2"/>
              </w:rPr>
            </w:pPr>
          </w:p>
        </w:tc>
      </w:tr>
      <w:tr w:rsidR="002F618C" w:rsidRPr="0060310E" w14:paraId="69154984" w14:textId="77777777" w:rsidTr="004D6F1A">
        <w:trPr>
          <w:trHeight w:val="967"/>
        </w:trPr>
        <w:tc>
          <w:tcPr>
            <w:tcW w:w="1524" w:type="pct"/>
            <w:gridSpan w:val="4"/>
            <w:vMerge w:val="restart"/>
            <w:tcBorders>
              <w:right w:val="single" w:sz="4" w:space="0" w:color="E7B4A4" w:themeColor="accent3" w:themeTint="66"/>
            </w:tcBorders>
            <w:shd w:val="clear" w:color="auto" w:fill="E7B4A4" w:themeFill="accent3" w:themeFillTint="66"/>
            <w:tcMar>
              <w:top w:w="57" w:type="dxa"/>
            </w:tcMar>
          </w:tcPr>
          <w:p w14:paraId="25FC91B7" w14:textId="149D7AF2" w:rsidR="002F618C" w:rsidRPr="002C47DF" w:rsidRDefault="002F618C" w:rsidP="000A7B62">
            <w:pPr>
              <w:rPr>
                <w:b/>
              </w:rPr>
            </w:pPr>
            <w:r>
              <w:rPr>
                <w:b/>
                <w:bCs/>
              </w:rPr>
              <w:t xml:space="preserve">Generelle dispensasjons-bestemmelser     </w:t>
            </w:r>
            <w:r w:rsidRPr="002C47DF">
              <w:rPr>
                <w:b/>
              </w:rPr>
              <w:t>§</w:t>
            </w:r>
            <w:r>
              <w:rPr>
                <w:b/>
              </w:rPr>
              <w:t xml:space="preserve"> 4</w:t>
            </w:r>
          </w:p>
        </w:tc>
        <w:tc>
          <w:tcPr>
            <w:tcW w:w="3476" w:type="pct"/>
            <w:tcBorders>
              <w:left w:val="single" w:sz="4" w:space="0" w:color="E7B4A4" w:themeColor="accent3" w:themeTint="66"/>
              <w:bottom w:val="single" w:sz="4" w:space="0" w:color="auto"/>
            </w:tcBorders>
            <w:shd w:val="clear" w:color="auto" w:fill="E7B4A4" w:themeFill="accent3" w:themeFillTint="66"/>
            <w:tcMar>
              <w:top w:w="57" w:type="dxa"/>
            </w:tcMar>
          </w:tcPr>
          <w:p w14:paraId="656EDCB0" w14:textId="198A138A" w:rsidR="002F618C" w:rsidRPr="006664CB" w:rsidRDefault="002F618C" w:rsidP="002266E1">
            <w:pPr>
              <w:rPr>
                <w:bCs/>
                <w:i/>
                <w:sz w:val="18"/>
                <w:szCs w:val="18"/>
              </w:rPr>
            </w:pPr>
            <w:r w:rsidRPr="006664CB">
              <w:rPr>
                <w:bCs/>
                <w:i/>
                <w:sz w:val="18"/>
                <w:szCs w:val="18"/>
              </w:rPr>
              <w:t>Forvaltningsmyndigheten kan gi dispensasjon fra bestemmelsene i denne forskrift når formålet med vernet krever det, for vitenskapelige undersøkelser og arbeid av vesentlig samfunnsmessig betydning, eller i andre særlige tilfeller når dette ikke strider mot formålet med vernet.</w:t>
            </w:r>
          </w:p>
        </w:tc>
      </w:tr>
      <w:tr w:rsidR="002F618C" w:rsidRPr="0060310E" w14:paraId="493208FE" w14:textId="77777777" w:rsidTr="002749F4">
        <w:tc>
          <w:tcPr>
            <w:tcW w:w="1524" w:type="pct"/>
            <w:gridSpan w:val="4"/>
            <w:vMerge/>
            <w:tcBorders>
              <w:bottom w:val="single" w:sz="4" w:space="0" w:color="auto"/>
              <w:right w:val="single" w:sz="4" w:space="0" w:color="auto"/>
            </w:tcBorders>
            <w:shd w:val="clear" w:color="auto" w:fill="E7B4A4" w:themeFill="accent3" w:themeFillTint="66"/>
            <w:tcMar>
              <w:top w:w="57" w:type="dxa"/>
            </w:tcMar>
          </w:tcPr>
          <w:p w14:paraId="5B514F7B" w14:textId="77777777" w:rsidR="002F618C" w:rsidRDefault="002F618C" w:rsidP="000A7B62">
            <w:pPr>
              <w:rPr>
                <w:b/>
                <w:bCs/>
              </w:rPr>
            </w:pPr>
          </w:p>
        </w:tc>
        <w:tc>
          <w:tcPr>
            <w:tcW w:w="3476" w:type="pct"/>
            <w:tcBorders>
              <w:left w:val="single" w:sz="4" w:space="0" w:color="auto"/>
            </w:tcBorders>
            <w:shd w:val="clear" w:color="auto" w:fill="F3D9D1" w:themeFill="accent3" w:themeFillTint="33"/>
            <w:tcMar>
              <w:top w:w="57" w:type="dxa"/>
            </w:tcMar>
          </w:tcPr>
          <w:p w14:paraId="59631539" w14:textId="4E74D17D" w:rsidR="002749F4" w:rsidRPr="006664CB" w:rsidRDefault="00A15DAF" w:rsidP="005733CE">
            <w:pPr>
              <w:spacing w:after="60"/>
              <w:rPr>
                <w:bCs/>
                <w:iCs/>
                <w:sz w:val="18"/>
                <w:szCs w:val="18"/>
              </w:rPr>
            </w:pPr>
            <w:r w:rsidRPr="006664CB">
              <w:rPr>
                <w:bCs/>
                <w:iCs/>
                <w:sz w:val="18"/>
                <w:szCs w:val="18"/>
              </w:rPr>
              <w:t>Lik praksis – se retningslinjer i forvaltningsplan for Lomsdal</w:t>
            </w:r>
            <w:r w:rsidRPr="006664CB">
              <w:rPr>
                <w:rFonts w:ascii="Cambria Math" w:hAnsi="Cambria Math" w:cs="Cambria Math"/>
                <w:bCs/>
                <w:iCs/>
                <w:sz w:val="18"/>
                <w:szCs w:val="18"/>
              </w:rPr>
              <w:t>‑</w:t>
            </w:r>
            <w:r w:rsidRPr="006664CB">
              <w:rPr>
                <w:bCs/>
                <w:iCs/>
                <w:sz w:val="18"/>
                <w:szCs w:val="18"/>
              </w:rPr>
              <w:t>Visten, kap. 5.10 (§ 4).</w:t>
            </w:r>
          </w:p>
        </w:tc>
      </w:tr>
      <w:tr w:rsidR="00E25149" w:rsidRPr="0060310E" w14:paraId="49526827" w14:textId="77777777" w:rsidTr="005733CE">
        <w:trPr>
          <w:trHeight w:val="694"/>
        </w:trPr>
        <w:tc>
          <w:tcPr>
            <w:tcW w:w="853" w:type="pct"/>
            <w:gridSpan w:val="3"/>
            <w:tcBorders>
              <w:bottom w:val="single" w:sz="4" w:space="0" w:color="auto"/>
              <w:right w:val="nil"/>
            </w:tcBorders>
            <w:shd w:val="clear" w:color="auto" w:fill="E7B4A4" w:themeFill="accent3" w:themeFillTint="66"/>
            <w:tcMar>
              <w:top w:w="57" w:type="dxa"/>
            </w:tcMar>
          </w:tcPr>
          <w:p w14:paraId="6EB8DA69" w14:textId="664B6703" w:rsidR="00E25149" w:rsidRPr="002C47DF" w:rsidRDefault="00E25149" w:rsidP="000A7B62">
            <w:pPr>
              <w:rPr>
                <w:b/>
              </w:rPr>
            </w:pPr>
            <w:r>
              <w:rPr>
                <w:b/>
                <w:bCs/>
              </w:rPr>
              <w:t>Forvaltnings</w:t>
            </w:r>
            <w:r w:rsidR="001666E0">
              <w:rPr>
                <w:b/>
                <w:bCs/>
              </w:rPr>
              <w:t>-</w:t>
            </w:r>
            <w:r>
              <w:rPr>
                <w:b/>
                <w:bCs/>
              </w:rPr>
              <w:t xml:space="preserve">plan </w:t>
            </w:r>
          </w:p>
        </w:tc>
        <w:tc>
          <w:tcPr>
            <w:tcW w:w="671" w:type="pct"/>
            <w:tcBorders>
              <w:left w:val="nil"/>
              <w:bottom w:val="single" w:sz="4" w:space="0" w:color="auto"/>
              <w:right w:val="nil"/>
            </w:tcBorders>
            <w:shd w:val="clear" w:color="auto" w:fill="E7B4A4" w:themeFill="accent3" w:themeFillTint="66"/>
          </w:tcPr>
          <w:p w14:paraId="79BC2568" w14:textId="127078D2" w:rsidR="00E25149" w:rsidRPr="002C47DF" w:rsidRDefault="00E25149" w:rsidP="000A7B62">
            <w:pPr>
              <w:rPr>
                <w:b/>
              </w:rPr>
            </w:pPr>
            <w:r>
              <w:rPr>
                <w:b/>
              </w:rPr>
              <w:t>§ 5</w:t>
            </w:r>
          </w:p>
        </w:tc>
        <w:tc>
          <w:tcPr>
            <w:tcW w:w="3476" w:type="pct"/>
            <w:tcBorders>
              <w:left w:val="nil"/>
              <w:bottom w:val="single" w:sz="4" w:space="0" w:color="auto"/>
            </w:tcBorders>
            <w:shd w:val="clear" w:color="auto" w:fill="E7B4A4" w:themeFill="accent3" w:themeFillTint="66"/>
            <w:tcMar>
              <w:top w:w="57" w:type="dxa"/>
            </w:tcMar>
            <w:vAlign w:val="center"/>
          </w:tcPr>
          <w:p w14:paraId="41F40436" w14:textId="3C120178" w:rsidR="00E25149" w:rsidRPr="006664CB" w:rsidRDefault="00E25149" w:rsidP="000A7B62">
            <w:pPr>
              <w:rPr>
                <w:bCs/>
                <w:i/>
                <w:sz w:val="18"/>
                <w:szCs w:val="18"/>
              </w:rPr>
            </w:pPr>
            <w:r w:rsidRPr="006664CB">
              <w:rPr>
                <w:bCs/>
                <w:i/>
                <w:sz w:val="18"/>
                <w:szCs w:val="18"/>
              </w:rPr>
              <w:t xml:space="preserve">Det skal utarbeides en forvaltningsplan med nærmere retningslinjer for forvaltning, skjøtsel, tilrettelegging, informasjon mv. Forvaltningsplanen skal godkjennes av </w:t>
            </w:r>
            <w:proofErr w:type="spellStart"/>
            <w:r w:rsidRPr="006664CB">
              <w:rPr>
                <w:bCs/>
                <w:i/>
                <w:sz w:val="18"/>
                <w:szCs w:val="18"/>
              </w:rPr>
              <w:t>Miljødirektoratet</w:t>
            </w:r>
            <w:proofErr w:type="spellEnd"/>
            <w:r w:rsidRPr="006664CB">
              <w:rPr>
                <w:bCs/>
                <w:i/>
                <w:sz w:val="18"/>
                <w:szCs w:val="18"/>
              </w:rPr>
              <w:t>.</w:t>
            </w:r>
          </w:p>
        </w:tc>
      </w:tr>
      <w:tr w:rsidR="009E71ED" w:rsidRPr="0060310E" w14:paraId="0CA5E5D9" w14:textId="77777777" w:rsidTr="009A6D92">
        <w:trPr>
          <w:trHeight w:val="511"/>
        </w:trPr>
        <w:tc>
          <w:tcPr>
            <w:tcW w:w="853" w:type="pct"/>
            <w:gridSpan w:val="3"/>
            <w:vMerge w:val="restart"/>
            <w:tcBorders>
              <w:right w:val="nil"/>
            </w:tcBorders>
            <w:shd w:val="clear" w:color="auto" w:fill="E7B4A4" w:themeFill="accent3" w:themeFillTint="66"/>
            <w:tcMar>
              <w:top w:w="57" w:type="dxa"/>
            </w:tcMar>
          </w:tcPr>
          <w:p w14:paraId="1A9330E3" w14:textId="77777777" w:rsidR="009E71ED" w:rsidRDefault="009E71ED" w:rsidP="000A7B62">
            <w:pPr>
              <w:rPr>
                <w:b/>
                <w:bCs/>
              </w:rPr>
            </w:pPr>
            <w:r>
              <w:rPr>
                <w:b/>
                <w:bCs/>
              </w:rPr>
              <w:t>Skjøtsel</w:t>
            </w:r>
          </w:p>
        </w:tc>
        <w:tc>
          <w:tcPr>
            <w:tcW w:w="671" w:type="pct"/>
            <w:vMerge w:val="restart"/>
            <w:tcBorders>
              <w:left w:val="nil"/>
              <w:right w:val="single" w:sz="4" w:space="0" w:color="E7B4A4" w:themeColor="accent3" w:themeTint="66"/>
            </w:tcBorders>
            <w:shd w:val="clear" w:color="auto" w:fill="E7B4A4" w:themeFill="accent3" w:themeFillTint="66"/>
          </w:tcPr>
          <w:p w14:paraId="083597CB" w14:textId="5F10CDFB" w:rsidR="009E71ED" w:rsidRDefault="009E71ED" w:rsidP="000A7B62">
            <w:pPr>
              <w:rPr>
                <w:b/>
                <w:bCs/>
              </w:rPr>
            </w:pPr>
            <w:r>
              <w:rPr>
                <w:b/>
                <w:bCs/>
              </w:rPr>
              <w:t>§ 6</w:t>
            </w:r>
          </w:p>
        </w:tc>
        <w:tc>
          <w:tcPr>
            <w:tcW w:w="3476" w:type="pct"/>
            <w:tcBorders>
              <w:left w:val="single" w:sz="4" w:space="0" w:color="E7B4A4" w:themeColor="accent3" w:themeTint="66"/>
              <w:bottom w:val="single" w:sz="4" w:space="0" w:color="auto"/>
            </w:tcBorders>
            <w:shd w:val="clear" w:color="auto" w:fill="E7B4A4" w:themeFill="accent3" w:themeFillTint="66"/>
            <w:tcMar>
              <w:top w:w="57" w:type="dxa"/>
            </w:tcMar>
          </w:tcPr>
          <w:p w14:paraId="0B0CFF2C" w14:textId="4E14846C" w:rsidR="009E71ED" w:rsidRPr="006664CB" w:rsidRDefault="009E71ED" w:rsidP="009E71ED">
            <w:pPr>
              <w:rPr>
                <w:bCs/>
                <w:i/>
                <w:sz w:val="18"/>
                <w:szCs w:val="18"/>
              </w:rPr>
            </w:pPr>
            <w:r w:rsidRPr="006664CB">
              <w:rPr>
                <w:bCs/>
                <w:i/>
                <w:sz w:val="18"/>
                <w:szCs w:val="18"/>
              </w:rPr>
              <w:t>Forvaltningsmyndigheten eller den forvaltningsmyndigheten bestemmer, kan iverksette skjøtselstiltak for å fremme formålet med vernet</w:t>
            </w:r>
            <w:r w:rsidR="00214E36" w:rsidRPr="006664CB">
              <w:rPr>
                <w:bCs/>
                <w:i/>
                <w:sz w:val="18"/>
                <w:szCs w:val="18"/>
              </w:rPr>
              <w:t xml:space="preserve">. </w:t>
            </w:r>
          </w:p>
        </w:tc>
      </w:tr>
      <w:tr w:rsidR="00D03104" w:rsidRPr="0060310E" w14:paraId="2AA96D19" w14:textId="77777777" w:rsidTr="00D03104">
        <w:tc>
          <w:tcPr>
            <w:tcW w:w="853" w:type="pct"/>
            <w:gridSpan w:val="3"/>
            <w:vMerge/>
            <w:tcBorders>
              <w:bottom w:val="single" w:sz="4" w:space="0" w:color="auto"/>
              <w:right w:val="nil"/>
            </w:tcBorders>
            <w:shd w:val="clear" w:color="auto" w:fill="E7B4A4" w:themeFill="accent3" w:themeFillTint="66"/>
            <w:tcMar>
              <w:top w:w="57" w:type="dxa"/>
            </w:tcMar>
          </w:tcPr>
          <w:p w14:paraId="26FEBAEE" w14:textId="77777777" w:rsidR="00D03104" w:rsidRDefault="00D03104" w:rsidP="00D03104">
            <w:pPr>
              <w:rPr>
                <w:b/>
                <w:bCs/>
              </w:rPr>
            </w:pPr>
          </w:p>
        </w:tc>
        <w:tc>
          <w:tcPr>
            <w:tcW w:w="671" w:type="pct"/>
            <w:vMerge/>
            <w:tcBorders>
              <w:left w:val="nil"/>
              <w:bottom w:val="single" w:sz="4" w:space="0" w:color="auto"/>
              <w:right w:val="single" w:sz="4" w:space="0" w:color="auto"/>
            </w:tcBorders>
            <w:shd w:val="clear" w:color="auto" w:fill="E7B4A4" w:themeFill="accent3" w:themeFillTint="66"/>
          </w:tcPr>
          <w:p w14:paraId="1555F4E3" w14:textId="77777777" w:rsidR="00D03104" w:rsidRDefault="00D03104" w:rsidP="00D03104">
            <w:pPr>
              <w:rPr>
                <w:b/>
                <w:bCs/>
              </w:rPr>
            </w:pPr>
          </w:p>
        </w:tc>
        <w:tc>
          <w:tcPr>
            <w:tcW w:w="3476" w:type="pct"/>
            <w:tcBorders>
              <w:left w:val="single" w:sz="4" w:space="0" w:color="auto"/>
              <w:bottom w:val="single" w:sz="4" w:space="0" w:color="auto"/>
            </w:tcBorders>
            <w:shd w:val="clear" w:color="auto" w:fill="F3D9D1" w:themeFill="accent3" w:themeFillTint="33"/>
            <w:tcMar>
              <w:top w:w="57" w:type="dxa"/>
            </w:tcMar>
          </w:tcPr>
          <w:p w14:paraId="1DA05354" w14:textId="33F1F315" w:rsidR="00D03104" w:rsidRPr="006664CB" w:rsidRDefault="00D03104" w:rsidP="005733CE">
            <w:pPr>
              <w:spacing w:after="60"/>
              <w:rPr>
                <w:bCs/>
                <w:sz w:val="18"/>
                <w:szCs w:val="18"/>
              </w:rPr>
            </w:pPr>
            <w:r w:rsidRPr="006664CB">
              <w:rPr>
                <w:bCs/>
                <w:iCs/>
                <w:sz w:val="18"/>
                <w:szCs w:val="18"/>
              </w:rPr>
              <w:t>Lik praksis – se retningslinjer i forvaltningsplan for Lomsdal</w:t>
            </w:r>
            <w:r w:rsidRPr="006664CB">
              <w:rPr>
                <w:rFonts w:ascii="Cambria Math" w:hAnsi="Cambria Math" w:cs="Cambria Math"/>
                <w:bCs/>
                <w:iCs/>
                <w:sz w:val="18"/>
                <w:szCs w:val="18"/>
              </w:rPr>
              <w:t>‑</w:t>
            </w:r>
            <w:r w:rsidRPr="006664CB">
              <w:rPr>
                <w:bCs/>
                <w:iCs/>
                <w:sz w:val="18"/>
                <w:szCs w:val="18"/>
              </w:rPr>
              <w:t>Visten, kap. 5.10 (§ 6).</w:t>
            </w:r>
          </w:p>
        </w:tc>
      </w:tr>
      <w:tr w:rsidR="00D03104" w:rsidRPr="0060310E" w14:paraId="1608F258" w14:textId="77777777" w:rsidTr="005733CE">
        <w:trPr>
          <w:trHeight w:val="480"/>
        </w:trPr>
        <w:tc>
          <w:tcPr>
            <w:tcW w:w="853" w:type="pct"/>
            <w:gridSpan w:val="3"/>
            <w:vMerge w:val="restart"/>
            <w:tcBorders>
              <w:right w:val="nil"/>
            </w:tcBorders>
            <w:shd w:val="clear" w:color="auto" w:fill="E7B4A4" w:themeFill="accent3" w:themeFillTint="66"/>
            <w:tcMar>
              <w:top w:w="57" w:type="dxa"/>
            </w:tcMar>
          </w:tcPr>
          <w:p w14:paraId="451F1480" w14:textId="1BF3AF01" w:rsidR="00D03104" w:rsidRDefault="00D03104" w:rsidP="00D03104">
            <w:pPr>
              <w:rPr>
                <w:b/>
                <w:bCs/>
              </w:rPr>
            </w:pPr>
            <w:r>
              <w:rPr>
                <w:b/>
                <w:bCs/>
              </w:rPr>
              <w:t>Forvaltnings-myndighet</w:t>
            </w:r>
          </w:p>
        </w:tc>
        <w:tc>
          <w:tcPr>
            <w:tcW w:w="671" w:type="pct"/>
            <w:vMerge w:val="restart"/>
            <w:tcBorders>
              <w:left w:val="nil"/>
              <w:right w:val="single" w:sz="4" w:space="0" w:color="E7B4A4" w:themeColor="accent3" w:themeTint="66"/>
            </w:tcBorders>
            <w:shd w:val="clear" w:color="auto" w:fill="E7B4A4" w:themeFill="accent3" w:themeFillTint="66"/>
          </w:tcPr>
          <w:p w14:paraId="54625315" w14:textId="1C015BC2" w:rsidR="00D03104" w:rsidRDefault="00D03104" w:rsidP="00D03104">
            <w:pPr>
              <w:rPr>
                <w:b/>
                <w:bCs/>
              </w:rPr>
            </w:pPr>
            <w:r>
              <w:rPr>
                <w:b/>
                <w:bCs/>
              </w:rPr>
              <w:t>§ 7</w:t>
            </w:r>
          </w:p>
        </w:tc>
        <w:tc>
          <w:tcPr>
            <w:tcW w:w="3476" w:type="pct"/>
            <w:tcBorders>
              <w:left w:val="single" w:sz="4" w:space="0" w:color="E7B4A4" w:themeColor="accent3" w:themeTint="66"/>
              <w:bottom w:val="single" w:sz="4" w:space="0" w:color="auto"/>
            </w:tcBorders>
            <w:shd w:val="clear" w:color="auto" w:fill="E7B4A4" w:themeFill="accent3" w:themeFillTint="66"/>
            <w:tcMar>
              <w:top w:w="57" w:type="dxa"/>
            </w:tcMar>
            <w:vAlign w:val="center"/>
          </w:tcPr>
          <w:p w14:paraId="5B1A2BA3" w14:textId="138A3168" w:rsidR="00D03104" w:rsidRPr="006664CB" w:rsidRDefault="00D03104" w:rsidP="00D03104">
            <w:pPr>
              <w:rPr>
                <w:bCs/>
                <w:i/>
                <w:sz w:val="18"/>
                <w:szCs w:val="18"/>
              </w:rPr>
            </w:pPr>
            <w:proofErr w:type="spellStart"/>
            <w:r w:rsidRPr="006664CB">
              <w:rPr>
                <w:bCs/>
                <w:i/>
                <w:sz w:val="18"/>
                <w:szCs w:val="18"/>
              </w:rPr>
              <w:t>Miljødirektoratet</w:t>
            </w:r>
            <w:proofErr w:type="spellEnd"/>
            <w:r w:rsidRPr="006664CB">
              <w:rPr>
                <w:bCs/>
                <w:i/>
                <w:sz w:val="18"/>
                <w:szCs w:val="18"/>
              </w:rPr>
              <w:t xml:space="preserve"> fastsetter hvem som er forvaltningsmyndighet etter denne forskrift. Samiske interesser skal ivaretas i den forvaltningsordningen som etableres.</w:t>
            </w:r>
          </w:p>
        </w:tc>
      </w:tr>
      <w:tr w:rsidR="00D03104" w:rsidRPr="0060310E" w14:paraId="3983E115" w14:textId="77777777" w:rsidTr="009A6D92">
        <w:trPr>
          <w:trHeight w:val="667"/>
        </w:trPr>
        <w:tc>
          <w:tcPr>
            <w:tcW w:w="853" w:type="pct"/>
            <w:gridSpan w:val="3"/>
            <w:vMerge/>
            <w:tcBorders>
              <w:bottom w:val="single" w:sz="4" w:space="0" w:color="auto"/>
              <w:right w:val="nil"/>
            </w:tcBorders>
            <w:shd w:val="clear" w:color="auto" w:fill="E7B4A4" w:themeFill="accent3" w:themeFillTint="66"/>
            <w:tcMar>
              <w:top w:w="57" w:type="dxa"/>
            </w:tcMar>
          </w:tcPr>
          <w:p w14:paraId="1895BE0C" w14:textId="77777777" w:rsidR="00D03104" w:rsidRDefault="00D03104" w:rsidP="00D03104">
            <w:pPr>
              <w:rPr>
                <w:b/>
                <w:bCs/>
              </w:rPr>
            </w:pPr>
          </w:p>
        </w:tc>
        <w:tc>
          <w:tcPr>
            <w:tcW w:w="671" w:type="pct"/>
            <w:vMerge/>
            <w:tcBorders>
              <w:left w:val="nil"/>
              <w:bottom w:val="single" w:sz="4" w:space="0" w:color="auto"/>
              <w:right w:val="single" w:sz="4" w:space="0" w:color="auto"/>
            </w:tcBorders>
            <w:shd w:val="clear" w:color="auto" w:fill="E7B4A4" w:themeFill="accent3" w:themeFillTint="66"/>
          </w:tcPr>
          <w:p w14:paraId="43A87F8B" w14:textId="77777777" w:rsidR="00D03104" w:rsidRDefault="00D03104" w:rsidP="00D03104">
            <w:pPr>
              <w:rPr>
                <w:b/>
                <w:bCs/>
              </w:rPr>
            </w:pPr>
          </w:p>
        </w:tc>
        <w:tc>
          <w:tcPr>
            <w:tcW w:w="3476" w:type="pct"/>
            <w:tcBorders>
              <w:left w:val="single" w:sz="4" w:space="0" w:color="auto"/>
              <w:bottom w:val="single" w:sz="4" w:space="0" w:color="auto"/>
            </w:tcBorders>
            <w:shd w:val="clear" w:color="auto" w:fill="F3D9D1" w:themeFill="accent3" w:themeFillTint="33"/>
            <w:tcMar>
              <w:top w:w="57" w:type="dxa"/>
            </w:tcMar>
            <w:vAlign w:val="center"/>
          </w:tcPr>
          <w:p w14:paraId="3231BF47" w14:textId="27BA5B6F" w:rsidR="00D03104" w:rsidRPr="006664CB" w:rsidRDefault="00D03104" w:rsidP="005733CE">
            <w:pPr>
              <w:spacing w:after="60"/>
              <w:rPr>
                <w:bCs/>
                <w:i/>
                <w:sz w:val="18"/>
                <w:szCs w:val="18"/>
              </w:rPr>
            </w:pPr>
            <w:r w:rsidRPr="006664CB">
              <w:rPr>
                <w:bCs/>
                <w:sz w:val="18"/>
                <w:szCs w:val="18"/>
              </w:rPr>
              <w:t xml:space="preserve">Lomsdal-Visten nasjonalparkstyre/Njaarken </w:t>
            </w:r>
            <w:proofErr w:type="spellStart"/>
            <w:r w:rsidRPr="006664CB">
              <w:rPr>
                <w:bCs/>
                <w:sz w:val="18"/>
                <w:szCs w:val="18"/>
              </w:rPr>
              <w:t>vaarjelimmiedajveraerie</w:t>
            </w:r>
            <w:proofErr w:type="spellEnd"/>
            <w:r w:rsidRPr="006664CB">
              <w:rPr>
                <w:bCs/>
                <w:sz w:val="18"/>
                <w:szCs w:val="18"/>
              </w:rPr>
              <w:t xml:space="preserve"> ble første gang konstituert i 2011 (sak ST 1/2011), og Sametinget er representert i styret med to representanter fra reinbeitedistriktene. (Se kap. 1.3 og 2.3, samt </w:t>
            </w:r>
            <w:r w:rsidR="00726BD1" w:rsidRPr="006664CB">
              <w:rPr>
                <w:bCs/>
                <w:sz w:val="18"/>
                <w:szCs w:val="18"/>
              </w:rPr>
              <w:t>F</w:t>
            </w:r>
            <w:r w:rsidRPr="006664CB">
              <w:rPr>
                <w:bCs/>
                <w:sz w:val="18"/>
                <w:szCs w:val="18"/>
              </w:rPr>
              <w:t xml:space="preserve">ilvedlegg </w:t>
            </w:r>
            <w:r w:rsidR="00726BD1" w:rsidRPr="006664CB">
              <w:rPr>
                <w:bCs/>
                <w:sz w:val="18"/>
                <w:szCs w:val="18"/>
              </w:rPr>
              <w:t xml:space="preserve">5 </w:t>
            </w:r>
            <w:r w:rsidRPr="006664CB">
              <w:rPr>
                <w:bCs/>
                <w:sz w:val="18"/>
                <w:szCs w:val="18"/>
              </w:rPr>
              <w:t xml:space="preserve">med </w:t>
            </w:r>
            <w:r w:rsidRPr="006664CB">
              <w:rPr>
                <w:bCs/>
                <w:i/>
                <w:sz w:val="18"/>
                <w:szCs w:val="18"/>
              </w:rPr>
              <w:t>Vedtekter for nasjonalparkstyret 19.1.2024</w:t>
            </w:r>
            <w:r w:rsidRPr="006664CB">
              <w:rPr>
                <w:bCs/>
                <w:sz w:val="18"/>
                <w:szCs w:val="18"/>
              </w:rPr>
              <w:t>.)</w:t>
            </w:r>
          </w:p>
        </w:tc>
      </w:tr>
      <w:tr w:rsidR="00D03104" w:rsidRPr="0060310E" w14:paraId="7659C629" w14:textId="77777777" w:rsidTr="009A6D92">
        <w:trPr>
          <w:trHeight w:val="306"/>
        </w:trPr>
        <w:tc>
          <w:tcPr>
            <w:tcW w:w="853" w:type="pct"/>
            <w:gridSpan w:val="3"/>
            <w:vMerge w:val="restart"/>
            <w:tcBorders>
              <w:right w:val="nil"/>
            </w:tcBorders>
            <w:shd w:val="clear" w:color="auto" w:fill="E7B4A4" w:themeFill="accent3" w:themeFillTint="66"/>
            <w:tcMar>
              <w:top w:w="57" w:type="dxa"/>
            </w:tcMar>
          </w:tcPr>
          <w:p w14:paraId="1C0E1751" w14:textId="73EC370F" w:rsidR="00D03104" w:rsidRDefault="00D03104" w:rsidP="00D03104">
            <w:pPr>
              <w:rPr>
                <w:b/>
                <w:bCs/>
              </w:rPr>
            </w:pPr>
            <w:r>
              <w:rPr>
                <w:b/>
                <w:bCs/>
              </w:rPr>
              <w:t>Rådgivende utvalg</w:t>
            </w:r>
          </w:p>
        </w:tc>
        <w:tc>
          <w:tcPr>
            <w:tcW w:w="671" w:type="pct"/>
            <w:vMerge w:val="restart"/>
            <w:tcBorders>
              <w:left w:val="nil"/>
              <w:right w:val="single" w:sz="4" w:space="0" w:color="E7B4A4" w:themeColor="accent3" w:themeTint="66"/>
            </w:tcBorders>
            <w:shd w:val="clear" w:color="auto" w:fill="E7B4A4" w:themeFill="accent3" w:themeFillTint="66"/>
          </w:tcPr>
          <w:p w14:paraId="63A14AA0" w14:textId="6A93F81B" w:rsidR="00D03104" w:rsidRDefault="00D03104" w:rsidP="00D03104">
            <w:pPr>
              <w:rPr>
                <w:b/>
                <w:bCs/>
              </w:rPr>
            </w:pPr>
            <w:r>
              <w:rPr>
                <w:b/>
                <w:bCs/>
              </w:rPr>
              <w:t>§ 8</w:t>
            </w:r>
          </w:p>
        </w:tc>
        <w:tc>
          <w:tcPr>
            <w:tcW w:w="3476" w:type="pct"/>
            <w:tcBorders>
              <w:left w:val="single" w:sz="4" w:space="0" w:color="E7B4A4" w:themeColor="accent3" w:themeTint="66"/>
              <w:bottom w:val="single" w:sz="4" w:space="0" w:color="auto"/>
            </w:tcBorders>
            <w:shd w:val="clear" w:color="auto" w:fill="E7B4A4" w:themeFill="accent3" w:themeFillTint="66"/>
            <w:tcMar>
              <w:top w:w="57" w:type="dxa"/>
            </w:tcMar>
            <w:vAlign w:val="center"/>
          </w:tcPr>
          <w:p w14:paraId="3DB8D1EA" w14:textId="4567C40B" w:rsidR="00D03104" w:rsidRPr="00214E36" w:rsidRDefault="00D03104" w:rsidP="00D03104">
            <w:pPr>
              <w:rPr>
                <w:bCs/>
                <w:i/>
                <w:sz w:val="18"/>
                <w:szCs w:val="18"/>
              </w:rPr>
            </w:pPr>
            <w:r w:rsidRPr="00B0000B">
              <w:rPr>
                <w:bCs/>
                <w:i/>
                <w:sz w:val="18"/>
                <w:szCs w:val="18"/>
              </w:rPr>
              <w:t>Det kan opprettes et rådgivende utvalg for forvaltningen av verneområdet.</w:t>
            </w:r>
          </w:p>
        </w:tc>
      </w:tr>
      <w:tr w:rsidR="00D03104" w:rsidRPr="0060310E" w14:paraId="682AD631" w14:textId="77777777" w:rsidTr="009A6D92">
        <w:trPr>
          <w:trHeight w:val="305"/>
        </w:trPr>
        <w:tc>
          <w:tcPr>
            <w:tcW w:w="853" w:type="pct"/>
            <w:gridSpan w:val="3"/>
            <w:vMerge/>
            <w:tcBorders>
              <w:bottom w:val="single" w:sz="4" w:space="0" w:color="auto"/>
              <w:right w:val="nil"/>
            </w:tcBorders>
            <w:shd w:val="clear" w:color="auto" w:fill="E7B4A4" w:themeFill="accent3" w:themeFillTint="66"/>
            <w:tcMar>
              <w:top w:w="57" w:type="dxa"/>
            </w:tcMar>
          </w:tcPr>
          <w:p w14:paraId="2E675FBC" w14:textId="77777777" w:rsidR="00D03104" w:rsidRDefault="00D03104" w:rsidP="00D03104">
            <w:pPr>
              <w:rPr>
                <w:b/>
                <w:bCs/>
              </w:rPr>
            </w:pPr>
          </w:p>
        </w:tc>
        <w:tc>
          <w:tcPr>
            <w:tcW w:w="671" w:type="pct"/>
            <w:vMerge/>
            <w:tcBorders>
              <w:left w:val="nil"/>
              <w:bottom w:val="single" w:sz="4" w:space="0" w:color="auto"/>
              <w:right w:val="single" w:sz="4" w:space="0" w:color="auto"/>
            </w:tcBorders>
            <w:shd w:val="clear" w:color="auto" w:fill="E7B4A4" w:themeFill="accent3" w:themeFillTint="66"/>
          </w:tcPr>
          <w:p w14:paraId="4ED08264" w14:textId="77777777" w:rsidR="00D03104" w:rsidRDefault="00D03104" w:rsidP="00D03104">
            <w:pPr>
              <w:rPr>
                <w:b/>
                <w:bCs/>
              </w:rPr>
            </w:pPr>
          </w:p>
        </w:tc>
        <w:tc>
          <w:tcPr>
            <w:tcW w:w="3476" w:type="pct"/>
            <w:tcBorders>
              <w:left w:val="single" w:sz="4" w:space="0" w:color="auto"/>
            </w:tcBorders>
            <w:shd w:val="clear" w:color="auto" w:fill="F3D9D1" w:themeFill="accent3" w:themeFillTint="33"/>
            <w:tcMar>
              <w:top w:w="57" w:type="dxa"/>
            </w:tcMar>
            <w:vAlign w:val="center"/>
          </w:tcPr>
          <w:p w14:paraId="30272107" w14:textId="483C8C67" w:rsidR="00D03104" w:rsidRPr="00B0000B" w:rsidRDefault="00D03104" w:rsidP="005733CE">
            <w:pPr>
              <w:spacing w:after="60"/>
              <w:rPr>
                <w:bCs/>
                <w:i/>
                <w:sz w:val="18"/>
                <w:szCs w:val="18"/>
              </w:rPr>
            </w:pPr>
            <w:r w:rsidRPr="006C3275">
              <w:rPr>
                <w:bCs/>
                <w:sz w:val="18"/>
                <w:szCs w:val="18"/>
              </w:rPr>
              <w:t xml:space="preserve">Rådgivende utvalg for Lomsdal-Visten </w:t>
            </w:r>
            <w:r>
              <w:rPr>
                <w:bCs/>
                <w:sz w:val="18"/>
                <w:szCs w:val="18"/>
              </w:rPr>
              <w:t xml:space="preserve">ble opprettet i 2011 (sak 06/2011) og ble sist endret i 2024 (sak ST 24/24). </w:t>
            </w:r>
            <w:r w:rsidRPr="007666EF">
              <w:rPr>
                <w:bCs/>
                <w:sz w:val="18"/>
                <w:szCs w:val="18"/>
              </w:rPr>
              <w:t xml:space="preserve">Sammensettingen i faglig rådgivende utvalg kan </w:t>
            </w:r>
            <w:r>
              <w:rPr>
                <w:bCs/>
                <w:sz w:val="18"/>
                <w:szCs w:val="18"/>
              </w:rPr>
              <w:t xml:space="preserve">tas opp til </w:t>
            </w:r>
            <w:r w:rsidRPr="007666EF">
              <w:rPr>
                <w:bCs/>
                <w:sz w:val="18"/>
                <w:szCs w:val="18"/>
              </w:rPr>
              <w:t>vurder</w:t>
            </w:r>
            <w:r>
              <w:rPr>
                <w:bCs/>
                <w:sz w:val="18"/>
                <w:szCs w:val="18"/>
              </w:rPr>
              <w:t xml:space="preserve">ing og ev. endring </w:t>
            </w:r>
            <w:r w:rsidRPr="007666EF">
              <w:rPr>
                <w:bCs/>
                <w:sz w:val="18"/>
                <w:szCs w:val="18"/>
              </w:rPr>
              <w:t>hvert 4. år ved behov</w:t>
            </w:r>
            <w:r>
              <w:rPr>
                <w:bCs/>
                <w:sz w:val="18"/>
                <w:szCs w:val="18"/>
              </w:rPr>
              <w:t xml:space="preserve">.  </w:t>
            </w:r>
          </w:p>
        </w:tc>
      </w:tr>
      <w:tr w:rsidR="00D03104" w:rsidRPr="0060310E" w14:paraId="6785AF6D" w14:textId="77777777" w:rsidTr="004D6F1A">
        <w:tc>
          <w:tcPr>
            <w:tcW w:w="824" w:type="pct"/>
            <w:gridSpan w:val="2"/>
            <w:tcBorders>
              <w:top w:val="nil"/>
              <w:left w:val="nil"/>
              <w:bottom w:val="nil"/>
              <w:right w:val="nil"/>
            </w:tcBorders>
            <w:shd w:val="clear" w:color="auto" w:fill="FFFFFF" w:themeFill="background1"/>
            <w:tcMar>
              <w:top w:w="57" w:type="dxa"/>
            </w:tcMar>
          </w:tcPr>
          <w:p w14:paraId="0063F3A4" w14:textId="77777777" w:rsidR="00D03104" w:rsidRPr="00243365" w:rsidRDefault="00D03104" w:rsidP="00D03104">
            <w:pPr>
              <w:rPr>
                <w:b/>
                <w:bCs/>
                <w:sz w:val="2"/>
                <w:szCs w:val="2"/>
              </w:rPr>
            </w:pPr>
          </w:p>
        </w:tc>
        <w:tc>
          <w:tcPr>
            <w:tcW w:w="4176" w:type="pct"/>
            <w:gridSpan w:val="3"/>
            <w:tcBorders>
              <w:top w:val="nil"/>
              <w:left w:val="nil"/>
              <w:bottom w:val="nil"/>
              <w:right w:val="nil"/>
            </w:tcBorders>
            <w:shd w:val="clear" w:color="auto" w:fill="FFFFFF" w:themeFill="background1"/>
            <w:tcMar>
              <w:top w:w="57" w:type="dxa"/>
            </w:tcMar>
          </w:tcPr>
          <w:p w14:paraId="15869819" w14:textId="77777777" w:rsidR="00D03104" w:rsidRPr="00243365" w:rsidRDefault="00D03104" w:rsidP="00D03104">
            <w:pPr>
              <w:pStyle w:val="PunktlisteitabellSISTE"/>
              <w:framePr w:hSpace="0" w:wrap="auto" w:vAnchor="margin" w:yAlign="inline"/>
              <w:numPr>
                <w:ilvl w:val="0"/>
                <w:numId w:val="41"/>
              </w:numPr>
              <w:ind w:left="181" w:hanging="181"/>
              <w:suppressOverlap w:val="0"/>
              <w:rPr>
                <w:sz w:val="2"/>
                <w:szCs w:val="2"/>
              </w:rPr>
            </w:pPr>
          </w:p>
        </w:tc>
      </w:tr>
    </w:tbl>
    <w:p w14:paraId="4CBDD719" w14:textId="77777777" w:rsidR="00B358EF" w:rsidRDefault="00B358EF" w:rsidP="00F400B0">
      <w:pPr>
        <w:pStyle w:val="Overskrift3"/>
        <w:spacing w:before="240"/>
      </w:pPr>
      <w:bookmarkStart w:id="72" w:name="_Toc227249234"/>
      <w:r>
        <w:lastRenderedPageBreak/>
        <w:t>Saksbehandling på tvers av flere bestemmelser i verneforskriften</w:t>
      </w:r>
      <w:bookmarkEnd w:id="72"/>
      <w:r>
        <w:t xml:space="preserve"> </w:t>
      </w:r>
    </w:p>
    <w:p w14:paraId="3A78E06C" w14:textId="67F8C98B" w:rsidR="00B358EF" w:rsidRPr="006664CB" w:rsidRDefault="00B358EF" w:rsidP="00B358EF">
      <w:pPr>
        <w:pStyle w:val="Brdtekst"/>
        <w:rPr>
          <w:rFonts w:asciiTheme="minorHAnsi" w:hAnsiTheme="minorHAnsi"/>
          <w:bCs/>
        </w:rPr>
      </w:pPr>
      <w:r>
        <w:t xml:space="preserve">Retningslinjene for behandling av saker som omhandler </w:t>
      </w:r>
      <w:r w:rsidRPr="00D91B77">
        <w:rPr>
          <w:u w:val="single"/>
        </w:rPr>
        <w:t>flere</w:t>
      </w:r>
      <w:r w:rsidRPr="00D91B77">
        <w:t xml:space="preserve"> </w:t>
      </w:r>
      <w:r>
        <w:t xml:space="preserve">bestemmelser samtidig og ofte er komplekse, har lik praksis med Lomsdal-Visten nasjonalpark. Dette gjelder særlig reindriftssaker, forskning og ferdsel i </w:t>
      </w:r>
      <w:r w:rsidRPr="006664CB">
        <w:t xml:space="preserve">grotter. </w:t>
      </w:r>
      <w:r w:rsidRPr="006664CB">
        <w:rPr>
          <w:rFonts w:asciiTheme="minorHAnsi" w:hAnsiTheme="minorHAnsi"/>
          <w:bCs/>
          <w:iCs/>
        </w:rPr>
        <w:t xml:space="preserve">Se felles retningslinjer i </w:t>
      </w:r>
      <w:r w:rsidRPr="006664CB">
        <w:rPr>
          <w:rFonts w:asciiTheme="minorHAnsi" w:hAnsiTheme="minorHAnsi"/>
          <w:bCs/>
          <w:i/>
          <w:iCs/>
        </w:rPr>
        <w:t>Forvaltningsplan for Lomsdal</w:t>
      </w:r>
      <w:r w:rsidRPr="006664CB">
        <w:rPr>
          <w:rFonts w:ascii="Cambria Math" w:hAnsi="Cambria Math" w:cs="Cambria Math"/>
          <w:bCs/>
          <w:i/>
          <w:iCs/>
        </w:rPr>
        <w:t>‑</w:t>
      </w:r>
      <w:r w:rsidRPr="006664CB">
        <w:rPr>
          <w:rFonts w:asciiTheme="minorHAnsi" w:hAnsiTheme="minorHAnsi"/>
          <w:bCs/>
          <w:i/>
          <w:iCs/>
        </w:rPr>
        <w:t>Visten</w:t>
      </w:r>
      <w:r w:rsidRPr="006664CB">
        <w:rPr>
          <w:rFonts w:asciiTheme="minorHAnsi" w:hAnsiTheme="minorHAnsi"/>
          <w:bCs/>
          <w:iCs/>
        </w:rPr>
        <w:t>, kap. 5.10.3</w:t>
      </w:r>
      <w:r w:rsidR="00542F87" w:rsidRPr="006664CB">
        <w:rPr>
          <w:rFonts w:asciiTheme="minorHAnsi" w:hAnsiTheme="minorHAnsi"/>
          <w:bCs/>
          <w:iCs/>
        </w:rPr>
        <w:t xml:space="preserve">. </w:t>
      </w:r>
    </w:p>
    <w:p w14:paraId="64C4B898" w14:textId="77777777" w:rsidR="002C75B1" w:rsidRPr="003B5C4E" w:rsidRDefault="002C75B1" w:rsidP="00F400B0">
      <w:pPr>
        <w:pStyle w:val="Overskrift3"/>
        <w:spacing w:before="240"/>
      </w:pPr>
      <w:bookmarkStart w:id="73" w:name="_Toc223963537"/>
      <w:bookmarkStart w:id="74" w:name="_Toc227249235"/>
      <w:r>
        <w:t>Veiledning til saksbehandling etter naturmangfoldloven</w:t>
      </w:r>
      <w:bookmarkEnd w:id="73"/>
      <w:bookmarkEnd w:id="74"/>
      <w:r>
        <w:t xml:space="preserve"> </w:t>
      </w:r>
    </w:p>
    <w:p w14:paraId="38EEF5B2" w14:textId="6EF0D6A7" w:rsidR="00CA6426" w:rsidRPr="00F400B0" w:rsidRDefault="00AC56DB" w:rsidP="00113465">
      <w:pPr>
        <w:spacing w:line="264" w:lineRule="auto"/>
      </w:pPr>
      <w:r>
        <w:rPr>
          <w:rStyle w:val="BrdtekstTegn"/>
        </w:rPr>
        <w:t xml:space="preserve">Styret har </w:t>
      </w:r>
      <w:r w:rsidRPr="00AC56DB">
        <w:rPr>
          <w:rStyle w:val="BrdtekstTegn"/>
        </w:rPr>
        <w:t>m</w:t>
      </w:r>
      <w:r w:rsidR="002C75B1" w:rsidRPr="00AC56DB">
        <w:rPr>
          <w:rStyle w:val="BrdtekstTegn"/>
        </w:rPr>
        <w:t xml:space="preserve">yndighet </w:t>
      </w:r>
      <w:r w:rsidR="002569A0">
        <w:rPr>
          <w:rStyle w:val="BrdtekstTegn"/>
        </w:rPr>
        <w:t xml:space="preserve">og skal saksbehandle etter </w:t>
      </w:r>
      <w:r w:rsidR="002C75B1" w:rsidRPr="00AC56DB">
        <w:rPr>
          <w:rStyle w:val="BrdtekstTegn"/>
        </w:rPr>
        <w:t>flere bestemmelser i naturmangfoldloven</w:t>
      </w:r>
      <w:r w:rsidR="00810101">
        <w:rPr>
          <w:rStyle w:val="BrdtekstTegn"/>
        </w:rPr>
        <w:t xml:space="preserve">, blant annet for tilfeller </w:t>
      </w:r>
      <w:r w:rsidR="00525C2F">
        <w:rPr>
          <w:rStyle w:val="BrdtekstTegn"/>
        </w:rPr>
        <w:t xml:space="preserve">forskriften ikke </w:t>
      </w:r>
      <w:r w:rsidR="00875F1E">
        <w:rPr>
          <w:rStyle w:val="BrdtekstTegn"/>
        </w:rPr>
        <w:t xml:space="preserve">regulerer og for en del generelle bestemmelser som gjelder i alle saker. Det er </w:t>
      </w:r>
      <w:r w:rsidR="002569A0">
        <w:rPr>
          <w:rStyle w:val="BrdtekstTegn"/>
        </w:rPr>
        <w:t xml:space="preserve">blant annet krav til dokumentasjon (§7), miljørettsprinsippene (§§ 8-12), </w:t>
      </w:r>
      <w:r w:rsidR="00DB69E5">
        <w:rPr>
          <w:rStyle w:val="BrdtekstTegn"/>
        </w:rPr>
        <w:t>unntak fra vernebestemmelser (§</w:t>
      </w:r>
      <w:r w:rsidR="005F77DC">
        <w:rPr>
          <w:rStyle w:val="BrdtekstTegn"/>
        </w:rPr>
        <w:t xml:space="preserve"> 48, for forskning, gapahuker, flyging med drone, </w:t>
      </w:r>
      <w:r w:rsidR="00525C2F">
        <w:rPr>
          <w:rStyle w:val="BrdtekstTegn"/>
        </w:rPr>
        <w:t xml:space="preserve">kjøring på barmark, </w:t>
      </w:r>
      <w:r w:rsidR="002A136D">
        <w:rPr>
          <w:rStyle w:val="BrdtekstTegn"/>
        </w:rPr>
        <w:t>felling av raje til kjøttheng</w:t>
      </w:r>
      <w:r w:rsidR="00BA45CD">
        <w:rPr>
          <w:rStyle w:val="BrdtekstTegn"/>
        </w:rPr>
        <w:t xml:space="preserve">, </w:t>
      </w:r>
      <w:r w:rsidR="007D5207">
        <w:rPr>
          <w:rStyle w:val="BrdtekstTegn"/>
        </w:rPr>
        <w:t xml:space="preserve">og for </w:t>
      </w:r>
      <w:r w:rsidR="00BA45CD">
        <w:rPr>
          <w:rStyle w:val="BrdtekstTegn"/>
        </w:rPr>
        <w:t>flytebrygger</w:t>
      </w:r>
      <w:r w:rsidR="005F77DC">
        <w:rPr>
          <w:rStyle w:val="BrdtekstTegn"/>
        </w:rPr>
        <w:t>)</w:t>
      </w:r>
      <w:r w:rsidR="00BA45CD">
        <w:rPr>
          <w:rStyle w:val="BrdtekstTegn"/>
        </w:rPr>
        <w:t xml:space="preserve">, og </w:t>
      </w:r>
      <w:r w:rsidR="00F71F24">
        <w:rPr>
          <w:rStyle w:val="BrdtekstTegn"/>
        </w:rPr>
        <w:t>ved tiltak utenfor vernegrensene som kan innvirke på verneverdiene i</w:t>
      </w:r>
      <w:r w:rsidR="00542F87">
        <w:rPr>
          <w:rStyle w:val="BrdtekstTegn"/>
        </w:rPr>
        <w:t xml:space="preserve"> et verneområde. </w:t>
      </w:r>
      <w:r w:rsidR="007042A8" w:rsidRPr="006664CB">
        <w:rPr>
          <w:iCs/>
        </w:rPr>
        <w:t>Lik praksis – se retningslinjer i forvaltningsplan for Lomsdal</w:t>
      </w:r>
      <w:r w:rsidR="007042A8" w:rsidRPr="006664CB">
        <w:rPr>
          <w:rFonts w:ascii="Cambria Math" w:hAnsi="Cambria Math" w:cs="Cambria Math"/>
          <w:iCs/>
        </w:rPr>
        <w:t>‑</w:t>
      </w:r>
      <w:r w:rsidR="007042A8" w:rsidRPr="006664CB">
        <w:rPr>
          <w:iCs/>
        </w:rPr>
        <w:t xml:space="preserve">Visten, kap. 5.10.4. </w:t>
      </w:r>
    </w:p>
    <w:p w14:paraId="54D25ED1" w14:textId="77777777" w:rsidR="002F3F73" w:rsidRPr="00B641E6" w:rsidRDefault="002F3F73" w:rsidP="00F400B0">
      <w:pPr>
        <w:pStyle w:val="Overskrift3"/>
        <w:spacing w:before="240"/>
      </w:pPr>
      <w:bookmarkStart w:id="75" w:name="_Toc223963538"/>
      <w:bookmarkStart w:id="76" w:name="_Toc227249236"/>
      <w:r>
        <w:t>Rutiner for samhandling</w:t>
      </w:r>
      <w:r w:rsidRPr="00B641E6">
        <w:t xml:space="preserve"> med andre sektormyndigheter</w:t>
      </w:r>
      <w:bookmarkEnd w:id="75"/>
      <w:bookmarkEnd w:id="76"/>
    </w:p>
    <w:p w14:paraId="4A3C16C6" w14:textId="2DD5DB1F" w:rsidR="007330EB" w:rsidRPr="00B641E6" w:rsidRDefault="00A54230" w:rsidP="00602F27">
      <w:pPr>
        <w:pStyle w:val="Brdtekst"/>
        <w:rPr>
          <w:b/>
          <w:bCs/>
        </w:rPr>
      </w:pPr>
      <w:r w:rsidRPr="00602F27">
        <w:t>Det er felles retningslinjer for saksbehandling og</w:t>
      </w:r>
      <w:r w:rsidR="00602F27" w:rsidRPr="00602F27">
        <w:t xml:space="preserve"> rutiner for samhandling og </w:t>
      </w:r>
      <w:r w:rsidRPr="00602F27">
        <w:t xml:space="preserve">samordning med andre </w:t>
      </w:r>
      <w:r w:rsidR="002C58DF" w:rsidRPr="00602F27">
        <w:t>myndigheter i saker som krever tillatelse etter flere lovverk.</w:t>
      </w:r>
      <w:r w:rsidR="002C58DF">
        <w:rPr>
          <w:b/>
          <w:bCs/>
        </w:rPr>
        <w:t xml:space="preserve"> </w:t>
      </w:r>
      <w:r w:rsidR="007042A8">
        <w:rPr>
          <w:b/>
          <w:bCs/>
        </w:rPr>
        <w:br/>
      </w:r>
      <w:r w:rsidR="007042A8" w:rsidRPr="006664CB">
        <w:rPr>
          <w:iCs/>
        </w:rPr>
        <w:t>Lik praksis – se retningslinjer i forvaltningsplan for Lomsdal</w:t>
      </w:r>
      <w:r w:rsidR="007042A8" w:rsidRPr="006664CB">
        <w:rPr>
          <w:rFonts w:ascii="Cambria Math" w:hAnsi="Cambria Math" w:cs="Cambria Math"/>
          <w:iCs/>
        </w:rPr>
        <w:t>‑</w:t>
      </w:r>
      <w:r w:rsidR="007042A8" w:rsidRPr="006664CB">
        <w:rPr>
          <w:iCs/>
        </w:rPr>
        <w:t>Visten, kap. 5.10.5</w:t>
      </w:r>
      <w:r w:rsidR="007330EB" w:rsidRPr="006664CB">
        <w:rPr>
          <w:rFonts w:asciiTheme="minorHAnsi" w:hAnsiTheme="minorHAnsi"/>
          <w:bCs/>
          <w:iCs/>
        </w:rPr>
        <w:t>.</w:t>
      </w:r>
    </w:p>
    <w:p w14:paraId="193AA1F5" w14:textId="253D7BA4" w:rsidR="00915440" w:rsidRDefault="00915440" w:rsidP="00E46E30">
      <w:pPr>
        <w:pStyle w:val="Overskrift2"/>
      </w:pPr>
      <w:bookmarkStart w:id="77" w:name="_Toc227249237"/>
      <w:r>
        <w:t>Forvaltningssoner</w:t>
      </w:r>
      <w:bookmarkEnd w:id="77"/>
    </w:p>
    <w:p w14:paraId="1C829F50" w14:textId="61C4F1D2" w:rsidR="00C51CBA" w:rsidRPr="00543D24" w:rsidRDefault="001077BC" w:rsidP="007042A8">
      <w:pPr>
        <w:pStyle w:val="Brdtekst"/>
        <w:spacing w:after="60"/>
      </w:pPr>
      <w:r w:rsidRPr="00CF5D64">
        <w:t xml:space="preserve">For å sikre forutsigbar og kunnskapsbasert saksbehandling er </w:t>
      </w:r>
      <w:r>
        <w:t xml:space="preserve">Strauman og resten av Lomsdal-Visten </w:t>
      </w:r>
      <w:r w:rsidRPr="00CF5D64">
        <w:t xml:space="preserve">inndelt i tre </w:t>
      </w:r>
      <w:proofErr w:type="spellStart"/>
      <w:r w:rsidRPr="00CF5D64">
        <w:t>hovedsoner</w:t>
      </w:r>
      <w:proofErr w:type="spellEnd"/>
      <w:r w:rsidRPr="00CF5D64">
        <w:t xml:space="preserve"> med ulike </w:t>
      </w:r>
      <w:r w:rsidRPr="00DD671E">
        <w:t>forvaltningsnivåer: Vernesone (A), Brukssone (B) og Tiltakssone (C). Son</w:t>
      </w:r>
      <w:r w:rsidRPr="00CF5D64">
        <w:t>ene angir graden av restriksjon og hvilke typer tiltak som kan vurderes i område</w:t>
      </w:r>
      <w:r>
        <w:t>ne</w:t>
      </w:r>
      <w:r w:rsidRPr="00CF5D64">
        <w:t xml:space="preserve">. Soneringen </w:t>
      </w:r>
      <w:r w:rsidR="001E658C" w:rsidRPr="00543D24">
        <w:t xml:space="preserve">(tabell </w:t>
      </w:r>
      <w:r w:rsidR="00CE4C3B">
        <w:t>8</w:t>
      </w:r>
      <w:r w:rsidR="006C22A6">
        <w:t>, fig</w:t>
      </w:r>
      <w:r w:rsidR="008A3A10">
        <w:t>ur</w:t>
      </w:r>
      <w:r w:rsidR="006C22A6">
        <w:t xml:space="preserve"> 15</w:t>
      </w:r>
      <w:r w:rsidR="001E658C" w:rsidRPr="00543D24">
        <w:t xml:space="preserve">) </w:t>
      </w:r>
      <w:r w:rsidRPr="00543D24">
        <w:t xml:space="preserve">bygger på </w:t>
      </w:r>
      <w:r w:rsidR="006C22A6">
        <w:t xml:space="preserve">kjente </w:t>
      </w:r>
      <w:r w:rsidRPr="00543D24">
        <w:t>naturverdier, kulturmiljø, reindrift, landskap, ferdsel og sårbarhet.</w:t>
      </w:r>
      <w:r w:rsidR="00027866" w:rsidRPr="00543D24">
        <w:t xml:space="preserve"> </w:t>
      </w:r>
      <w:r w:rsidR="007042A8" w:rsidRPr="00543D24">
        <w:br/>
      </w:r>
      <w:r w:rsidR="00C51CBA" w:rsidRPr="00EB4A78">
        <w:rPr>
          <w:rFonts w:asciiTheme="minorHAnsi" w:hAnsiTheme="minorHAnsi"/>
          <w:bCs/>
          <w:iCs/>
        </w:rPr>
        <w:t>Se</w:t>
      </w:r>
      <w:r w:rsidR="00EB3113" w:rsidRPr="00EB4A78">
        <w:rPr>
          <w:rFonts w:asciiTheme="minorHAnsi" w:hAnsiTheme="minorHAnsi"/>
          <w:bCs/>
          <w:iCs/>
        </w:rPr>
        <w:t xml:space="preserve"> systemet for</w:t>
      </w:r>
      <w:r w:rsidR="006F196B" w:rsidRPr="00EB4A78">
        <w:rPr>
          <w:rFonts w:asciiTheme="minorHAnsi" w:hAnsiTheme="minorHAnsi"/>
          <w:bCs/>
          <w:iCs/>
        </w:rPr>
        <w:t xml:space="preserve"> sonering </w:t>
      </w:r>
      <w:r w:rsidR="00C51CBA" w:rsidRPr="00EB4A78">
        <w:rPr>
          <w:rFonts w:asciiTheme="minorHAnsi" w:hAnsiTheme="minorHAnsi"/>
          <w:bCs/>
          <w:iCs/>
        </w:rPr>
        <w:t xml:space="preserve">i </w:t>
      </w:r>
      <w:r w:rsidR="00C51CBA" w:rsidRPr="00EB4A78">
        <w:rPr>
          <w:rFonts w:asciiTheme="minorHAnsi" w:hAnsiTheme="minorHAnsi"/>
          <w:bCs/>
          <w:i/>
          <w:iCs/>
        </w:rPr>
        <w:t>Forvaltningsplan for Lomsdal</w:t>
      </w:r>
      <w:r w:rsidR="00C51CBA" w:rsidRPr="00EB4A78">
        <w:rPr>
          <w:rFonts w:ascii="Cambria Math" w:hAnsi="Cambria Math" w:cs="Cambria Math"/>
          <w:bCs/>
          <w:i/>
          <w:iCs/>
        </w:rPr>
        <w:t>‑</w:t>
      </w:r>
      <w:r w:rsidR="00C51CBA" w:rsidRPr="00EB4A78">
        <w:rPr>
          <w:rFonts w:asciiTheme="minorHAnsi" w:hAnsiTheme="minorHAnsi"/>
          <w:bCs/>
          <w:i/>
          <w:iCs/>
        </w:rPr>
        <w:t>Visten</w:t>
      </w:r>
      <w:r w:rsidR="00C51CBA" w:rsidRPr="00EB4A78">
        <w:rPr>
          <w:rFonts w:asciiTheme="minorHAnsi" w:hAnsiTheme="minorHAnsi"/>
          <w:bCs/>
          <w:iCs/>
        </w:rPr>
        <w:t xml:space="preserve">, kap. 5.11.  </w:t>
      </w:r>
    </w:p>
    <w:p w14:paraId="5A90A587" w14:textId="25ACFE63" w:rsidR="00BC0311" w:rsidRPr="00F400B0" w:rsidRDefault="00027866" w:rsidP="001053C9">
      <w:pPr>
        <w:pStyle w:val="Brdtekst"/>
        <w:spacing w:before="180"/>
        <w:rPr>
          <w:sz w:val="20"/>
          <w:szCs w:val="20"/>
        </w:rPr>
      </w:pPr>
      <w:r w:rsidRPr="00543D24">
        <w:rPr>
          <w:b/>
          <w:bCs/>
          <w:sz w:val="20"/>
          <w:szCs w:val="20"/>
        </w:rPr>
        <w:t>Tabell</w:t>
      </w:r>
      <w:r w:rsidR="00F400B0" w:rsidRPr="00543D24">
        <w:rPr>
          <w:b/>
          <w:bCs/>
          <w:sz w:val="20"/>
          <w:szCs w:val="20"/>
        </w:rPr>
        <w:t xml:space="preserve"> </w:t>
      </w:r>
      <w:r w:rsidR="00CE4C3B">
        <w:rPr>
          <w:b/>
          <w:bCs/>
          <w:sz w:val="20"/>
          <w:szCs w:val="20"/>
        </w:rPr>
        <w:t>8</w:t>
      </w:r>
      <w:r w:rsidR="00F400B0" w:rsidRPr="00543D24">
        <w:rPr>
          <w:b/>
          <w:bCs/>
          <w:sz w:val="20"/>
          <w:szCs w:val="20"/>
        </w:rPr>
        <w:t>.</w:t>
      </w:r>
      <w:r w:rsidR="00F400B0" w:rsidRPr="00543D24">
        <w:rPr>
          <w:sz w:val="20"/>
          <w:szCs w:val="20"/>
        </w:rPr>
        <w:t xml:space="preserve"> Forvaltningssoner</w:t>
      </w:r>
      <w:r w:rsidR="00F400B0" w:rsidRPr="00F400B0">
        <w:rPr>
          <w:sz w:val="20"/>
          <w:szCs w:val="20"/>
        </w:rPr>
        <w:t xml:space="preserve"> i Strauman landskapsvernområde</w:t>
      </w:r>
      <w:r w:rsidR="001E658C">
        <w:rPr>
          <w:sz w:val="20"/>
          <w:szCs w:val="20"/>
        </w:rPr>
        <w:t xml:space="preserve">. </w:t>
      </w:r>
    </w:p>
    <w:tbl>
      <w:tblPr>
        <w:tblW w:w="93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70" w:type="dxa"/>
          <w:bottom w:w="15" w:type="dxa"/>
          <w:right w:w="70" w:type="dxa"/>
        </w:tblCellMar>
        <w:tblLook w:val="04A0" w:firstRow="1" w:lastRow="0" w:firstColumn="1" w:lastColumn="0" w:noHBand="0" w:noVBand="1"/>
      </w:tblPr>
      <w:tblGrid>
        <w:gridCol w:w="2253"/>
        <w:gridCol w:w="1663"/>
        <w:gridCol w:w="2693"/>
        <w:gridCol w:w="2732"/>
      </w:tblGrid>
      <w:tr w:rsidR="00E81CE1" w:rsidRPr="00B74EE5" w14:paraId="14290B09" w14:textId="77777777" w:rsidTr="00027866">
        <w:trPr>
          <w:trHeight w:val="300"/>
        </w:trPr>
        <w:tc>
          <w:tcPr>
            <w:tcW w:w="3916" w:type="dxa"/>
            <w:gridSpan w:val="2"/>
            <w:tcBorders>
              <w:top w:val="single" w:sz="12" w:space="0" w:color="auto"/>
              <w:left w:val="single" w:sz="12" w:space="0" w:color="auto"/>
              <w:bottom w:val="single" w:sz="2" w:space="0" w:color="auto"/>
              <w:right w:val="nil"/>
            </w:tcBorders>
            <w:shd w:val="clear" w:color="auto" w:fill="7ABC32"/>
            <w:noWrap/>
            <w:tcMar>
              <w:top w:w="6" w:type="dxa"/>
              <w:bottom w:w="6" w:type="dxa"/>
            </w:tcMar>
            <w:vAlign w:val="center"/>
            <w:hideMark/>
          </w:tcPr>
          <w:p w14:paraId="5749BFB3" w14:textId="77777777" w:rsidR="00027866" w:rsidRPr="00B74EE5" w:rsidRDefault="00027866" w:rsidP="007C44B0">
            <w:pPr>
              <w:spacing w:beforeLines="20" w:before="48" w:afterLines="20" w:after="48"/>
              <w:rPr>
                <w:rFonts w:ascii="Calibri" w:eastAsia="Times New Roman" w:hAnsi="Calibri" w:cs="Calibri"/>
                <w:b/>
                <w:bCs/>
                <w:color w:val="000000"/>
                <w:sz w:val="24"/>
                <w:szCs w:val="24"/>
              </w:rPr>
            </w:pPr>
            <w:r w:rsidRPr="00B74EE5">
              <w:rPr>
                <w:rFonts w:ascii="Calibri" w:eastAsia="Times New Roman" w:hAnsi="Calibri" w:cs="Calibri"/>
                <w:b/>
                <w:bCs/>
                <w:color w:val="000000"/>
              </w:rPr>
              <w:t>Vernesone</w:t>
            </w:r>
            <w:r>
              <w:rPr>
                <w:rFonts w:ascii="Calibri" w:eastAsia="Times New Roman" w:hAnsi="Calibri" w:cs="Calibri"/>
                <w:b/>
                <w:bCs/>
                <w:color w:val="000000"/>
              </w:rPr>
              <w:t xml:space="preserve"> (A)</w:t>
            </w:r>
          </w:p>
        </w:tc>
        <w:tc>
          <w:tcPr>
            <w:tcW w:w="2693" w:type="dxa"/>
            <w:tcBorders>
              <w:top w:val="single" w:sz="12" w:space="0" w:color="auto"/>
              <w:left w:val="nil"/>
              <w:bottom w:val="single" w:sz="6" w:space="0" w:color="auto"/>
              <w:right w:val="nil"/>
            </w:tcBorders>
            <w:shd w:val="clear" w:color="auto" w:fill="7ABC32"/>
            <w:noWrap/>
            <w:tcMar>
              <w:top w:w="6" w:type="dxa"/>
              <w:bottom w:w="6" w:type="dxa"/>
            </w:tcMar>
          </w:tcPr>
          <w:p w14:paraId="434C211A" w14:textId="77777777" w:rsidR="00027866" w:rsidRPr="00B74EE5" w:rsidRDefault="00027866" w:rsidP="007C44B0">
            <w:pPr>
              <w:spacing w:beforeLines="20" w:before="48" w:afterLines="20" w:after="48"/>
              <w:rPr>
                <w:rFonts w:ascii="Calibri" w:eastAsia="Times New Roman" w:hAnsi="Calibri" w:cs="Calibri"/>
                <w:b/>
                <w:bCs/>
                <w:color w:val="000000"/>
                <w:sz w:val="18"/>
                <w:szCs w:val="18"/>
              </w:rPr>
            </w:pPr>
          </w:p>
        </w:tc>
        <w:tc>
          <w:tcPr>
            <w:tcW w:w="2732" w:type="dxa"/>
            <w:tcBorders>
              <w:top w:val="single" w:sz="12" w:space="0" w:color="auto"/>
              <w:left w:val="nil"/>
              <w:bottom w:val="single" w:sz="6" w:space="0" w:color="auto"/>
              <w:right w:val="single" w:sz="12" w:space="0" w:color="auto"/>
            </w:tcBorders>
            <w:shd w:val="clear" w:color="auto" w:fill="7ABC32"/>
            <w:noWrap/>
            <w:tcMar>
              <w:top w:w="6" w:type="dxa"/>
              <w:bottom w:w="6" w:type="dxa"/>
            </w:tcMar>
          </w:tcPr>
          <w:p w14:paraId="5A9EAB93" w14:textId="77777777" w:rsidR="00027866" w:rsidRPr="00B74EE5" w:rsidRDefault="00027866" w:rsidP="007C44B0">
            <w:pPr>
              <w:spacing w:beforeLines="20" w:before="48" w:afterLines="20" w:after="48"/>
              <w:rPr>
                <w:rFonts w:ascii="Calibri" w:eastAsia="Times New Roman" w:hAnsi="Calibri" w:cs="Calibri"/>
                <w:b/>
                <w:bCs/>
                <w:color w:val="000000"/>
                <w:sz w:val="18"/>
                <w:szCs w:val="18"/>
              </w:rPr>
            </w:pPr>
          </w:p>
        </w:tc>
      </w:tr>
      <w:tr w:rsidR="00E81CE1" w:rsidRPr="00B74EE5" w14:paraId="3931CA03" w14:textId="77777777" w:rsidTr="00027866">
        <w:trPr>
          <w:trHeight w:val="300"/>
        </w:trPr>
        <w:tc>
          <w:tcPr>
            <w:tcW w:w="2253" w:type="dxa"/>
            <w:tcBorders>
              <w:top w:val="single" w:sz="2" w:space="0" w:color="auto"/>
              <w:left w:val="single" w:sz="12" w:space="0" w:color="auto"/>
              <w:bottom w:val="single" w:sz="2" w:space="0" w:color="auto"/>
              <w:right w:val="single" w:sz="6" w:space="0" w:color="auto"/>
            </w:tcBorders>
            <w:shd w:val="clear" w:color="auto" w:fill="7ABC32"/>
            <w:noWrap/>
            <w:tcMar>
              <w:top w:w="6" w:type="dxa"/>
              <w:bottom w:w="6" w:type="dxa"/>
            </w:tcMar>
            <w:vAlign w:val="center"/>
            <w:hideMark/>
          </w:tcPr>
          <w:p w14:paraId="05990994"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A1 Villmark</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A9D975"/>
            <w:noWrap/>
            <w:tcMar>
              <w:top w:w="6" w:type="dxa"/>
              <w:bottom w:w="6" w:type="dxa"/>
            </w:tcMar>
          </w:tcPr>
          <w:p w14:paraId="5B1113CF" w14:textId="77777777" w:rsidR="00027866" w:rsidRPr="00B74EE5" w:rsidRDefault="00027866" w:rsidP="007C44B0">
            <w:pPr>
              <w:spacing w:beforeLines="20" w:before="48" w:afterLines="20" w:after="48"/>
              <w:rPr>
                <w:rFonts w:ascii="Calibri" w:eastAsia="Aptos" w:hAnsi="Calibri" w:cs="Calibri"/>
                <w:color w:val="000000"/>
                <w:sz w:val="18"/>
                <w:szCs w:val="18"/>
              </w:rPr>
            </w:pPr>
            <w:r>
              <w:rPr>
                <w:rFonts w:ascii="Calibri" w:eastAsia="Aptos" w:hAnsi="Calibri" w:cs="Calibri"/>
                <w:color w:val="000000"/>
                <w:sz w:val="18"/>
                <w:szCs w:val="18"/>
              </w:rPr>
              <w:t xml:space="preserve">Naturskog (gammelskog og områder uten spor etter tidligere hogst) </w:t>
            </w:r>
          </w:p>
        </w:tc>
      </w:tr>
      <w:tr w:rsidR="00E81CE1" w:rsidRPr="00B74EE5" w14:paraId="37E8848B" w14:textId="77777777" w:rsidTr="00027866">
        <w:trPr>
          <w:trHeight w:val="300"/>
        </w:trPr>
        <w:tc>
          <w:tcPr>
            <w:tcW w:w="2253" w:type="dxa"/>
            <w:tcBorders>
              <w:top w:val="single" w:sz="2" w:space="0" w:color="auto"/>
              <w:left w:val="single" w:sz="12" w:space="0" w:color="auto"/>
              <w:bottom w:val="single" w:sz="2" w:space="0" w:color="auto"/>
              <w:right w:val="single" w:sz="6" w:space="0" w:color="auto"/>
            </w:tcBorders>
            <w:shd w:val="clear" w:color="auto" w:fill="7ABC32"/>
            <w:noWrap/>
            <w:tcMar>
              <w:top w:w="6" w:type="dxa"/>
              <w:bottom w:w="6" w:type="dxa"/>
            </w:tcMar>
            <w:vAlign w:val="center"/>
            <w:hideMark/>
          </w:tcPr>
          <w:p w14:paraId="461F9873"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A2 Naturverdier</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A9D975"/>
            <w:noWrap/>
            <w:tcMar>
              <w:top w:w="6" w:type="dxa"/>
              <w:bottom w:w="6" w:type="dxa"/>
            </w:tcMar>
          </w:tcPr>
          <w:p w14:paraId="452858EE" w14:textId="77777777" w:rsidR="00027866" w:rsidRPr="00B74EE5" w:rsidRDefault="00027866" w:rsidP="007C44B0">
            <w:pPr>
              <w:spacing w:beforeLines="20" w:before="48" w:afterLines="20" w:after="48"/>
              <w:rPr>
                <w:rFonts w:ascii="Calibri" w:eastAsia="Aptos" w:hAnsi="Calibri" w:cs="Calibri"/>
                <w:color w:val="000000"/>
                <w:sz w:val="18"/>
                <w:szCs w:val="18"/>
              </w:rPr>
            </w:pPr>
            <w:r>
              <w:rPr>
                <w:rFonts w:ascii="Calibri" w:eastAsia="Aptos" w:hAnsi="Calibri" w:cs="Calibri"/>
                <w:color w:val="000000"/>
                <w:sz w:val="18"/>
                <w:szCs w:val="18"/>
              </w:rPr>
              <w:t xml:space="preserve">Kantsoner til vassdrag, naturtypelokaliteter inkl. </w:t>
            </w:r>
            <w:proofErr w:type="spellStart"/>
            <w:r>
              <w:rPr>
                <w:rFonts w:ascii="Calibri" w:eastAsia="Aptos" w:hAnsi="Calibri" w:cs="Calibri"/>
                <w:color w:val="000000"/>
                <w:sz w:val="18"/>
                <w:szCs w:val="18"/>
              </w:rPr>
              <w:t>Mølnhusfossen</w:t>
            </w:r>
            <w:proofErr w:type="spellEnd"/>
            <w:r>
              <w:rPr>
                <w:rFonts w:ascii="Calibri" w:eastAsia="Aptos" w:hAnsi="Calibri" w:cs="Calibri"/>
                <w:color w:val="000000"/>
                <w:sz w:val="18"/>
                <w:szCs w:val="18"/>
              </w:rPr>
              <w:t>, kalkrik berggrunn.</w:t>
            </w:r>
          </w:p>
        </w:tc>
      </w:tr>
      <w:tr w:rsidR="00E81CE1" w:rsidRPr="00B74EE5" w14:paraId="0915477D" w14:textId="77777777" w:rsidTr="00027866">
        <w:trPr>
          <w:trHeight w:val="300"/>
        </w:trPr>
        <w:tc>
          <w:tcPr>
            <w:tcW w:w="2253" w:type="dxa"/>
            <w:tcBorders>
              <w:top w:val="single" w:sz="2" w:space="0" w:color="auto"/>
              <w:left w:val="single" w:sz="12" w:space="0" w:color="auto"/>
              <w:bottom w:val="single" w:sz="2" w:space="0" w:color="auto"/>
              <w:right w:val="single" w:sz="6" w:space="0" w:color="auto"/>
            </w:tcBorders>
            <w:shd w:val="clear" w:color="auto" w:fill="7ABC32"/>
            <w:noWrap/>
            <w:tcMar>
              <w:top w:w="6" w:type="dxa"/>
              <w:bottom w:w="6" w:type="dxa"/>
            </w:tcMar>
            <w:vAlign w:val="center"/>
            <w:hideMark/>
          </w:tcPr>
          <w:p w14:paraId="6E31996B"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A3 Reindrift</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A9D975"/>
            <w:noWrap/>
            <w:tcMar>
              <w:top w:w="6" w:type="dxa"/>
              <w:bottom w:w="6" w:type="dxa"/>
            </w:tcMar>
          </w:tcPr>
          <w:p w14:paraId="7FD77E4D" w14:textId="56137303" w:rsidR="00027866" w:rsidRPr="00B74EE5" w:rsidRDefault="00027866" w:rsidP="007C44B0">
            <w:pPr>
              <w:spacing w:beforeLines="20" w:before="48" w:afterLines="20" w:after="48"/>
              <w:rPr>
                <w:rFonts w:ascii="Calibri" w:eastAsia="Times New Roman" w:hAnsi="Calibri" w:cs="Calibri"/>
                <w:color w:val="000000"/>
                <w:sz w:val="18"/>
                <w:szCs w:val="18"/>
              </w:rPr>
            </w:pPr>
            <w:proofErr w:type="spellStart"/>
            <w:r w:rsidRPr="00B74EE5">
              <w:rPr>
                <w:rFonts w:ascii="Calibri" w:eastAsia="Times New Roman" w:hAnsi="Calibri" w:cs="Calibri"/>
                <w:color w:val="000000"/>
                <w:sz w:val="18"/>
                <w:szCs w:val="18"/>
              </w:rPr>
              <w:t>Kalvingsområde</w:t>
            </w:r>
            <w:proofErr w:type="spellEnd"/>
            <w:r w:rsidRPr="00B74EE5">
              <w:rPr>
                <w:rFonts w:ascii="Calibri" w:eastAsia="Times New Roman" w:hAnsi="Calibri" w:cs="Calibri"/>
                <w:color w:val="000000"/>
                <w:sz w:val="18"/>
                <w:szCs w:val="18"/>
              </w:rPr>
              <w:t xml:space="preserve">, vårbeite og del av </w:t>
            </w:r>
            <w:proofErr w:type="spellStart"/>
            <w:r w:rsidRPr="00B74EE5">
              <w:rPr>
                <w:rFonts w:ascii="Calibri" w:eastAsia="Times New Roman" w:hAnsi="Calibri" w:cs="Calibri"/>
                <w:color w:val="000000"/>
                <w:sz w:val="18"/>
                <w:szCs w:val="18"/>
              </w:rPr>
              <w:t>flytt</w:t>
            </w:r>
            <w:r w:rsidR="00A23C0C">
              <w:rPr>
                <w:rFonts w:ascii="Calibri" w:eastAsia="Times New Roman" w:hAnsi="Calibri" w:cs="Calibri"/>
                <w:color w:val="000000"/>
                <w:sz w:val="18"/>
                <w:szCs w:val="18"/>
              </w:rPr>
              <w:t>l</w:t>
            </w:r>
            <w:r w:rsidRPr="00B74EE5">
              <w:rPr>
                <w:rFonts w:ascii="Calibri" w:eastAsia="Times New Roman" w:hAnsi="Calibri" w:cs="Calibri"/>
                <w:color w:val="000000"/>
                <w:sz w:val="18"/>
                <w:szCs w:val="18"/>
              </w:rPr>
              <w:t>ei</w:t>
            </w:r>
            <w:proofErr w:type="spellEnd"/>
            <w:r w:rsidRPr="00B74EE5">
              <w:rPr>
                <w:rFonts w:ascii="Calibri" w:eastAsia="Times New Roman" w:hAnsi="Calibri" w:cs="Calibri"/>
                <w:color w:val="000000"/>
                <w:sz w:val="18"/>
                <w:szCs w:val="18"/>
              </w:rPr>
              <w:t xml:space="preserve"> fra Lakselvvatnet</w:t>
            </w:r>
            <w:r>
              <w:rPr>
                <w:rFonts w:ascii="Calibri" w:eastAsia="Times New Roman" w:hAnsi="Calibri" w:cs="Calibri"/>
                <w:color w:val="000000"/>
                <w:sz w:val="18"/>
                <w:szCs w:val="18"/>
              </w:rPr>
              <w:t xml:space="preserve"> sørøst</w:t>
            </w:r>
            <w:r w:rsidRPr="00B74EE5">
              <w:rPr>
                <w:rFonts w:ascii="Calibri" w:eastAsia="Times New Roman" w:hAnsi="Calibri" w:cs="Calibri"/>
                <w:color w:val="000000"/>
                <w:sz w:val="18"/>
                <w:szCs w:val="18"/>
              </w:rPr>
              <w:t xml:space="preserve"> og sørover</w:t>
            </w:r>
            <w:r>
              <w:rPr>
                <w:rFonts w:ascii="Calibri" w:eastAsia="Times New Roman" w:hAnsi="Calibri" w:cs="Calibri"/>
                <w:color w:val="000000"/>
                <w:sz w:val="18"/>
                <w:szCs w:val="18"/>
              </w:rPr>
              <w:t xml:space="preserve"> Laksmarkdalen. </w:t>
            </w:r>
          </w:p>
        </w:tc>
      </w:tr>
      <w:tr w:rsidR="00E81CE1" w:rsidRPr="00B74EE5" w14:paraId="4B0406D9" w14:textId="77777777" w:rsidTr="00027866">
        <w:trPr>
          <w:trHeight w:val="300"/>
        </w:trPr>
        <w:tc>
          <w:tcPr>
            <w:tcW w:w="2253" w:type="dxa"/>
            <w:tcBorders>
              <w:top w:val="single" w:sz="2" w:space="0" w:color="auto"/>
              <w:left w:val="single" w:sz="12" w:space="0" w:color="auto"/>
              <w:bottom w:val="single" w:sz="12" w:space="0" w:color="auto"/>
              <w:right w:val="single" w:sz="6" w:space="0" w:color="auto"/>
            </w:tcBorders>
            <w:shd w:val="clear" w:color="auto" w:fill="7ABC32"/>
            <w:noWrap/>
            <w:tcMar>
              <w:top w:w="6" w:type="dxa"/>
              <w:bottom w:w="6" w:type="dxa"/>
            </w:tcMar>
            <w:vAlign w:val="center"/>
            <w:hideMark/>
          </w:tcPr>
          <w:p w14:paraId="10642F19"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 xml:space="preserve">A4 Grotter </w:t>
            </w:r>
          </w:p>
        </w:tc>
        <w:tc>
          <w:tcPr>
            <w:tcW w:w="7088" w:type="dxa"/>
            <w:gridSpan w:val="3"/>
            <w:tcBorders>
              <w:top w:val="single" w:sz="6" w:space="0" w:color="auto"/>
              <w:left w:val="single" w:sz="6" w:space="0" w:color="auto"/>
              <w:bottom w:val="single" w:sz="12" w:space="0" w:color="auto"/>
              <w:right w:val="single" w:sz="12" w:space="0" w:color="auto"/>
            </w:tcBorders>
            <w:shd w:val="clear" w:color="auto" w:fill="A9D975"/>
            <w:noWrap/>
            <w:tcMar>
              <w:top w:w="6" w:type="dxa"/>
              <w:bottom w:w="6" w:type="dxa"/>
            </w:tcMar>
          </w:tcPr>
          <w:p w14:paraId="6E6F9DC2" w14:textId="77777777" w:rsidR="00027866" w:rsidRPr="00B74EE5" w:rsidRDefault="00027866" w:rsidP="007C44B0">
            <w:pPr>
              <w:spacing w:beforeLines="20" w:before="48" w:afterLines="20" w:after="48"/>
              <w:ind w:right="-60"/>
              <w:rPr>
                <w:rFonts w:ascii="Calibri" w:eastAsia="Aptos" w:hAnsi="Calibri" w:cs="Calibri"/>
                <w:color w:val="000000"/>
                <w:sz w:val="18"/>
                <w:szCs w:val="18"/>
              </w:rPr>
            </w:pPr>
            <w:r>
              <w:rPr>
                <w:rFonts w:ascii="Calibri" w:eastAsia="Aptos" w:hAnsi="Calibri" w:cs="Calibri"/>
                <w:color w:val="000000"/>
                <w:sz w:val="18"/>
                <w:szCs w:val="18"/>
              </w:rPr>
              <w:t xml:space="preserve">Ingen kjente forekomster prioritert foreløpig. </w:t>
            </w:r>
          </w:p>
        </w:tc>
      </w:tr>
      <w:tr w:rsidR="00027866" w:rsidRPr="00B74EE5" w14:paraId="10DBA0C3" w14:textId="77777777" w:rsidTr="00027866">
        <w:trPr>
          <w:trHeight w:val="300"/>
        </w:trPr>
        <w:tc>
          <w:tcPr>
            <w:tcW w:w="9341" w:type="dxa"/>
            <w:gridSpan w:val="4"/>
            <w:tcBorders>
              <w:top w:val="single" w:sz="12" w:space="0" w:color="auto"/>
              <w:left w:val="single" w:sz="12" w:space="0" w:color="auto"/>
              <w:bottom w:val="single" w:sz="6" w:space="0" w:color="auto"/>
              <w:right w:val="single" w:sz="12" w:space="0" w:color="auto"/>
            </w:tcBorders>
            <w:shd w:val="clear" w:color="auto" w:fill="8EC5FC"/>
            <w:noWrap/>
            <w:tcMar>
              <w:top w:w="6" w:type="dxa"/>
              <w:bottom w:w="6" w:type="dxa"/>
            </w:tcMar>
            <w:vAlign w:val="center"/>
            <w:hideMark/>
          </w:tcPr>
          <w:p w14:paraId="748797E8" w14:textId="77777777" w:rsidR="00027866" w:rsidRPr="00B74EE5" w:rsidRDefault="00027866" w:rsidP="007C44B0">
            <w:pPr>
              <w:spacing w:beforeLines="20" w:before="48" w:afterLines="20" w:after="48"/>
              <w:rPr>
                <w:rFonts w:ascii="Calibri" w:eastAsia="Times New Roman" w:hAnsi="Calibri" w:cs="Calibri"/>
                <w:b/>
                <w:bCs/>
                <w:color w:val="000000"/>
                <w:sz w:val="18"/>
                <w:szCs w:val="18"/>
              </w:rPr>
            </w:pPr>
            <w:r w:rsidRPr="00B74EE5">
              <w:rPr>
                <w:rFonts w:ascii="Calibri" w:eastAsia="Times New Roman" w:hAnsi="Calibri" w:cs="Calibri"/>
                <w:b/>
                <w:bCs/>
                <w:color w:val="000000"/>
              </w:rPr>
              <w:t>Brukssone</w:t>
            </w:r>
            <w:r>
              <w:rPr>
                <w:rFonts w:ascii="Calibri" w:eastAsia="Times New Roman" w:hAnsi="Calibri" w:cs="Calibri"/>
                <w:b/>
                <w:bCs/>
                <w:color w:val="000000"/>
              </w:rPr>
              <w:t xml:space="preserve"> (B)</w:t>
            </w:r>
          </w:p>
        </w:tc>
      </w:tr>
      <w:tr w:rsidR="00E81CE1" w:rsidRPr="00B74EE5" w14:paraId="3A558C78" w14:textId="77777777" w:rsidTr="00027866">
        <w:trPr>
          <w:trHeight w:val="300"/>
        </w:trPr>
        <w:tc>
          <w:tcPr>
            <w:tcW w:w="2253" w:type="dxa"/>
            <w:tcBorders>
              <w:top w:val="single" w:sz="6" w:space="0" w:color="auto"/>
              <w:left w:val="single" w:sz="12" w:space="0" w:color="auto"/>
              <w:bottom w:val="single" w:sz="6" w:space="0" w:color="auto"/>
              <w:right w:val="single" w:sz="6" w:space="0" w:color="auto"/>
            </w:tcBorders>
            <w:shd w:val="clear" w:color="auto" w:fill="8EC5FC"/>
            <w:noWrap/>
            <w:tcMar>
              <w:top w:w="6" w:type="dxa"/>
              <w:bottom w:w="6" w:type="dxa"/>
            </w:tcMar>
            <w:vAlign w:val="center"/>
            <w:hideMark/>
          </w:tcPr>
          <w:p w14:paraId="54B30785"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B1 Friluftsliv</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BFDEFD"/>
            <w:noWrap/>
            <w:tcMar>
              <w:top w:w="6" w:type="dxa"/>
              <w:bottom w:w="6" w:type="dxa"/>
            </w:tcMar>
          </w:tcPr>
          <w:p w14:paraId="7334595F"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sidRPr="00B74EE5">
              <w:rPr>
                <w:sz w:val="18"/>
                <w:szCs w:val="18"/>
              </w:rPr>
              <w:t xml:space="preserve">Turrutene Aursletta-Laksmarka, gammelveien til Sætra og ruta videre til </w:t>
            </w:r>
            <w:proofErr w:type="spellStart"/>
            <w:r w:rsidRPr="00B74EE5">
              <w:rPr>
                <w:sz w:val="18"/>
                <w:szCs w:val="18"/>
              </w:rPr>
              <w:t>Eiterådalen</w:t>
            </w:r>
            <w:proofErr w:type="spellEnd"/>
            <w:r>
              <w:rPr>
                <w:sz w:val="18"/>
                <w:szCs w:val="18"/>
              </w:rPr>
              <w:t>.</w:t>
            </w:r>
          </w:p>
        </w:tc>
      </w:tr>
      <w:tr w:rsidR="00E81CE1" w:rsidRPr="00B74EE5" w14:paraId="08ED87E0" w14:textId="77777777" w:rsidTr="00027866">
        <w:trPr>
          <w:trHeight w:val="300"/>
        </w:trPr>
        <w:tc>
          <w:tcPr>
            <w:tcW w:w="2253" w:type="dxa"/>
            <w:tcBorders>
              <w:top w:val="single" w:sz="6" w:space="0" w:color="auto"/>
              <w:left w:val="single" w:sz="12" w:space="0" w:color="auto"/>
              <w:bottom w:val="single" w:sz="6" w:space="0" w:color="auto"/>
              <w:right w:val="single" w:sz="6" w:space="0" w:color="auto"/>
            </w:tcBorders>
            <w:shd w:val="clear" w:color="auto" w:fill="8EC5FC"/>
            <w:noWrap/>
            <w:tcMar>
              <w:top w:w="6" w:type="dxa"/>
              <w:bottom w:w="6" w:type="dxa"/>
            </w:tcMar>
            <w:vAlign w:val="center"/>
            <w:hideMark/>
          </w:tcPr>
          <w:p w14:paraId="7EFAB447"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B2 Skjøtsel</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BFDEFD"/>
            <w:noWrap/>
            <w:tcMar>
              <w:top w:w="6" w:type="dxa"/>
              <w:bottom w:w="6" w:type="dxa"/>
            </w:tcMar>
          </w:tcPr>
          <w:p w14:paraId="72E2FC14"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Pr>
                <w:rFonts w:ascii="Calibri" w:eastAsia="Times New Roman" w:hAnsi="Calibri" w:cs="Calibri"/>
                <w:color w:val="000000"/>
                <w:sz w:val="18"/>
                <w:szCs w:val="18"/>
              </w:rPr>
              <w:t xml:space="preserve">Nærområdet rundt gamle gårdsbruk (Lakselva, </w:t>
            </w:r>
            <w:proofErr w:type="spellStart"/>
            <w:r>
              <w:rPr>
                <w:rFonts w:ascii="Calibri" w:eastAsia="Times New Roman" w:hAnsi="Calibri" w:cs="Calibri"/>
                <w:color w:val="000000"/>
                <w:sz w:val="18"/>
                <w:szCs w:val="18"/>
              </w:rPr>
              <w:t>Sannan</w:t>
            </w:r>
            <w:proofErr w:type="spellEnd"/>
            <w:r>
              <w:rPr>
                <w:rFonts w:ascii="Calibri" w:eastAsia="Times New Roman" w:hAnsi="Calibri" w:cs="Calibri"/>
                <w:color w:val="000000"/>
                <w:sz w:val="18"/>
                <w:szCs w:val="18"/>
              </w:rPr>
              <w:t xml:space="preserve">. </w:t>
            </w:r>
          </w:p>
        </w:tc>
      </w:tr>
      <w:tr w:rsidR="00E81CE1" w:rsidRPr="00B74EE5" w14:paraId="7BA61519" w14:textId="77777777" w:rsidTr="00027866">
        <w:trPr>
          <w:trHeight w:val="300"/>
        </w:trPr>
        <w:tc>
          <w:tcPr>
            <w:tcW w:w="2253" w:type="dxa"/>
            <w:tcBorders>
              <w:top w:val="single" w:sz="6" w:space="0" w:color="auto"/>
              <w:left w:val="single" w:sz="12" w:space="0" w:color="auto"/>
              <w:bottom w:val="single" w:sz="6" w:space="0" w:color="auto"/>
              <w:right w:val="single" w:sz="6" w:space="0" w:color="auto"/>
            </w:tcBorders>
            <w:shd w:val="clear" w:color="auto" w:fill="8EC5FC"/>
            <w:noWrap/>
            <w:tcMar>
              <w:top w:w="6" w:type="dxa"/>
              <w:bottom w:w="6" w:type="dxa"/>
            </w:tcMar>
            <w:vAlign w:val="center"/>
          </w:tcPr>
          <w:p w14:paraId="1B82528D"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B3 Fjordsoner</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BFDEFD"/>
            <w:noWrap/>
            <w:tcMar>
              <w:top w:w="6" w:type="dxa"/>
              <w:bottom w:w="6" w:type="dxa"/>
            </w:tcMar>
          </w:tcPr>
          <w:p w14:paraId="71A5AB35"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Pr>
                <w:rFonts w:ascii="Calibri" w:eastAsia="Times New Roman" w:hAnsi="Calibri" w:cs="Calibri"/>
                <w:color w:val="000000"/>
                <w:sz w:val="18"/>
                <w:szCs w:val="18"/>
              </w:rPr>
              <w:t xml:space="preserve">Mulig landingssted fra båt langs Lakselvvatnet: Sørøstlige bredd ved Lakselva, ved </w:t>
            </w:r>
            <w:proofErr w:type="spellStart"/>
            <w:r>
              <w:rPr>
                <w:rFonts w:ascii="Calibri" w:eastAsia="Times New Roman" w:hAnsi="Calibri" w:cs="Calibri"/>
                <w:color w:val="000000"/>
                <w:sz w:val="18"/>
                <w:szCs w:val="18"/>
              </w:rPr>
              <w:t>Sannan</w:t>
            </w:r>
            <w:proofErr w:type="spellEnd"/>
            <w:r>
              <w:rPr>
                <w:rFonts w:ascii="Calibri" w:eastAsia="Times New Roman" w:hAnsi="Calibri" w:cs="Calibri"/>
                <w:color w:val="000000"/>
                <w:sz w:val="18"/>
                <w:szCs w:val="18"/>
              </w:rPr>
              <w:t xml:space="preserve"> og ved veien til Sætra/Sæterelva utløp.</w:t>
            </w:r>
          </w:p>
        </w:tc>
      </w:tr>
      <w:tr w:rsidR="00E81CE1" w:rsidRPr="00B74EE5" w14:paraId="447AAC38" w14:textId="77777777" w:rsidTr="00027866">
        <w:trPr>
          <w:trHeight w:val="300"/>
        </w:trPr>
        <w:tc>
          <w:tcPr>
            <w:tcW w:w="2253" w:type="dxa"/>
            <w:tcBorders>
              <w:top w:val="single" w:sz="6" w:space="0" w:color="auto"/>
              <w:left w:val="single" w:sz="12" w:space="0" w:color="auto"/>
              <w:bottom w:val="single" w:sz="12" w:space="0" w:color="auto"/>
              <w:right w:val="single" w:sz="6" w:space="0" w:color="auto"/>
            </w:tcBorders>
            <w:shd w:val="clear" w:color="auto" w:fill="8EC5FC"/>
            <w:noWrap/>
            <w:tcMar>
              <w:top w:w="6" w:type="dxa"/>
              <w:bottom w:w="6" w:type="dxa"/>
            </w:tcMar>
            <w:vAlign w:val="center"/>
          </w:tcPr>
          <w:p w14:paraId="2D84623C" w14:textId="77777777" w:rsidR="00027866" w:rsidRPr="00B74EE5" w:rsidRDefault="00027866" w:rsidP="007C44B0">
            <w:pPr>
              <w:spacing w:beforeLines="20" w:before="48" w:afterLines="20" w:after="48"/>
              <w:ind w:left="108"/>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B4 Fritidsboliger</w:t>
            </w:r>
          </w:p>
        </w:tc>
        <w:tc>
          <w:tcPr>
            <w:tcW w:w="7088" w:type="dxa"/>
            <w:gridSpan w:val="3"/>
            <w:tcBorders>
              <w:top w:val="single" w:sz="6" w:space="0" w:color="auto"/>
              <w:left w:val="single" w:sz="6" w:space="0" w:color="auto"/>
              <w:bottom w:val="single" w:sz="12" w:space="0" w:color="auto"/>
              <w:right w:val="single" w:sz="12" w:space="0" w:color="auto"/>
            </w:tcBorders>
            <w:shd w:val="clear" w:color="auto" w:fill="BFDEFD"/>
            <w:noWrap/>
            <w:tcMar>
              <w:top w:w="6" w:type="dxa"/>
              <w:bottom w:w="6" w:type="dxa"/>
            </w:tcMar>
          </w:tcPr>
          <w:p w14:paraId="4AB95EE7"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sidRPr="00336684">
              <w:rPr>
                <w:rFonts w:ascii="Calibri" w:eastAsia="Times New Roman" w:hAnsi="Calibri" w:cs="Calibri"/>
                <w:color w:val="000000"/>
                <w:sz w:val="18"/>
                <w:szCs w:val="18"/>
              </w:rPr>
              <w:t xml:space="preserve">Andre hytter og tilkomsten fra Lakselvvatnet.  </w:t>
            </w:r>
          </w:p>
        </w:tc>
      </w:tr>
      <w:tr w:rsidR="00E81CE1" w:rsidRPr="00B74EE5" w14:paraId="266A864C" w14:textId="77777777" w:rsidTr="00027866">
        <w:trPr>
          <w:trHeight w:val="300"/>
        </w:trPr>
        <w:tc>
          <w:tcPr>
            <w:tcW w:w="3916" w:type="dxa"/>
            <w:gridSpan w:val="2"/>
            <w:tcBorders>
              <w:top w:val="single" w:sz="12" w:space="0" w:color="auto"/>
              <w:left w:val="single" w:sz="12" w:space="0" w:color="auto"/>
              <w:bottom w:val="single" w:sz="6" w:space="0" w:color="auto"/>
              <w:right w:val="nil"/>
            </w:tcBorders>
            <w:shd w:val="clear" w:color="auto" w:fill="FFD966"/>
            <w:noWrap/>
            <w:tcMar>
              <w:top w:w="6" w:type="dxa"/>
              <w:bottom w:w="6" w:type="dxa"/>
            </w:tcMar>
            <w:vAlign w:val="center"/>
            <w:hideMark/>
          </w:tcPr>
          <w:p w14:paraId="312DB431" w14:textId="77777777" w:rsidR="00027866" w:rsidRPr="00B74EE5" w:rsidRDefault="00027866" w:rsidP="007C44B0">
            <w:pPr>
              <w:spacing w:beforeLines="20" w:before="48" w:afterLines="20" w:after="48"/>
              <w:rPr>
                <w:rFonts w:ascii="Calibri" w:eastAsia="Times New Roman" w:hAnsi="Calibri" w:cs="Calibri"/>
                <w:b/>
                <w:bCs/>
                <w:color w:val="000000"/>
                <w:sz w:val="24"/>
                <w:szCs w:val="24"/>
              </w:rPr>
            </w:pPr>
            <w:r w:rsidRPr="00B74EE5">
              <w:rPr>
                <w:rFonts w:ascii="Calibri" w:eastAsia="Times New Roman" w:hAnsi="Calibri" w:cs="Calibri"/>
                <w:b/>
                <w:bCs/>
                <w:color w:val="000000"/>
              </w:rPr>
              <w:t>Tiltakssone</w:t>
            </w:r>
            <w:r>
              <w:rPr>
                <w:rFonts w:ascii="Calibri" w:eastAsia="Times New Roman" w:hAnsi="Calibri" w:cs="Calibri"/>
                <w:b/>
                <w:bCs/>
                <w:color w:val="000000"/>
              </w:rPr>
              <w:t xml:space="preserve"> (C)</w:t>
            </w:r>
          </w:p>
        </w:tc>
        <w:tc>
          <w:tcPr>
            <w:tcW w:w="2693" w:type="dxa"/>
            <w:tcBorders>
              <w:top w:val="single" w:sz="12" w:space="0" w:color="auto"/>
              <w:left w:val="nil"/>
              <w:bottom w:val="single" w:sz="6" w:space="0" w:color="auto"/>
              <w:right w:val="nil"/>
            </w:tcBorders>
            <w:shd w:val="clear" w:color="auto" w:fill="FFD966"/>
            <w:noWrap/>
            <w:tcMar>
              <w:top w:w="6" w:type="dxa"/>
              <w:bottom w:w="6" w:type="dxa"/>
            </w:tcMar>
            <w:vAlign w:val="center"/>
          </w:tcPr>
          <w:p w14:paraId="41667918" w14:textId="77777777" w:rsidR="00027866" w:rsidRPr="00B74EE5" w:rsidRDefault="00027866" w:rsidP="007C44B0">
            <w:pPr>
              <w:spacing w:beforeLines="20" w:before="48" w:afterLines="20" w:after="48"/>
              <w:rPr>
                <w:rFonts w:ascii="Calibri" w:eastAsia="Times New Roman" w:hAnsi="Calibri" w:cs="Calibri"/>
                <w:b/>
                <w:bCs/>
                <w:color w:val="000000"/>
                <w:sz w:val="18"/>
                <w:szCs w:val="18"/>
              </w:rPr>
            </w:pPr>
          </w:p>
        </w:tc>
        <w:tc>
          <w:tcPr>
            <w:tcW w:w="2732" w:type="dxa"/>
            <w:tcBorders>
              <w:top w:val="single" w:sz="12" w:space="0" w:color="auto"/>
              <w:left w:val="nil"/>
              <w:bottom w:val="single" w:sz="6" w:space="0" w:color="auto"/>
              <w:right w:val="single" w:sz="12" w:space="0" w:color="auto"/>
            </w:tcBorders>
            <w:shd w:val="clear" w:color="auto" w:fill="FFD966"/>
            <w:noWrap/>
            <w:tcMar>
              <w:top w:w="6" w:type="dxa"/>
              <w:bottom w:w="6" w:type="dxa"/>
            </w:tcMar>
            <w:vAlign w:val="center"/>
          </w:tcPr>
          <w:p w14:paraId="13405787" w14:textId="77777777" w:rsidR="00027866" w:rsidRPr="00B74EE5" w:rsidRDefault="00027866" w:rsidP="007C44B0">
            <w:pPr>
              <w:spacing w:beforeLines="20" w:before="48" w:afterLines="20" w:after="48"/>
              <w:rPr>
                <w:rFonts w:ascii="Calibri" w:eastAsia="Times New Roman" w:hAnsi="Calibri" w:cs="Calibri"/>
                <w:b/>
                <w:bCs/>
                <w:color w:val="000000"/>
                <w:sz w:val="18"/>
                <w:szCs w:val="18"/>
              </w:rPr>
            </w:pPr>
          </w:p>
        </w:tc>
      </w:tr>
      <w:tr w:rsidR="00E81CE1" w:rsidRPr="00B74EE5" w14:paraId="587F5A7A" w14:textId="77777777" w:rsidTr="00027866">
        <w:trPr>
          <w:trHeight w:val="300"/>
        </w:trPr>
        <w:tc>
          <w:tcPr>
            <w:tcW w:w="2253" w:type="dxa"/>
            <w:tcBorders>
              <w:top w:val="single" w:sz="6" w:space="0" w:color="auto"/>
              <w:left w:val="single" w:sz="12" w:space="0" w:color="auto"/>
              <w:bottom w:val="single" w:sz="6" w:space="0" w:color="auto"/>
              <w:right w:val="single" w:sz="6" w:space="0" w:color="auto"/>
            </w:tcBorders>
            <w:shd w:val="clear" w:color="auto" w:fill="FFD966"/>
            <w:noWrap/>
            <w:tcMar>
              <w:top w:w="6" w:type="dxa"/>
              <w:bottom w:w="6" w:type="dxa"/>
            </w:tcMar>
            <w:vAlign w:val="center"/>
            <w:hideMark/>
          </w:tcPr>
          <w:p w14:paraId="5FAEEA8C" w14:textId="77777777" w:rsidR="00027866" w:rsidRPr="00B74EE5" w:rsidRDefault="00027866" w:rsidP="007C44B0">
            <w:pPr>
              <w:spacing w:beforeLines="20" w:before="48" w:afterLines="20" w:after="48"/>
              <w:ind w:left="122"/>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 xml:space="preserve">C1 </w:t>
            </w:r>
            <w:r>
              <w:rPr>
                <w:rFonts w:ascii="Calibri" w:eastAsia="Times New Roman" w:hAnsi="Calibri" w:cs="Calibri"/>
                <w:b/>
                <w:bCs/>
                <w:color w:val="000000"/>
                <w:sz w:val="18"/>
                <w:szCs w:val="18"/>
              </w:rPr>
              <w:t>Startsteder</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FFFF66"/>
            <w:noWrap/>
            <w:tcMar>
              <w:top w:w="6" w:type="dxa"/>
              <w:bottom w:w="6" w:type="dxa"/>
            </w:tcMar>
          </w:tcPr>
          <w:p w14:paraId="5468EE00"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Pr>
                <w:rFonts w:ascii="Calibri" w:eastAsia="Times New Roman" w:hAnsi="Calibri" w:cs="Calibri"/>
                <w:color w:val="000000"/>
                <w:sz w:val="18"/>
                <w:szCs w:val="18"/>
              </w:rPr>
              <w:t xml:space="preserve">Ligger utenfor verneområdet (Aursletta, Ausa, </w:t>
            </w:r>
            <w:proofErr w:type="spellStart"/>
            <w:r>
              <w:rPr>
                <w:rFonts w:ascii="Calibri" w:eastAsia="Times New Roman" w:hAnsi="Calibri" w:cs="Calibri"/>
                <w:color w:val="000000"/>
                <w:sz w:val="18"/>
                <w:szCs w:val="18"/>
              </w:rPr>
              <w:t>Visthus</w:t>
            </w:r>
            <w:proofErr w:type="spellEnd"/>
            <w:r>
              <w:rPr>
                <w:rFonts w:ascii="Calibri" w:eastAsia="Times New Roman" w:hAnsi="Calibri" w:cs="Calibri"/>
                <w:color w:val="000000"/>
                <w:sz w:val="18"/>
                <w:szCs w:val="18"/>
              </w:rPr>
              <w:t xml:space="preserve"> og Forvik). </w:t>
            </w:r>
          </w:p>
        </w:tc>
      </w:tr>
      <w:tr w:rsidR="00E81CE1" w:rsidRPr="00B74EE5" w14:paraId="3D933F98" w14:textId="77777777" w:rsidTr="00027866">
        <w:trPr>
          <w:trHeight w:val="300"/>
        </w:trPr>
        <w:tc>
          <w:tcPr>
            <w:tcW w:w="2253" w:type="dxa"/>
            <w:tcBorders>
              <w:top w:val="single" w:sz="6" w:space="0" w:color="auto"/>
              <w:left w:val="single" w:sz="12" w:space="0" w:color="auto"/>
              <w:bottom w:val="single" w:sz="6" w:space="0" w:color="auto"/>
              <w:right w:val="single" w:sz="6" w:space="0" w:color="auto"/>
            </w:tcBorders>
            <w:shd w:val="clear" w:color="auto" w:fill="FFD966"/>
            <w:noWrap/>
            <w:tcMar>
              <w:top w:w="6" w:type="dxa"/>
              <w:bottom w:w="6" w:type="dxa"/>
            </w:tcMar>
            <w:vAlign w:val="center"/>
          </w:tcPr>
          <w:p w14:paraId="28BEEA6A" w14:textId="77777777" w:rsidR="00027866" w:rsidRPr="00B74EE5" w:rsidRDefault="00027866" w:rsidP="007C44B0">
            <w:pPr>
              <w:spacing w:beforeLines="20" w:before="48" w:afterLines="20" w:after="48"/>
              <w:ind w:left="122"/>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 xml:space="preserve">C2 </w:t>
            </w:r>
            <w:r>
              <w:rPr>
                <w:rFonts w:ascii="Calibri" w:eastAsia="Times New Roman" w:hAnsi="Calibri" w:cs="Calibri"/>
                <w:b/>
                <w:bCs/>
                <w:color w:val="000000"/>
                <w:sz w:val="18"/>
                <w:szCs w:val="18"/>
              </w:rPr>
              <w:t>Leirplass</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FFFF66"/>
            <w:noWrap/>
            <w:tcMar>
              <w:top w:w="6" w:type="dxa"/>
              <w:bottom w:w="6" w:type="dxa"/>
            </w:tcMar>
          </w:tcPr>
          <w:p w14:paraId="3F33B428"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Pr>
                <w:rFonts w:ascii="Calibri" w:eastAsia="Times New Roman" w:hAnsi="Calibri" w:cs="Calibri"/>
                <w:color w:val="000000"/>
                <w:sz w:val="18"/>
                <w:szCs w:val="18"/>
              </w:rPr>
              <w:t>Ingen initiativ til leirplass eller sted for gapahuk fremmet.</w:t>
            </w:r>
          </w:p>
        </w:tc>
      </w:tr>
      <w:tr w:rsidR="00E81CE1" w:rsidRPr="00B74EE5" w14:paraId="55561A2C" w14:textId="77777777" w:rsidTr="00EB4A78">
        <w:trPr>
          <w:trHeight w:val="300"/>
        </w:trPr>
        <w:tc>
          <w:tcPr>
            <w:tcW w:w="2253" w:type="dxa"/>
            <w:tcBorders>
              <w:top w:val="single" w:sz="6" w:space="0" w:color="auto"/>
              <w:left w:val="single" w:sz="12" w:space="0" w:color="auto"/>
              <w:bottom w:val="single" w:sz="6" w:space="0" w:color="auto"/>
              <w:right w:val="single" w:sz="6" w:space="0" w:color="auto"/>
            </w:tcBorders>
            <w:shd w:val="clear" w:color="auto" w:fill="FFD966"/>
            <w:noWrap/>
            <w:tcMar>
              <w:top w:w="6" w:type="dxa"/>
              <w:bottom w:w="6" w:type="dxa"/>
            </w:tcMar>
            <w:vAlign w:val="center"/>
          </w:tcPr>
          <w:p w14:paraId="54FB749F" w14:textId="77777777" w:rsidR="00027866" w:rsidRPr="00B74EE5" w:rsidRDefault="00027866" w:rsidP="007C44B0">
            <w:pPr>
              <w:spacing w:beforeLines="20" w:before="48" w:afterLines="20" w:after="48"/>
              <w:ind w:left="122"/>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C3 Kulturmiljø</w:t>
            </w:r>
            <w:r>
              <w:rPr>
                <w:rFonts w:ascii="Calibri" w:eastAsia="Times New Roman" w:hAnsi="Calibri" w:cs="Calibri"/>
                <w:b/>
                <w:bCs/>
                <w:color w:val="000000"/>
                <w:sz w:val="18"/>
                <w:szCs w:val="18"/>
              </w:rPr>
              <w:t>/</w:t>
            </w:r>
            <w:r w:rsidRPr="00B74EE5">
              <w:rPr>
                <w:rFonts w:ascii="Calibri" w:eastAsia="Times New Roman" w:hAnsi="Calibri" w:cs="Calibri"/>
                <w:b/>
                <w:bCs/>
                <w:color w:val="000000"/>
                <w:sz w:val="18"/>
                <w:szCs w:val="18"/>
              </w:rPr>
              <w:t>gårdsbruk</w:t>
            </w:r>
          </w:p>
        </w:tc>
        <w:tc>
          <w:tcPr>
            <w:tcW w:w="7088" w:type="dxa"/>
            <w:gridSpan w:val="3"/>
            <w:tcBorders>
              <w:top w:val="single" w:sz="6" w:space="0" w:color="auto"/>
              <w:left w:val="single" w:sz="6" w:space="0" w:color="auto"/>
              <w:bottom w:val="single" w:sz="6" w:space="0" w:color="auto"/>
              <w:right w:val="single" w:sz="12" w:space="0" w:color="auto"/>
            </w:tcBorders>
            <w:shd w:val="clear" w:color="auto" w:fill="FFFF66"/>
            <w:noWrap/>
            <w:tcMar>
              <w:top w:w="6" w:type="dxa"/>
              <w:bottom w:w="6" w:type="dxa"/>
            </w:tcMar>
          </w:tcPr>
          <w:p w14:paraId="4DB5DFC3"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Pr>
                <w:rFonts w:ascii="Calibri" w:eastAsia="Times New Roman" w:hAnsi="Calibri" w:cs="Calibri"/>
                <w:color w:val="000000"/>
                <w:sz w:val="18"/>
                <w:szCs w:val="18"/>
              </w:rPr>
              <w:t>Sætra og med bygningsmiljø og kulturlandskapet rundt.</w:t>
            </w:r>
          </w:p>
        </w:tc>
      </w:tr>
      <w:tr w:rsidR="00E81CE1" w:rsidRPr="00B74EE5" w14:paraId="0E18642B" w14:textId="77777777" w:rsidTr="00027866">
        <w:trPr>
          <w:trHeight w:val="300"/>
        </w:trPr>
        <w:tc>
          <w:tcPr>
            <w:tcW w:w="2253" w:type="dxa"/>
            <w:tcBorders>
              <w:top w:val="single" w:sz="6" w:space="0" w:color="auto"/>
              <w:left w:val="single" w:sz="12" w:space="0" w:color="auto"/>
              <w:bottom w:val="single" w:sz="12" w:space="0" w:color="auto"/>
              <w:right w:val="single" w:sz="6" w:space="0" w:color="auto"/>
            </w:tcBorders>
            <w:shd w:val="clear" w:color="auto" w:fill="FFD966"/>
            <w:noWrap/>
            <w:tcMar>
              <w:top w:w="6" w:type="dxa"/>
              <w:bottom w:w="6" w:type="dxa"/>
            </w:tcMar>
            <w:vAlign w:val="center"/>
          </w:tcPr>
          <w:p w14:paraId="6336FE1F" w14:textId="77777777" w:rsidR="00027866" w:rsidRPr="00B74EE5" w:rsidRDefault="00027866" w:rsidP="007C44B0">
            <w:pPr>
              <w:spacing w:beforeLines="20" w:before="48" w:afterLines="20" w:after="48"/>
              <w:ind w:left="122"/>
              <w:rPr>
                <w:rFonts w:ascii="Calibri" w:eastAsia="Times New Roman" w:hAnsi="Calibri" w:cs="Calibri"/>
                <w:b/>
                <w:bCs/>
                <w:color w:val="000000"/>
                <w:sz w:val="18"/>
                <w:szCs w:val="18"/>
              </w:rPr>
            </w:pPr>
            <w:r w:rsidRPr="00B74EE5">
              <w:rPr>
                <w:rFonts w:ascii="Calibri" w:eastAsia="Times New Roman" w:hAnsi="Calibri" w:cs="Calibri"/>
                <w:b/>
                <w:bCs/>
                <w:color w:val="000000"/>
                <w:sz w:val="18"/>
                <w:szCs w:val="18"/>
              </w:rPr>
              <w:t>C4 Annet</w:t>
            </w:r>
          </w:p>
        </w:tc>
        <w:tc>
          <w:tcPr>
            <w:tcW w:w="7088" w:type="dxa"/>
            <w:gridSpan w:val="3"/>
            <w:tcBorders>
              <w:top w:val="single" w:sz="6" w:space="0" w:color="auto"/>
              <w:left w:val="single" w:sz="6" w:space="0" w:color="auto"/>
              <w:bottom w:val="single" w:sz="12" w:space="0" w:color="auto"/>
              <w:right w:val="single" w:sz="12" w:space="0" w:color="auto"/>
            </w:tcBorders>
            <w:shd w:val="clear" w:color="auto" w:fill="FFFF66"/>
            <w:noWrap/>
            <w:tcMar>
              <w:top w:w="6" w:type="dxa"/>
              <w:bottom w:w="6" w:type="dxa"/>
            </w:tcMar>
          </w:tcPr>
          <w:p w14:paraId="4FBFD9EE" w14:textId="77777777" w:rsidR="00027866" w:rsidRPr="00B74EE5" w:rsidRDefault="00027866" w:rsidP="007C44B0">
            <w:pPr>
              <w:spacing w:beforeLines="20" w:before="48" w:afterLines="20" w:after="48"/>
              <w:rPr>
                <w:rFonts w:ascii="Calibri" w:eastAsia="Times New Roman" w:hAnsi="Calibri" w:cs="Calibri"/>
                <w:color w:val="000000"/>
                <w:sz w:val="18"/>
                <w:szCs w:val="18"/>
              </w:rPr>
            </w:pPr>
            <w:r>
              <w:rPr>
                <w:rFonts w:ascii="Calibri" w:eastAsia="Times New Roman" w:hAnsi="Calibri" w:cs="Calibri"/>
                <w:color w:val="000000"/>
                <w:sz w:val="18"/>
                <w:szCs w:val="18"/>
              </w:rPr>
              <w:t xml:space="preserve">Ett tidligere hogstområde tilplantet med kulturskog. </w:t>
            </w:r>
          </w:p>
        </w:tc>
      </w:tr>
    </w:tbl>
    <w:p w14:paraId="572BBC4B" w14:textId="15C1F6D1" w:rsidR="00DE711C" w:rsidRDefault="00B97502" w:rsidP="00A05DFB">
      <w:pPr>
        <w:pStyle w:val="Brdtekst"/>
        <w:rPr>
          <w:b/>
          <w:bCs/>
          <w:highlight w:val="yellow"/>
        </w:rPr>
      </w:pPr>
      <w:r>
        <w:rPr>
          <w:b/>
          <w:bCs/>
          <w:noProof/>
        </w:rPr>
        <w:lastRenderedPageBreak/>
        <mc:AlternateContent>
          <mc:Choice Requires="wps">
            <w:drawing>
              <wp:anchor distT="0" distB="0" distL="114300" distR="114300" simplePos="0" relativeHeight="251658270" behindDoc="0" locked="0" layoutInCell="1" allowOverlap="1" wp14:anchorId="4D267B9A" wp14:editId="2C356954">
                <wp:simplePos x="0" y="0"/>
                <wp:positionH relativeFrom="column">
                  <wp:posOffset>641985</wp:posOffset>
                </wp:positionH>
                <wp:positionV relativeFrom="paragraph">
                  <wp:posOffset>2816225</wp:posOffset>
                </wp:positionV>
                <wp:extent cx="5067300" cy="876300"/>
                <wp:effectExtent l="0" t="0" r="0" b="0"/>
                <wp:wrapNone/>
                <wp:docPr id="618981493" name="Text Box 34"/>
                <wp:cNvGraphicFramePr/>
                <a:graphic xmlns:a="http://schemas.openxmlformats.org/drawingml/2006/main">
                  <a:graphicData uri="http://schemas.microsoft.com/office/word/2010/wordprocessingShape">
                    <wps:wsp>
                      <wps:cNvSpPr txBox="1"/>
                      <wps:spPr>
                        <a:xfrm>
                          <a:off x="0" y="0"/>
                          <a:ext cx="5067300" cy="876300"/>
                        </a:xfrm>
                        <a:prstGeom prst="rect">
                          <a:avLst/>
                        </a:prstGeom>
                        <a:noFill/>
                        <a:ln w="6350">
                          <a:noFill/>
                        </a:ln>
                      </wps:spPr>
                      <wps:txbx>
                        <w:txbxContent>
                          <w:p w14:paraId="6A113979" w14:textId="3DA5C119" w:rsidR="00543D24" w:rsidRPr="00543D24" w:rsidRDefault="00A00747">
                            <w:pPr>
                              <w:rPr>
                                <w:color w:val="F8F8F8"/>
                                <w:sz w:val="96"/>
                                <w:szCs w:val="96"/>
                                <w:lang w:val="en-US"/>
                              </w:rPr>
                            </w:pPr>
                            <w:r w:rsidRPr="00543D24">
                              <w:rPr>
                                <w:color w:val="F8F8F8"/>
                                <w:sz w:val="96"/>
                                <w:szCs w:val="96"/>
                                <w:lang w:val="en-US"/>
                              </w:rPr>
                              <w:t>Kart ikke ferdigstilt</w:t>
                            </w:r>
                          </w:p>
                          <w:p w14:paraId="3A8E301B" w14:textId="77777777" w:rsidR="00543D24" w:rsidRPr="00543D24" w:rsidRDefault="00543D24">
                            <w:pPr>
                              <w:rPr>
                                <w:color w:val="F8F8F8"/>
                                <w:sz w:val="96"/>
                                <w:szCs w:val="96"/>
                                <w:lang w:val="en-US"/>
                              </w:rPr>
                            </w:pPr>
                          </w:p>
                          <w:p w14:paraId="373A9D61" w14:textId="77777777" w:rsidR="00543D24" w:rsidRPr="00543D24" w:rsidRDefault="00543D24">
                            <w:pPr>
                              <w:rPr>
                                <w:color w:val="F8F8F8"/>
                                <w:sz w:val="96"/>
                                <w:szCs w:val="96"/>
                                <w:lang w:val="en-US"/>
                              </w:rPr>
                            </w:pPr>
                          </w:p>
                          <w:p w14:paraId="647CF8CC" w14:textId="410E9081" w:rsidR="00A00747" w:rsidRPr="00543D24" w:rsidRDefault="00A00747" w:rsidP="00543D24">
                            <w:pPr>
                              <w:jc w:val="center"/>
                              <w:rPr>
                                <w:color w:val="F8F8F8"/>
                                <w:sz w:val="96"/>
                                <w:szCs w:val="96"/>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D267B9A" id="Text Box 34" o:spid="_x0000_s1034" type="#_x0000_t202" style="position:absolute;margin-left:50.55pt;margin-top:221.75pt;width:399pt;height:69pt;z-index:25165827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Fn7GgIAADMEAAAOAAAAZHJzL2Uyb0RvYy54bWysU8lu2zAQvRfoPxC815IdL4lgOXATuCgQ&#10;JAGcImeaIi0CFIclaUvu13dIeUPaU9ELNcMZzfLe4/y+azTZC+cVmJIOBzklwnColNmW9Mfb6sst&#10;JT4wUzENRpT0IDy9X3z+NG9tIUZQg66EI1jE+KK1Ja1DsEWWeV6LhvkBWGEwKME1LKDrtlnlWIvV&#10;G52N8nyateAq64AL7/H2sQ/SRaovpeDhRUovAtElxdlCOl06N/HMFnNWbB2zteLHMdg/TNEwZbDp&#10;udQjC4zsnPqjVKO4Aw8yDDg0GUipuEg74DbD/MM265pZkXZBcLw9w+T/X1n+vF/bV0dC9xU6JDAC&#10;0lpfeLyM+3TSNfGLkxKMI4SHM2yiC4Tj5SSfzm5yDHGM3c6m0cYy2eVv63z4JqAh0SipQ1oSWmz/&#10;5EOfekqJzQyslNaJGm1IW9LpzSRPP5wjWFwb7HGZNVqh23REVSWdnfbYQHXA9Rz0zHvLVwpneGI+&#10;vDKHVOPYKN/wgofUgL3gaFFSg/v1t/uYjwxglJIWpVNS/3PHnKBEfzfIzd1wPI5aS854Mhuh464j&#10;m+uI2TUPgOoc4kOxPJkxP+iTKR0076jyZeyKIWY49i5pOJkPoRc0vhIulsuUhOqyLDyZteWxdEQ1&#10;IvzWvTNnjzQEJPAZTiJjxQc2+tyej+UugFSJqohzj+oRflRmIvv4iqL0r/2UdXnri98AAAD//wMA&#10;UEsDBBQABgAIAAAAIQDoMBbi4gAAAAsBAAAPAAAAZHJzL2Rvd25yZXYueG1sTI/BTsMwDIbvSLxD&#10;5EncWNqxoq40naZKExKCw8Yu3NzGa6s1SWmyrfD0mBMcf/vT78/5ejK9uNDoO2cVxPMIBNna6c42&#10;Cg7v2/sUhA9oNfbOkoIv8rAubm9yzLS72h1d9qERXGJ9hgraEIZMSl+3ZNDP3UCWd0c3Ggwcx0bq&#10;Ea9cbnq5iKJHabCzfKHFgcqW6tP+bBS8lNs33FULk3735fPrcTN8Hj4Spe5m0+YJRKAp/MHwq8/q&#10;ULBT5c5We9FzjuKYUQXL5UMCgol0teJJpSBJ4wRkkcv/PxQ/AAAA//8DAFBLAQItABQABgAIAAAA&#10;IQC2gziS/gAAAOEBAAATAAAAAAAAAAAAAAAAAAAAAABbQ29udGVudF9UeXBlc10ueG1sUEsBAi0A&#10;FAAGAAgAAAAhADj9If/WAAAAlAEAAAsAAAAAAAAAAAAAAAAALwEAAF9yZWxzLy5yZWxzUEsBAi0A&#10;FAAGAAgAAAAhAKwEWfsaAgAAMwQAAA4AAAAAAAAAAAAAAAAALgIAAGRycy9lMm9Eb2MueG1sUEsB&#10;Ai0AFAAGAAgAAAAhAOgwFuLiAAAACwEAAA8AAAAAAAAAAAAAAAAAdAQAAGRycy9kb3ducmV2Lnht&#10;bFBLBQYAAAAABAAEAPMAAACDBQAAAAA=&#10;" filled="f" stroked="f" strokeweight=".5pt">
                <v:textbox>
                  <w:txbxContent>
                    <w:p w14:paraId="6A113979" w14:textId="3DA5C119" w:rsidR="00543D24" w:rsidRPr="00543D24" w:rsidRDefault="00A00747">
                      <w:pPr>
                        <w:rPr>
                          <w:color w:val="F8F8F8"/>
                          <w:sz w:val="96"/>
                          <w:szCs w:val="96"/>
                          <w:lang w:val="en-US"/>
                        </w:rPr>
                      </w:pPr>
                      <w:r w:rsidRPr="00543D24">
                        <w:rPr>
                          <w:color w:val="F8F8F8"/>
                          <w:sz w:val="96"/>
                          <w:szCs w:val="96"/>
                          <w:lang w:val="en-US"/>
                        </w:rPr>
                        <w:t>Kart ikke ferdigstilt</w:t>
                      </w:r>
                    </w:p>
                    <w:p w14:paraId="3A8E301B" w14:textId="77777777" w:rsidR="00543D24" w:rsidRPr="00543D24" w:rsidRDefault="00543D24">
                      <w:pPr>
                        <w:rPr>
                          <w:color w:val="F8F8F8"/>
                          <w:sz w:val="96"/>
                          <w:szCs w:val="96"/>
                          <w:lang w:val="en-US"/>
                        </w:rPr>
                      </w:pPr>
                    </w:p>
                    <w:p w14:paraId="373A9D61" w14:textId="77777777" w:rsidR="00543D24" w:rsidRPr="00543D24" w:rsidRDefault="00543D24">
                      <w:pPr>
                        <w:rPr>
                          <w:color w:val="F8F8F8"/>
                          <w:sz w:val="96"/>
                          <w:szCs w:val="96"/>
                          <w:lang w:val="en-US"/>
                        </w:rPr>
                      </w:pPr>
                    </w:p>
                    <w:p w14:paraId="647CF8CC" w14:textId="410E9081" w:rsidR="00A00747" w:rsidRPr="00543D24" w:rsidRDefault="00A00747" w:rsidP="00543D24">
                      <w:pPr>
                        <w:jc w:val="center"/>
                        <w:rPr>
                          <w:color w:val="F8F8F8"/>
                          <w:sz w:val="96"/>
                          <w:szCs w:val="96"/>
                          <w:lang w:val="en-US"/>
                        </w:rPr>
                      </w:pPr>
                    </w:p>
                  </w:txbxContent>
                </v:textbox>
              </v:shape>
            </w:pict>
          </mc:Fallback>
        </mc:AlternateContent>
      </w:r>
      <w:r w:rsidR="00E24CEE" w:rsidRPr="00E24CEE">
        <w:rPr>
          <w:b/>
          <w:bCs/>
          <w:noProof/>
        </w:rPr>
        <w:drawing>
          <wp:inline distT="0" distB="0" distL="0" distR="0" wp14:anchorId="2358ACFF" wp14:editId="7C50B76F">
            <wp:extent cx="6210935" cy="3853180"/>
            <wp:effectExtent l="19050" t="19050" r="18415" b="13970"/>
            <wp:docPr id="12569362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6936206" name=""/>
                    <pic:cNvPicPr/>
                  </pic:nvPicPr>
                  <pic:blipFill>
                    <a:blip r:embed="rId68"/>
                    <a:stretch>
                      <a:fillRect/>
                    </a:stretch>
                  </pic:blipFill>
                  <pic:spPr>
                    <a:xfrm>
                      <a:off x="0" y="0"/>
                      <a:ext cx="6210935" cy="3853180"/>
                    </a:xfrm>
                    <a:prstGeom prst="rect">
                      <a:avLst/>
                    </a:prstGeom>
                    <a:ln>
                      <a:solidFill>
                        <a:schemeClr val="tx1"/>
                      </a:solidFill>
                    </a:ln>
                  </pic:spPr>
                </pic:pic>
              </a:graphicData>
            </a:graphic>
          </wp:inline>
        </w:drawing>
      </w:r>
    </w:p>
    <w:p w14:paraId="7C82D788" w14:textId="4A92A43F" w:rsidR="001053C9" w:rsidRPr="006C22A6" w:rsidRDefault="006C22A6" w:rsidP="006C22A6">
      <w:pPr>
        <w:pStyle w:val="Bildetekst"/>
        <w:rPr>
          <w:i w:val="0"/>
        </w:rPr>
      </w:pPr>
      <w:r w:rsidRPr="006C22A6">
        <w:rPr>
          <w:b/>
          <w:i w:val="0"/>
        </w:rPr>
        <w:t xml:space="preserve">Figur </w:t>
      </w:r>
      <w:r w:rsidRPr="006C22A6">
        <w:rPr>
          <w:b/>
          <w:i w:val="0"/>
        </w:rPr>
        <w:fldChar w:fldCharType="begin"/>
      </w:r>
      <w:r w:rsidRPr="006C22A6">
        <w:rPr>
          <w:b/>
          <w:i w:val="0"/>
        </w:rPr>
        <w:instrText xml:space="preserve"> SEQ Figur \* ARABIC </w:instrText>
      </w:r>
      <w:r w:rsidRPr="006C22A6">
        <w:rPr>
          <w:b/>
          <w:i w:val="0"/>
        </w:rPr>
        <w:fldChar w:fldCharType="separate"/>
      </w:r>
      <w:r w:rsidR="001E0440">
        <w:rPr>
          <w:b/>
          <w:i w:val="0"/>
          <w:noProof/>
        </w:rPr>
        <w:t>15</w:t>
      </w:r>
      <w:r w:rsidRPr="006C22A6">
        <w:rPr>
          <w:b/>
          <w:i w:val="0"/>
        </w:rPr>
        <w:fldChar w:fldCharType="end"/>
      </w:r>
      <w:r w:rsidRPr="006C22A6">
        <w:rPr>
          <w:b/>
          <w:i w:val="0"/>
        </w:rPr>
        <w:t>.</w:t>
      </w:r>
      <w:r w:rsidRPr="006C22A6">
        <w:rPr>
          <w:i w:val="0"/>
        </w:rPr>
        <w:t xml:space="preserve"> </w:t>
      </w:r>
      <w:r w:rsidR="005A7AE8" w:rsidRPr="006C22A6">
        <w:rPr>
          <w:i w:val="0"/>
        </w:rPr>
        <w:t>Forvaltningssoner i Strauman landskapsvernområde</w:t>
      </w:r>
      <w:r w:rsidR="00B22DC3">
        <w:rPr>
          <w:i w:val="0"/>
        </w:rPr>
        <w:t>, som er omsluttet av Lomsdal-Visten nasjonalpark</w:t>
      </w:r>
      <w:r w:rsidR="00B80530">
        <w:rPr>
          <w:i w:val="0"/>
        </w:rPr>
        <w:t xml:space="preserve"> og grenser til Innervisten marine verneområde i nordvest</w:t>
      </w:r>
      <w:r w:rsidR="005A7AE8" w:rsidRPr="006C22A6">
        <w:rPr>
          <w:i w:val="0"/>
        </w:rPr>
        <w:t xml:space="preserve">. </w:t>
      </w:r>
      <w:r w:rsidR="005A7AE8" w:rsidRPr="006C22A6">
        <w:t>Kartgrunnlag: Geo</w:t>
      </w:r>
      <w:r w:rsidR="0077291D" w:rsidRPr="006C22A6">
        <w:t>n</w:t>
      </w:r>
      <w:r w:rsidR="005A7AE8" w:rsidRPr="006C22A6">
        <w:t>orge</w:t>
      </w:r>
      <w:r w:rsidR="009C20C5" w:rsidRPr="006C22A6">
        <w:t>.no</w:t>
      </w:r>
      <w:r w:rsidR="00B97502" w:rsidRPr="006C22A6">
        <w:t xml:space="preserve"> og Multiconsult</w:t>
      </w:r>
    </w:p>
    <w:p w14:paraId="5274419F" w14:textId="69D09A14" w:rsidR="00E46E30" w:rsidRPr="007B03DA" w:rsidRDefault="00E46E30" w:rsidP="00E46E30">
      <w:pPr>
        <w:pStyle w:val="Overskrift2"/>
      </w:pPr>
      <w:bookmarkStart w:id="78" w:name="_Toc227249238"/>
      <w:r w:rsidRPr="007B03DA">
        <w:t>Tilgrensende verneområder</w:t>
      </w:r>
      <w:bookmarkEnd w:id="78"/>
    </w:p>
    <w:p w14:paraId="51066234" w14:textId="15AA9795" w:rsidR="00E46E30" w:rsidRPr="007B03DA" w:rsidRDefault="007128CC" w:rsidP="00F964F4">
      <w:pPr>
        <w:pStyle w:val="Brdtekst"/>
      </w:pPr>
      <w:r w:rsidRPr="00F820F0">
        <w:rPr>
          <w:b/>
          <w:bCs/>
        </w:rPr>
        <w:t>Lomsdal-Visten nasjonalpark</w:t>
      </w:r>
      <w:r w:rsidRPr="007B03DA">
        <w:t xml:space="preserve"> omslutter nesten h</w:t>
      </w:r>
      <w:r w:rsidR="007C0173" w:rsidRPr="007B03DA">
        <w:t>ele landskapsvernområdet</w:t>
      </w:r>
      <w:r w:rsidRPr="007B03DA">
        <w:t xml:space="preserve">, bortsett fra </w:t>
      </w:r>
      <w:r w:rsidR="00D8418D" w:rsidRPr="007B03DA">
        <w:t xml:space="preserve">i nordvest. Her </w:t>
      </w:r>
      <w:r w:rsidR="00E63C4F" w:rsidRPr="007B03DA">
        <w:t xml:space="preserve">er </w:t>
      </w:r>
      <w:r w:rsidR="00A813EC" w:rsidRPr="007B03DA">
        <w:t>bruksområdene på land i Indre Visten ikke båndlagt etter naturmangfoldloven</w:t>
      </w:r>
      <w:r w:rsidR="00E71AC8" w:rsidRPr="007B03DA">
        <w:t>. Men</w:t>
      </w:r>
      <w:r w:rsidR="001C5D31" w:rsidRPr="007B03DA">
        <w:t xml:space="preserve"> der</w:t>
      </w:r>
      <w:r w:rsidR="00B94BCF" w:rsidRPr="007B03DA">
        <w:t xml:space="preserve"> </w:t>
      </w:r>
      <w:r w:rsidR="005C6EB4" w:rsidRPr="007B03DA">
        <w:t>Lakselvvassdraget etter hvert blir saltvannspåvirket</w:t>
      </w:r>
      <w:r w:rsidR="001C5D31" w:rsidRPr="007B03DA">
        <w:t xml:space="preserve"> av tidevann i </w:t>
      </w:r>
      <w:r w:rsidR="0015542A" w:rsidRPr="007B03DA">
        <w:t>S</w:t>
      </w:r>
      <w:r w:rsidR="001C5D31" w:rsidRPr="007B03DA">
        <w:t>traum</w:t>
      </w:r>
      <w:r w:rsidR="00E71AC8" w:rsidRPr="007B03DA">
        <w:t>an</w:t>
      </w:r>
      <w:r w:rsidR="001C5D31" w:rsidRPr="007B03DA">
        <w:t xml:space="preserve">, </w:t>
      </w:r>
      <w:r w:rsidR="007A0B42" w:rsidRPr="007B03DA">
        <w:t xml:space="preserve">overtar </w:t>
      </w:r>
      <w:r w:rsidR="0015542A" w:rsidRPr="00F820F0">
        <w:rPr>
          <w:b/>
          <w:bCs/>
        </w:rPr>
        <w:t>Innervisten marine verneområde</w:t>
      </w:r>
      <w:r w:rsidR="0015542A" w:rsidRPr="007B03DA">
        <w:t xml:space="preserve"> </w:t>
      </w:r>
      <w:r w:rsidR="005C6EB4" w:rsidRPr="007B03DA">
        <w:t xml:space="preserve">utover </w:t>
      </w:r>
      <w:r w:rsidR="007A0B42" w:rsidRPr="007B03DA">
        <w:t xml:space="preserve">i </w:t>
      </w:r>
      <w:r w:rsidR="005C6EB4" w:rsidRPr="007B03DA">
        <w:t>fjorden</w:t>
      </w:r>
      <w:r w:rsidR="0015542A" w:rsidRPr="007B03DA">
        <w:t xml:space="preserve">. </w:t>
      </w:r>
    </w:p>
    <w:p w14:paraId="7E262EBF" w14:textId="77777777" w:rsidR="005E463C" w:rsidRDefault="0018772D" w:rsidP="00F964F4">
      <w:pPr>
        <w:pStyle w:val="Overskrift2"/>
      </w:pPr>
      <w:bookmarkStart w:id="79" w:name="_Toc227249239"/>
      <w:r>
        <w:t>Tilleggsopplysninger</w:t>
      </w:r>
      <w:bookmarkEnd w:id="79"/>
      <w:r>
        <w:t xml:space="preserve"> </w:t>
      </w:r>
    </w:p>
    <w:p w14:paraId="1400F694" w14:textId="235F461F" w:rsidR="005E463C" w:rsidRPr="00EB4A78" w:rsidRDefault="007042A8" w:rsidP="005E463C">
      <w:pPr>
        <w:pStyle w:val="Brdtekst"/>
        <w:rPr>
          <w:b/>
          <w:bCs/>
        </w:rPr>
      </w:pPr>
      <w:r w:rsidRPr="00EB4A78">
        <w:rPr>
          <w:iCs/>
        </w:rPr>
        <w:t>Lik praksis – se forvaltningsplan for Lomsdal</w:t>
      </w:r>
      <w:r w:rsidRPr="00EB4A78">
        <w:rPr>
          <w:rFonts w:ascii="Cambria Math" w:hAnsi="Cambria Math" w:cs="Cambria Math"/>
          <w:iCs/>
        </w:rPr>
        <w:t>‑</w:t>
      </w:r>
      <w:r w:rsidRPr="00EB4A78">
        <w:rPr>
          <w:iCs/>
        </w:rPr>
        <w:t xml:space="preserve">Visten, kap. </w:t>
      </w:r>
      <w:r w:rsidR="005E463C" w:rsidRPr="00EB4A78">
        <w:rPr>
          <w:rFonts w:asciiTheme="minorHAnsi" w:hAnsiTheme="minorHAnsi"/>
          <w:bCs/>
          <w:iCs/>
        </w:rPr>
        <w:t>5.</w:t>
      </w:r>
      <w:r w:rsidR="00D439A5" w:rsidRPr="00EB4A78">
        <w:rPr>
          <w:rFonts w:asciiTheme="minorHAnsi" w:hAnsiTheme="minorHAnsi"/>
          <w:bCs/>
          <w:iCs/>
        </w:rPr>
        <w:t>13</w:t>
      </w:r>
      <w:r w:rsidR="005E463C" w:rsidRPr="00EB4A78">
        <w:rPr>
          <w:rFonts w:asciiTheme="minorHAnsi" w:hAnsiTheme="minorHAnsi"/>
          <w:bCs/>
          <w:iCs/>
        </w:rPr>
        <w:t>.</w:t>
      </w:r>
    </w:p>
    <w:p w14:paraId="7E6DD0AB" w14:textId="6255183A" w:rsidR="00234308" w:rsidRDefault="00234308" w:rsidP="00F964F4">
      <w:pPr>
        <w:pStyle w:val="Overskrift2"/>
      </w:pPr>
      <w:bookmarkStart w:id="80" w:name="_Toc227249240"/>
      <w:r w:rsidRPr="007B03DA">
        <w:t>Oppfølging ved brudd på verneforskriftene</w:t>
      </w:r>
      <w:bookmarkEnd w:id="80"/>
    </w:p>
    <w:p w14:paraId="53B42898" w14:textId="4A5E269E" w:rsidR="007042A8" w:rsidRPr="00EB4A78" w:rsidRDefault="007042A8" w:rsidP="007042A8">
      <w:pPr>
        <w:pStyle w:val="Brdtekst"/>
        <w:rPr>
          <w:b/>
          <w:bCs/>
        </w:rPr>
      </w:pPr>
      <w:r w:rsidRPr="00EB4A78">
        <w:rPr>
          <w:iCs/>
        </w:rPr>
        <w:t>Lik praksis – se forvaltningsplan for Lomsdal</w:t>
      </w:r>
      <w:r w:rsidRPr="00EB4A78">
        <w:rPr>
          <w:rFonts w:ascii="Cambria Math" w:hAnsi="Cambria Math" w:cs="Cambria Math"/>
          <w:iCs/>
        </w:rPr>
        <w:t>‑</w:t>
      </w:r>
      <w:r w:rsidRPr="00EB4A78">
        <w:rPr>
          <w:iCs/>
        </w:rPr>
        <w:t xml:space="preserve">Visten, kap. </w:t>
      </w:r>
      <w:r w:rsidRPr="00EB4A78">
        <w:rPr>
          <w:rFonts w:asciiTheme="minorHAnsi" w:hAnsiTheme="minorHAnsi"/>
          <w:bCs/>
          <w:iCs/>
        </w:rPr>
        <w:t>5.14.</w:t>
      </w:r>
    </w:p>
    <w:p w14:paraId="27AB9F91" w14:textId="77777777" w:rsidR="00331BC0" w:rsidRPr="00331BC0" w:rsidRDefault="00331BC0" w:rsidP="00331BC0">
      <w:pPr>
        <w:pStyle w:val="Brdtekst"/>
      </w:pPr>
    </w:p>
    <w:p w14:paraId="486B38F6" w14:textId="77777777" w:rsidR="00E46E30" w:rsidRDefault="00E46E30" w:rsidP="00E46E30">
      <w:pPr>
        <w:pStyle w:val="Tittel1"/>
      </w:pPr>
      <w:bookmarkStart w:id="81" w:name="_Toc227249241"/>
      <w:r w:rsidRPr="007B03DA">
        <w:lastRenderedPageBreak/>
        <w:t>Kunnskapsgrunnlag</w:t>
      </w:r>
      <w:bookmarkEnd w:id="81"/>
    </w:p>
    <w:tbl>
      <w:tblPr>
        <w:tblStyle w:val="Tabellrutenett"/>
        <w:tblW w:w="5008" w:type="pct"/>
        <w:tblInd w:w="-10" w:type="dxa"/>
        <w:tblLayout w:type="fixed"/>
        <w:tblCellMar>
          <w:top w:w="57" w:type="dxa"/>
          <w:left w:w="57" w:type="dxa"/>
          <w:right w:w="85" w:type="dxa"/>
        </w:tblCellMar>
        <w:tblLook w:val="04A0" w:firstRow="1" w:lastRow="0" w:firstColumn="1" w:lastColumn="0" w:noHBand="0" w:noVBand="1"/>
      </w:tblPr>
      <w:tblGrid>
        <w:gridCol w:w="1847"/>
        <w:gridCol w:w="568"/>
        <w:gridCol w:w="4960"/>
        <w:gridCol w:w="2412"/>
      </w:tblGrid>
      <w:tr w:rsidR="00E81CE1" w:rsidRPr="00E81CE1" w14:paraId="04738F1B" w14:textId="77777777" w:rsidTr="00293079">
        <w:trPr>
          <w:tblHeader/>
        </w:trPr>
        <w:tc>
          <w:tcPr>
            <w:tcW w:w="944" w:type="pct"/>
            <w:tcBorders>
              <w:bottom w:val="single" w:sz="4" w:space="0" w:color="auto"/>
            </w:tcBorders>
            <w:shd w:val="clear" w:color="auto" w:fill="FFC000" w:themeFill="accent4"/>
          </w:tcPr>
          <w:p w14:paraId="293E21F3" w14:textId="77777777" w:rsidR="00E81CE1" w:rsidRPr="00E81CE1" w:rsidRDefault="00E81CE1" w:rsidP="007C44B0">
            <w:pPr>
              <w:spacing w:afterLines="20" w:after="48"/>
              <w:rPr>
                <w:b/>
                <w:bCs/>
                <w:sz w:val="20"/>
                <w:szCs w:val="20"/>
              </w:rPr>
            </w:pPr>
            <w:r w:rsidRPr="00E81CE1">
              <w:rPr>
                <w:b/>
                <w:bCs/>
                <w:sz w:val="20"/>
                <w:szCs w:val="20"/>
              </w:rPr>
              <w:t>Utgiver</w:t>
            </w:r>
          </w:p>
        </w:tc>
        <w:tc>
          <w:tcPr>
            <w:tcW w:w="290" w:type="pct"/>
            <w:tcBorders>
              <w:bottom w:val="single" w:sz="4" w:space="0" w:color="auto"/>
            </w:tcBorders>
            <w:shd w:val="clear" w:color="auto" w:fill="FFC000" w:themeFill="accent4"/>
          </w:tcPr>
          <w:p w14:paraId="4FA92E9C" w14:textId="77777777" w:rsidR="00E81CE1" w:rsidRPr="00E81CE1" w:rsidRDefault="00E81CE1" w:rsidP="007C44B0">
            <w:pPr>
              <w:spacing w:afterLines="20" w:after="48"/>
              <w:rPr>
                <w:b/>
                <w:bCs/>
                <w:sz w:val="20"/>
                <w:szCs w:val="20"/>
              </w:rPr>
            </w:pPr>
            <w:r w:rsidRPr="00E81CE1">
              <w:rPr>
                <w:b/>
                <w:bCs/>
                <w:sz w:val="20"/>
                <w:szCs w:val="20"/>
              </w:rPr>
              <w:t>År</w:t>
            </w:r>
          </w:p>
        </w:tc>
        <w:tc>
          <w:tcPr>
            <w:tcW w:w="2534" w:type="pct"/>
            <w:tcBorders>
              <w:bottom w:val="single" w:sz="4" w:space="0" w:color="auto"/>
            </w:tcBorders>
            <w:shd w:val="clear" w:color="auto" w:fill="FFC000" w:themeFill="accent4"/>
          </w:tcPr>
          <w:p w14:paraId="286DED84" w14:textId="77777777" w:rsidR="00E81CE1" w:rsidRPr="00E81CE1" w:rsidRDefault="00E81CE1" w:rsidP="007C44B0">
            <w:pPr>
              <w:spacing w:afterLines="20" w:after="48"/>
              <w:rPr>
                <w:b/>
                <w:bCs/>
                <w:sz w:val="20"/>
                <w:szCs w:val="20"/>
              </w:rPr>
            </w:pPr>
            <w:r w:rsidRPr="00E81CE1">
              <w:rPr>
                <w:b/>
                <w:bCs/>
                <w:sz w:val="20"/>
                <w:szCs w:val="20"/>
              </w:rPr>
              <w:t>Tittel</w:t>
            </w:r>
          </w:p>
        </w:tc>
        <w:tc>
          <w:tcPr>
            <w:tcW w:w="1232" w:type="pct"/>
            <w:tcBorders>
              <w:bottom w:val="single" w:sz="4" w:space="0" w:color="auto"/>
            </w:tcBorders>
            <w:shd w:val="clear" w:color="auto" w:fill="FFC000" w:themeFill="accent4"/>
          </w:tcPr>
          <w:p w14:paraId="1C3DA870" w14:textId="77777777" w:rsidR="00E81CE1" w:rsidRPr="00E81CE1" w:rsidRDefault="00E81CE1" w:rsidP="007C44B0">
            <w:pPr>
              <w:spacing w:afterLines="20" w:after="48"/>
              <w:rPr>
                <w:b/>
                <w:bCs/>
                <w:sz w:val="20"/>
                <w:szCs w:val="20"/>
              </w:rPr>
            </w:pPr>
            <w:r w:rsidRPr="00E81CE1">
              <w:rPr>
                <w:b/>
                <w:bCs/>
                <w:sz w:val="20"/>
                <w:szCs w:val="20"/>
              </w:rPr>
              <w:t>Forfatter</w:t>
            </w:r>
          </w:p>
        </w:tc>
      </w:tr>
      <w:tr w:rsidR="00E81CE1" w:rsidRPr="00582D2A" w14:paraId="6E98B7E2" w14:textId="77777777" w:rsidTr="007C44B0">
        <w:tc>
          <w:tcPr>
            <w:tcW w:w="5000" w:type="pct"/>
            <w:gridSpan w:val="4"/>
            <w:tcBorders>
              <w:left w:val="nil"/>
              <w:right w:val="nil"/>
            </w:tcBorders>
          </w:tcPr>
          <w:p w14:paraId="6045BE0C" w14:textId="77777777" w:rsidR="00E81CE1" w:rsidRPr="00582D2A" w:rsidRDefault="00E81CE1" w:rsidP="007C44B0">
            <w:pPr>
              <w:spacing w:afterLines="20" w:after="48"/>
              <w:rPr>
                <w:b/>
                <w:bCs/>
                <w:sz w:val="2"/>
                <w:szCs w:val="2"/>
              </w:rPr>
            </w:pPr>
          </w:p>
        </w:tc>
      </w:tr>
      <w:tr w:rsidR="00E81CE1" w:rsidRPr="00560D9F" w14:paraId="0ECAEF03" w14:textId="77777777" w:rsidTr="007C44B0">
        <w:tc>
          <w:tcPr>
            <w:tcW w:w="5000" w:type="pct"/>
            <w:gridSpan w:val="4"/>
            <w:shd w:val="clear" w:color="auto" w:fill="F2B97D" w:themeFill="text2" w:themeFillTint="99"/>
          </w:tcPr>
          <w:p w14:paraId="73D35E06" w14:textId="77777777" w:rsidR="00E81CE1" w:rsidRPr="0090099F" w:rsidRDefault="00E81CE1" w:rsidP="007C44B0">
            <w:pPr>
              <w:spacing w:afterLines="20" w:after="48"/>
              <w:rPr>
                <w:b/>
                <w:bCs/>
                <w:sz w:val="18"/>
                <w:szCs w:val="18"/>
              </w:rPr>
            </w:pPr>
            <w:bookmarkStart w:id="82" w:name="_Hlk213188618"/>
            <w:r w:rsidRPr="0090099F">
              <w:rPr>
                <w:b/>
                <w:bCs/>
                <w:sz w:val="18"/>
                <w:szCs w:val="18"/>
              </w:rPr>
              <w:t>Konsekvensutredning</w:t>
            </w:r>
            <w:r w:rsidRPr="0090099F">
              <w:rPr>
                <w:sz w:val="18"/>
                <w:szCs w:val="18"/>
              </w:rPr>
              <w:t xml:space="preserve"> (KU) for Lomsdal-Visten - fra verneplanprosessen (2004)</w:t>
            </w:r>
          </w:p>
        </w:tc>
      </w:tr>
      <w:tr w:rsidR="000C32EA" w:rsidRPr="00210F43" w14:paraId="2314C7C7" w14:textId="77777777" w:rsidTr="00293079">
        <w:tc>
          <w:tcPr>
            <w:tcW w:w="944" w:type="pct"/>
            <w:shd w:val="clear" w:color="auto" w:fill="FAE7D3" w:themeFill="text2" w:themeFillTint="33"/>
          </w:tcPr>
          <w:p w14:paraId="1A40100C" w14:textId="24FDF0AB" w:rsidR="00E81CE1" w:rsidRPr="0090099F" w:rsidRDefault="00E81CE1" w:rsidP="007C44B0">
            <w:pPr>
              <w:spacing w:afterLines="20" w:after="48"/>
              <w:ind w:right="-105"/>
              <w:rPr>
                <w:sz w:val="18"/>
                <w:szCs w:val="18"/>
              </w:rPr>
            </w:pPr>
            <w:bookmarkStart w:id="83" w:name="_Hlk213188626"/>
            <w:bookmarkEnd w:id="82"/>
            <w:r w:rsidRPr="0090099F">
              <w:rPr>
                <w:sz w:val="18"/>
                <w:szCs w:val="18"/>
              </w:rPr>
              <w:t xml:space="preserve">Statsforvalteren, Nordland </w:t>
            </w:r>
            <w:proofErr w:type="spellStart"/>
            <w:r w:rsidR="00293079">
              <w:rPr>
                <w:sz w:val="18"/>
                <w:szCs w:val="18"/>
              </w:rPr>
              <w:t>fy</w:t>
            </w:r>
            <w:r w:rsidRPr="0090099F">
              <w:rPr>
                <w:sz w:val="18"/>
                <w:szCs w:val="18"/>
              </w:rPr>
              <w:t>lkeskomm</w:t>
            </w:r>
            <w:proofErr w:type="spellEnd"/>
            <w:r w:rsidR="00293079">
              <w:rPr>
                <w:sz w:val="18"/>
                <w:szCs w:val="18"/>
              </w:rPr>
              <w:t xml:space="preserve">. </w:t>
            </w:r>
          </w:p>
        </w:tc>
        <w:tc>
          <w:tcPr>
            <w:tcW w:w="290" w:type="pct"/>
            <w:shd w:val="clear" w:color="auto" w:fill="FAE7D3" w:themeFill="text2" w:themeFillTint="33"/>
          </w:tcPr>
          <w:p w14:paraId="26B45A8D" w14:textId="77777777" w:rsidR="00E81CE1" w:rsidRPr="0090099F" w:rsidRDefault="00E81CE1" w:rsidP="007C44B0">
            <w:pPr>
              <w:spacing w:afterLines="20" w:after="48"/>
              <w:rPr>
                <w:sz w:val="18"/>
                <w:szCs w:val="18"/>
              </w:rPr>
            </w:pPr>
            <w:r w:rsidRPr="0090099F">
              <w:rPr>
                <w:sz w:val="18"/>
                <w:szCs w:val="18"/>
              </w:rPr>
              <w:t>2006</w:t>
            </w:r>
          </w:p>
        </w:tc>
        <w:tc>
          <w:tcPr>
            <w:tcW w:w="2534" w:type="pct"/>
            <w:shd w:val="clear" w:color="auto" w:fill="FAE7D3" w:themeFill="text2" w:themeFillTint="33"/>
          </w:tcPr>
          <w:p w14:paraId="7002A3EB" w14:textId="77777777" w:rsidR="00E81CE1" w:rsidRPr="0090099F" w:rsidRDefault="00E81CE1" w:rsidP="007C44B0">
            <w:pPr>
              <w:spacing w:afterLines="20" w:after="48"/>
              <w:rPr>
                <w:sz w:val="18"/>
                <w:szCs w:val="18"/>
              </w:rPr>
            </w:pPr>
            <w:r w:rsidRPr="0090099F">
              <w:rPr>
                <w:b/>
                <w:bCs/>
                <w:sz w:val="18"/>
                <w:szCs w:val="18"/>
              </w:rPr>
              <w:t xml:space="preserve">Bruk og vern i Lomsdal-Visten. </w:t>
            </w:r>
            <w:r w:rsidRPr="0090099F">
              <w:rPr>
                <w:sz w:val="18"/>
                <w:szCs w:val="18"/>
              </w:rPr>
              <w:t>Høring av konsekvensutredning, verneplan og fylkesdelplan</w:t>
            </w:r>
          </w:p>
        </w:tc>
        <w:tc>
          <w:tcPr>
            <w:tcW w:w="1232" w:type="pct"/>
            <w:shd w:val="clear" w:color="auto" w:fill="FAE7D3" w:themeFill="text2" w:themeFillTint="33"/>
          </w:tcPr>
          <w:p w14:paraId="30576043" w14:textId="77777777" w:rsidR="00E81CE1" w:rsidRPr="0090099F" w:rsidRDefault="00E81CE1" w:rsidP="007C44B0">
            <w:pPr>
              <w:spacing w:afterLines="20" w:after="48"/>
              <w:rPr>
                <w:sz w:val="18"/>
                <w:szCs w:val="18"/>
              </w:rPr>
            </w:pPr>
            <w:r w:rsidRPr="0090099F">
              <w:rPr>
                <w:sz w:val="18"/>
                <w:szCs w:val="18"/>
              </w:rPr>
              <w:t>Pedersen, H.R. &amp; Iversen, E.M.</w:t>
            </w:r>
          </w:p>
        </w:tc>
      </w:tr>
      <w:tr w:rsidR="000C32EA" w:rsidRPr="00210F43" w14:paraId="1E5E50FE" w14:textId="77777777" w:rsidTr="00293079">
        <w:tc>
          <w:tcPr>
            <w:tcW w:w="944" w:type="pct"/>
            <w:shd w:val="clear" w:color="auto" w:fill="FAE7D3" w:themeFill="text2" w:themeFillTint="33"/>
          </w:tcPr>
          <w:p w14:paraId="6F40E42C" w14:textId="77777777" w:rsidR="00E81CE1" w:rsidRPr="0090099F" w:rsidRDefault="00E81CE1" w:rsidP="007C44B0">
            <w:pPr>
              <w:spacing w:afterLines="20" w:after="48"/>
              <w:rPr>
                <w:sz w:val="18"/>
                <w:szCs w:val="18"/>
              </w:rPr>
            </w:pPr>
            <w:r w:rsidRPr="0090099F">
              <w:rPr>
                <w:sz w:val="18"/>
                <w:szCs w:val="18"/>
              </w:rPr>
              <w:t>Statsforvalteren</w:t>
            </w:r>
          </w:p>
        </w:tc>
        <w:tc>
          <w:tcPr>
            <w:tcW w:w="290" w:type="pct"/>
            <w:shd w:val="clear" w:color="auto" w:fill="FAE7D3" w:themeFill="text2" w:themeFillTint="33"/>
          </w:tcPr>
          <w:p w14:paraId="277E65BF"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37120A4F"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bCs/>
                <w:sz w:val="18"/>
                <w:szCs w:val="18"/>
              </w:rPr>
              <w:t>landskap</w:t>
            </w:r>
          </w:p>
        </w:tc>
        <w:tc>
          <w:tcPr>
            <w:tcW w:w="1232" w:type="pct"/>
            <w:shd w:val="clear" w:color="auto" w:fill="FAE7D3" w:themeFill="text2" w:themeFillTint="33"/>
          </w:tcPr>
          <w:p w14:paraId="4A223BD6" w14:textId="77777777" w:rsidR="00E81CE1" w:rsidRPr="0090099F" w:rsidRDefault="00E81CE1" w:rsidP="007C44B0">
            <w:pPr>
              <w:spacing w:afterLines="20" w:after="48"/>
              <w:rPr>
                <w:sz w:val="18"/>
                <w:szCs w:val="18"/>
              </w:rPr>
            </w:pPr>
            <w:r w:rsidRPr="0090099F">
              <w:rPr>
                <w:sz w:val="18"/>
                <w:szCs w:val="18"/>
              </w:rPr>
              <w:t>Pedersen, H.R.</w:t>
            </w:r>
          </w:p>
        </w:tc>
      </w:tr>
      <w:tr w:rsidR="000C32EA" w:rsidRPr="00210F43" w14:paraId="785FC8EB" w14:textId="77777777" w:rsidTr="00293079">
        <w:tc>
          <w:tcPr>
            <w:tcW w:w="944" w:type="pct"/>
            <w:shd w:val="clear" w:color="auto" w:fill="FAE7D3" w:themeFill="text2" w:themeFillTint="33"/>
          </w:tcPr>
          <w:p w14:paraId="2355E85B" w14:textId="77777777" w:rsidR="00E81CE1" w:rsidRPr="0090099F" w:rsidRDefault="00E81CE1" w:rsidP="007C44B0">
            <w:pPr>
              <w:spacing w:afterLines="20" w:after="48"/>
              <w:rPr>
                <w:sz w:val="18"/>
                <w:szCs w:val="18"/>
              </w:rPr>
            </w:pPr>
            <w:r w:rsidRPr="0090099F">
              <w:rPr>
                <w:sz w:val="18"/>
                <w:szCs w:val="18"/>
              </w:rPr>
              <w:t>Siste sjanse (off. utg.)</w:t>
            </w:r>
          </w:p>
        </w:tc>
        <w:tc>
          <w:tcPr>
            <w:tcW w:w="290" w:type="pct"/>
            <w:shd w:val="clear" w:color="auto" w:fill="FAE7D3" w:themeFill="text2" w:themeFillTint="33"/>
          </w:tcPr>
          <w:p w14:paraId="31BFBADC"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23704E8F"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bCs/>
                <w:sz w:val="18"/>
                <w:szCs w:val="18"/>
              </w:rPr>
              <w:t>naturmiljø</w:t>
            </w:r>
          </w:p>
        </w:tc>
        <w:tc>
          <w:tcPr>
            <w:tcW w:w="1232" w:type="pct"/>
            <w:shd w:val="clear" w:color="auto" w:fill="FAE7D3" w:themeFill="text2" w:themeFillTint="33"/>
          </w:tcPr>
          <w:p w14:paraId="2682861D" w14:textId="77777777" w:rsidR="00E81CE1" w:rsidRPr="0090099F" w:rsidRDefault="00E81CE1" w:rsidP="007C44B0">
            <w:pPr>
              <w:spacing w:afterLines="20" w:after="48"/>
              <w:rPr>
                <w:sz w:val="18"/>
                <w:szCs w:val="18"/>
              </w:rPr>
            </w:pPr>
            <w:r w:rsidRPr="0090099F">
              <w:rPr>
                <w:sz w:val="18"/>
                <w:szCs w:val="18"/>
              </w:rPr>
              <w:t xml:space="preserve">Løvdal, I., Heggland, A. &amp; Gaarder, G.  </w:t>
            </w:r>
          </w:p>
        </w:tc>
      </w:tr>
      <w:tr w:rsidR="000C32EA" w:rsidRPr="00210F43" w14:paraId="1669B072" w14:textId="77777777" w:rsidTr="00293079">
        <w:tc>
          <w:tcPr>
            <w:tcW w:w="944" w:type="pct"/>
            <w:shd w:val="clear" w:color="auto" w:fill="FAE7D3" w:themeFill="text2" w:themeFillTint="33"/>
          </w:tcPr>
          <w:p w14:paraId="0DABDD07" w14:textId="77777777" w:rsidR="00E81CE1" w:rsidRPr="0090099F" w:rsidRDefault="00E81CE1" w:rsidP="007C44B0">
            <w:pPr>
              <w:spacing w:afterLines="20" w:after="48"/>
              <w:rPr>
                <w:sz w:val="18"/>
                <w:szCs w:val="18"/>
              </w:rPr>
            </w:pPr>
            <w:r w:rsidRPr="0090099F">
              <w:rPr>
                <w:sz w:val="18"/>
                <w:szCs w:val="18"/>
              </w:rPr>
              <w:t>Statsforvalteren</w:t>
            </w:r>
          </w:p>
        </w:tc>
        <w:tc>
          <w:tcPr>
            <w:tcW w:w="290" w:type="pct"/>
            <w:shd w:val="clear" w:color="auto" w:fill="FAE7D3" w:themeFill="text2" w:themeFillTint="33"/>
          </w:tcPr>
          <w:p w14:paraId="154B208D"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7E2C6DE0"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sz w:val="18"/>
                <w:szCs w:val="18"/>
              </w:rPr>
              <w:t>hytter</w:t>
            </w:r>
          </w:p>
        </w:tc>
        <w:tc>
          <w:tcPr>
            <w:tcW w:w="1232" w:type="pct"/>
            <w:shd w:val="clear" w:color="auto" w:fill="FAE7D3" w:themeFill="text2" w:themeFillTint="33"/>
          </w:tcPr>
          <w:p w14:paraId="09803479" w14:textId="77777777" w:rsidR="00E81CE1" w:rsidRPr="0090099F" w:rsidRDefault="00E81CE1" w:rsidP="007C44B0">
            <w:pPr>
              <w:spacing w:afterLines="20" w:after="48"/>
              <w:rPr>
                <w:sz w:val="18"/>
                <w:szCs w:val="18"/>
              </w:rPr>
            </w:pPr>
            <w:r w:rsidRPr="0090099F">
              <w:rPr>
                <w:sz w:val="18"/>
                <w:szCs w:val="18"/>
              </w:rPr>
              <w:t>Nedrelo, E.</w:t>
            </w:r>
          </w:p>
        </w:tc>
      </w:tr>
      <w:tr w:rsidR="000C32EA" w:rsidRPr="00210F43" w14:paraId="783331E2" w14:textId="77777777" w:rsidTr="00293079">
        <w:tc>
          <w:tcPr>
            <w:tcW w:w="944" w:type="pct"/>
            <w:shd w:val="clear" w:color="auto" w:fill="FAE7D3" w:themeFill="text2" w:themeFillTint="33"/>
          </w:tcPr>
          <w:p w14:paraId="6FA2B883" w14:textId="77777777" w:rsidR="00E81CE1" w:rsidRPr="0090099F" w:rsidRDefault="00E81CE1" w:rsidP="007C44B0">
            <w:pPr>
              <w:spacing w:afterLines="20" w:after="48"/>
              <w:rPr>
                <w:sz w:val="18"/>
                <w:szCs w:val="18"/>
              </w:rPr>
            </w:pPr>
            <w:r w:rsidRPr="0090099F">
              <w:rPr>
                <w:sz w:val="18"/>
                <w:szCs w:val="18"/>
              </w:rPr>
              <w:t>Statsforvalteren, NFKOM</w:t>
            </w:r>
          </w:p>
        </w:tc>
        <w:tc>
          <w:tcPr>
            <w:tcW w:w="290" w:type="pct"/>
            <w:shd w:val="clear" w:color="auto" w:fill="FAE7D3" w:themeFill="text2" w:themeFillTint="33"/>
          </w:tcPr>
          <w:p w14:paraId="508D7525"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5DD3FA82"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sz w:val="18"/>
                <w:szCs w:val="18"/>
              </w:rPr>
              <w:t>friluftsliv</w:t>
            </w:r>
          </w:p>
        </w:tc>
        <w:tc>
          <w:tcPr>
            <w:tcW w:w="1232" w:type="pct"/>
            <w:shd w:val="clear" w:color="auto" w:fill="FAE7D3" w:themeFill="text2" w:themeFillTint="33"/>
          </w:tcPr>
          <w:p w14:paraId="283E46E9" w14:textId="77777777" w:rsidR="00E81CE1" w:rsidRPr="0090099F" w:rsidRDefault="00E81CE1" w:rsidP="007C44B0">
            <w:pPr>
              <w:spacing w:afterLines="20" w:after="48"/>
              <w:rPr>
                <w:sz w:val="18"/>
                <w:szCs w:val="18"/>
              </w:rPr>
            </w:pPr>
            <w:r w:rsidRPr="0090099F">
              <w:rPr>
                <w:sz w:val="18"/>
                <w:szCs w:val="18"/>
              </w:rPr>
              <w:t>Karlsen, J. &amp; Iversen, E.M.</w:t>
            </w:r>
          </w:p>
        </w:tc>
      </w:tr>
      <w:tr w:rsidR="000C32EA" w:rsidRPr="00210F43" w14:paraId="4D834AF5" w14:textId="77777777" w:rsidTr="00293079">
        <w:tc>
          <w:tcPr>
            <w:tcW w:w="944" w:type="pct"/>
            <w:shd w:val="clear" w:color="auto" w:fill="FAE7D3" w:themeFill="text2" w:themeFillTint="33"/>
          </w:tcPr>
          <w:p w14:paraId="5F0D91C0" w14:textId="77777777" w:rsidR="00E81CE1" w:rsidRPr="0090099F" w:rsidRDefault="00E81CE1" w:rsidP="007C44B0">
            <w:pPr>
              <w:spacing w:afterLines="20" w:after="48"/>
              <w:rPr>
                <w:sz w:val="18"/>
                <w:szCs w:val="18"/>
              </w:rPr>
            </w:pPr>
            <w:proofErr w:type="spellStart"/>
            <w:r w:rsidRPr="0090099F">
              <w:rPr>
                <w:sz w:val="18"/>
                <w:szCs w:val="18"/>
              </w:rPr>
              <w:t>Planteforsk</w:t>
            </w:r>
            <w:proofErr w:type="spellEnd"/>
            <w:r w:rsidRPr="0090099F">
              <w:rPr>
                <w:sz w:val="18"/>
                <w:szCs w:val="18"/>
              </w:rPr>
              <w:t xml:space="preserve"> Tjøtta</w:t>
            </w:r>
          </w:p>
        </w:tc>
        <w:tc>
          <w:tcPr>
            <w:tcW w:w="290" w:type="pct"/>
            <w:shd w:val="clear" w:color="auto" w:fill="FAE7D3" w:themeFill="text2" w:themeFillTint="33"/>
          </w:tcPr>
          <w:p w14:paraId="269D6D42"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00755625"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bCs/>
                <w:sz w:val="18"/>
                <w:szCs w:val="18"/>
              </w:rPr>
              <w:t>skogbruk</w:t>
            </w:r>
          </w:p>
        </w:tc>
        <w:tc>
          <w:tcPr>
            <w:tcW w:w="1232" w:type="pct"/>
            <w:shd w:val="clear" w:color="auto" w:fill="FAE7D3" w:themeFill="text2" w:themeFillTint="33"/>
          </w:tcPr>
          <w:p w14:paraId="307682C3" w14:textId="77777777" w:rsidR="00E81CE1" w:rsidRPr="0090099F" w:rsidRDefault="00E81CE1" w:rsidP="007C44B0">
            <w:pPr>
              <w:spacing w:afterLines="20" w:after="48"/>
              <w:rPr>
                <w:sz w:val="18"/>
                <w:szCs w:val="18"/>
              </w:rPr>
            </w:pPr>
            <w:r w:rsidRPr="0090099F">
              <w:rPr>
                <w:sz w:val="18"/>
                <w:szCs w:val="18"/>
              </w:rPr>
              <w:t xml:space="preserve">Midgaard, N. </w:t>
            </w:r>
          </w:p>
        </w:tc>
      </w:tr>
      <w:tr w:rsidR="000C32EA" w:rsidRPr="00210F43" w14:paraId="1265027D" w14:textId="77777777" w:rsidTr="00293079">
        <w:tc>
          <w:tcPr>
            <w:tcW w:w="944" w:type="pct"/>
            <w:shd w:val="clear" w:color="auto" w:fill="FAE7D3" w:themeFill="text2" w:themeFillTint="33"/>
          </w:tcPr>
          <w:p w14:paraId="40DF6F5C" w14:textId="77777777" w:rsidR="00E81CE1" w:rsidRPr="0090099F" w:rsidRDefault="00E81CE1" w:rsidP="007C44B0">
            <w:pPr>
              <w:spacing w:afterLines="20" w:after="48"/>
              <w:rPr>
                <w:sz w:val="18"/>
                <w:szCs w:val="18"/>
              </w:rPr>
            </w:pPr>
            <w:r w:rsidRPr="0090099F">
              <w:rPr>
                <w:sz w:val="18"/>
                <w:szCs w:val="18"/>
              </w:rPr>
              <w:t>NINA</w:t>
            </w:r>
          </w:p>
        </w:tc>
        <w:tc>
          <w:tcPr>
            <w:tcW w:w="290" w:type="pct"/>
            <w:shd w:val="clear" w:color="auto" w:fill="FAE7D3" w:themeFill="text2" w:themeFillTint="33"/>
          </w:tcPr>
          <w:p w14:paraId="56BFF031"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1C6E647D"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bCs/>
                <w:sz w:val="18"/>
                <w:szCs w:val="18"/>
              </w:rPr>
              <w:t>reindrift</w:t>
            </w:r>
          </w:p>
        </w:tc>
        <w:tc>
          <w:tcPr>
            <w:tcW w:w="1232" w:type="pct"/>
            <w:shd w:val="clear" w:color="auto" w:fill="FAE7D3" w:themeFill="text2" w:themeFillTint="33"/>
          </w:tcPr>
          <w:p w14:paraId="5211DD56" w14:textId="77777777" w:rsidR="00E81CE1" w:rsidRPr="0090099F" w:rsidRDefault="00E81CE1" w:rsidP="007C44B0">
            <w:pPr>
              <w:spacing w:afterLines="20" w:after="48"/>
              <w:rPr>
                <w:sz w:val="18"/>
                <w:szCs w:val="18"/>
              </w:rPr>
            </w:pPr>
            <w:r w:rsidRPr="0090099F">
              <w:rPr>
                <w:sz w:val="18"/>
                <w:szCs w:val="18"/>
              </w:rPr>
              <w:t xml:space="preserve">Andersen, O., Nellemann, C., Eide, N. &amp; Vistnes, I. </w:t>
            </w:r>
          </w:p>
        </w:tc>
      </w:tr>
      <w:tr w:rsidR="000C32EA" w:rsidRPr="00210F43" w14:paraId="79737702" w14:textId="77777777" w:rsidTr="00293079">
        <w:tc>
          <w:tcPr>
            <w:tcW w:w="944" w:type="pct"/>
            <w:shd w:val="clear" w:color="auto" w:fill="FAE7D3" w:themeFill="text2" w:themeFillTint="33"/>
          </w:tcPr>
          <w:p w14:paraId="481D2B82" w14:textId="77777777" w:rsidR="00E81CE1" w:rsidRPr="0090099F" w:rsidRDefault="00E81CE1" w:rsidP="007C44B0">
            <w:pPr>
              <w:spacing w:afterLines="20" w:after="48"/>
              <w:rPr>
                <w:sz w:val="18"/>
                <w:szCs w:val="18"/>
              </w:rPr>
            </w:pPr>
            <w:r w:rsidRPr="0090099F">
              <w:rPr>
                <w:sz w:val="18"/>
                <w:szCs w:val="18"/>
              </w:rPr>
              <w:t>NIKU</w:t>
            </w:r>
          </w:p>
        </w:tc>
        <w:tc>
          <w:tcPr>
            <w:tcW w:w="290" w:type="pct"/>
            <w:shd w:val="clear" w:color="auto" w:fill="FAE7D3" w:themeFill="text2" w:themeFillTint="33"/>
          </w:tcPr>
          <w:p w14:paraId="221AF99D"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7FE6B846"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bCs/>
                <w:sz w:val="18"/>
                <w:szCs w:val="18"/>
              </w:rPr>
              <w:t>kulturhistorie</w:t>
            </w:r>
          </w:p>
        </w:tc>
        <w:tc>
          <w:tcPr>
            <w:tcW w:w="1232" w:type="pct"/>
            <w:shd w:val="clear" w:color="auto" w:fill="FAE7D3" w:themeFill="text2" w:themeFillTint="33"/>
          </w:tcPr>
          <w:p w14:paraId="51385721" w14:textId="77777777" w:rsidR="00E81CE1" w:rsidRPr="0090099F" w:rsidRDefault="00E81CE1" w:rsidP="007C44B0">
            <w:pPr>
              <w:spacing w:afterLines="20" w:after="48"/>
              <w:rPr>
                <w:sz w:val="18"/>
                <w:szCs w:val="18"/>
              </w:rPr>
            </w:pPr>
            <w:proofErr w:type="spellStart"/>
            <w:r w:rsidRPr="0090099F">
              <w:rPr>
                <w:sz w:val="18"/>
                <w:szCs w:val="18"/>
              </w:rPr>
              <w:t>Svestad</w:t>
            </w:r>
            <w:proofErr w:type="spellEnd"/>
            <w:r w:rsidRPr="0090099F">
              <w:rPr>
                <w:sz w:val="18"/>
                <w:szCs w:val="18"/>
              </w:rPr>
              <w:t xml:space="preserve">, A. </w:t>
            </w:r>
          </w:p>
        </w:tc>
      </w:tr>
      <w:tr w:rsidR="000C32EA" w:rsidRPr="00210F43" w14:paraId="61AEEB77" w14:textId="77777777" w:rsidTr="00293079">
        <w:tc>
          <w:tcPr>
            <w:tcW w:w="944" w:type="pct"/>
            <w:shd w:val="clear" w:color="auto" w:fill="FAE7D3" w:themeFill="text2" w:themeFillTint="33"/>
          </w:tcPr>
          <w:p w14:paraId="5DA988C0" w14:textId="77777777" w:rsidR="00E81CE1" w:rsidRPr="0090099F" w:rsidRDefault="00E81CE1" w:rsidP="007C44B0">
            <w:pPr>
              <w:spacing w:afterLines="20" w:after="48"/>
              <w:rPr>
                <w:sz w:val="18"/>
                <w:szCs w:val="18"/>
              </w:rPr>
            </w:pPr>
            <w:r w:rsidRPr="0090099F">
              <w:rPr>
                <w:sz w:val="18"/>
                <w:szCs w:val="18"/>
              </w:rPr>
              <w:t>Multiconsult</w:t>
            </w:r>
          </w:p>
        </w:tc>
        <w:tc>
          <w:tcPr>
            <w:tcW w:w="290" w:type="pct"/>
            <w:shd w:val="clear" w:color="auto" w:fill="FAE7D3" w:themeFill="text2" w:themeFillTint="33"/>
          </w:tcPr>
          <w:p w14:paraId="4BF025DC"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56E94947" w14:textId="77777777" w:rsidR="00E81CE1" w:rsidRPr="0090099F" w:rsidRDefault="00E81CE1" w:rsidP="007C44B0">
            <w:pPr>
              <w:spacing w:afterLines="20" w:after="48"/>
              <w:rPr>
                <w:sz w:val="18"/>
                <w:szCs w:val="18"/>
              </w:rPr>
            </w:pPr>
            <w:r w:rsidRPr="0090099F">
              <w:rPr>
                <w:sz w:val="18"/>
                <w:szCs w:val="18"/>
              </w:rPr>
              <w:t xml:space="preserve">KU – </w:t>
            </w:r>
            <w:r w:rsidRPr="0090099F">
              <w:rPr>
                <w:bCs/>
                <w:sz w:val="18"/>
                <w:szCs w:val="18"/>
              </w:rPr>
              <w:t>deltema</w:t>
            </w:r>
            <w:r w:rsidRPr="0090099F">
              <w:rPr>
                <w:b/>
                <w:bCs/>
                <w:sz w:val="18"/>
                <w:szCs w:val="18"/>
              </w:rPr>
              <w:t xml:space="preserve"> geologiske ressurser</w:t>
            </w:r>
          </w:p>
        </w:tc>
        <w:tc>
          <w:tcPr>
            <w:tcW w:w="1232" w:type="pct"/>
            <w:shd w:val="clear" w:color="auto" w:fill="FAE7D3" w:themeFill="text2" w:themeFillTint="33"/>
          </w:tcPr>
          <w:p w14:paraId="4EAD1942" w14:textId="77777777" w:rsidR="00E81CE1" w:rsidRPr="0090099F" w:rsidRDefault="00E81CE1" w:rsidP="007C44B0">
            <w:pPr>
              <w:spacing w:afterLines="20" w:after="48"/>
              <w:rPr>
                <w:sz w:val="18"/>
                <w:szCs w:val="18"/>
              </w:rPr>
            </w:pPr>
            <w:r w:rsidRPr="0090099F">
              <w:rPr>
                <w:sz w:val="18"/>
                <w:szCs w:val="18"/>
              </w:rPr>
              <w:t xml:space="preserve">Grepstad, G. </w:t>
            </w:r>
          </w:p>
        </w:tc>
      </w:tr>
      <w:tr w:rsidR="000C32EA" w:rsidRPr="00210F43" w14:paraId="5542C4C4" w14:textId="77777777" w:rsidTr="00293079">
        <w:tc>
          <w:tcPr>
            <w:tcW w:w="944" w:type="pct"/>
            <w:shd w:val="clear" w:color="auto" w:fill="FAE7D3" w:themeFill="text2" w:themeFillTint="33"/>
          </w:tcPr>
          <w:p w14:paraId="016F617A" w14:textId="77777777" w:rsidR="00E81CE1" w:rsidRPr="0090099F" w:rsidRDefault="00E81CE1" w:rsidP="007C44B0">
            <w:pPr>
              <w:spacing w:afterLines="20" w:after="48"/>
              <w:rPr>
                <w:sz w:val="18"/>
                <w:szCs w:val="18"/>
              </w:rPr>
            </w:pPr>
            <w:r w:rsidRPr="0090099F">
              <w:rPr>
                <w:sz w:val="18"/>
                <w:szCs w:val="18"/>
              </w:rPr>
              <w:t>Miljøfaglig Utredning</w:t>
            </w:r>
          </w:p>
        </w:tc>
        <w:tc>
          <w:tcPr>
            <w:tcW w:w="290" w:type="pct"/>
            <w:shd w:val="clear" w:color="auto" w:fill="FAE7D3" w:themeFill="text2" w:themeFillTint="33"/>
          </w:tcPr>
          <w:p w14:paraId="28FB3341"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47EA055A"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bCs/>
                <w:sz w:val="18"/>
                <w:szCs w:val="18"/>
              </w:rPr>
              <w:t>reiseliv</w:t>
            </w:r>
          </w:p>
        </w:tc>
        <w:tc>
          <w:tcPr>
            <w:tcW w:w="1232" w:type="pct"/>
            <w:shd w:val="clear" w:color="auto" w:fill="FAE7D3" w:themeFill="text2" w:themeFillTint="33"/>
          </w:tcPr>
          <w:p w14:paraId="77DC30A3" w14:textId="77777777" w:rsidR="00E81CE1" w:rsidRPr="0090099F" w:rsidRDefault="00E81CE1" w:rsidP="007C44B0">
            <w:pPr>
              <w:spacing w:afterLines="20" w:after="48"/>
              <w:rPr>
                <w:sz w:val="18"/>
                <w:szCs w:val="18"/>
              </w:rPr>
            </w:pPr>
            <w:r w:rsidRPr="0090099F">
              <w:rPr>
                <w:sz w:val="18"/>
                <w:szCs w:val="18"/>
              </w:rPr>
              <w:t>Melby, M.W.</w:t>
            </w:r>
          </w:p>
        </w:tc>
      </w:tr>
      <w:tr w:rsidR="000C32EA" w:rsidRPr="00210F43" w14:paraId="6EFA0B5C" w14:textId="77777777" w:rsidTr="00293079">
        <w:tc>
          <w:tcPr>
            <w:tcW w:w="944" w:type="pct"/>
            <w:shd w:val="clear" w:color="auto" w:fill="FAE7D3" w:themeFill="text2" w:themeFillTint="33"/>
          </w:tcPr>
          <w:p w14:paraId="7D836E3D" w14:textId="77777777" w:rsidR="00E81CE1" w:rsidRPr="0090099F" w:rsidRDefault="00E81CE1" w:rsidP="007C44B0">
            <w:pPr>
              <w:spacing w:afterLines="20" w:after="48"/>
              <w:rPr>
                <w:sz w:val="18"/>
                <w:szCs w:val="18"/>
              </w:rPr>
            </w:pPr>
            <w:proofErr w:type="spellStart"/>
            <w:r w:rsidRPr="0090099F">
              <w:rPr>
                <w:sz w:val="18"/>
                <w:szCs w:val="18"/>
              </w:rPr>
              <w:t>Planteforsk</w:t>
            </w:r>
            <w:proofErr w:type="spellEnd"/>
            <w:r w:rsidRPr="0090099F">
              <w:rPr>
                <w:sz w:val="18"/>
                <w:szCs w:val="18"/>
              </w:rPr>
              <w:t xml:space="preserve"> Tjøtta</w:t>
            </w:r>
          </w:p>
        </w:tc>
        <w:tc>
          <w:tcPr>
            <w:tcW w:w="290" w:type="pct"/>
            <w:shd w:val="clear" w:color="auto" w:fill="FAE7D3" w:themeFill="text2" w:themeFillTint="33"/>
          </w:tcPr>
          <w:p w14:paraId="36290E9A" w14:textId="77777777" w:rsidR="00E81CE1" w:rsidRPr="0090099F" w:rsidRDefault="00E81CE1" w:rsidP="007C44B0">
            <w:pPr>
              <w:spacing w:afterLines="20" w:after="48"/>
              <w:rPr>
                <w:sz w:val="18"/>
                <w:szCs w:val="18"/>
              </w:rPr>
            </w:pPr>
            <w:r w:rsidRPr="0090099F">
              <w:rPr>
                <w:sz w:val="18"/>
                <w:szCs w:val="18"/>
              </w:rPr>
              <w:t>2004</w:t>
            </w:r>
          </w:p>
        </w:tc>
        <w:tc>
          <w:tcPr>
            <w:tcW w:w="2534" w:type="pct"/>
            <w:shd w:val="clear" w:color="auto" w:fill="FAE7D3" w:themeFill="text2" w:themeFillTint="33"/>
          </w:tcPr>
          <w:p w14:paraId="6021E7E9" w14:textId="77777777" w:rsidR="00E81CE1" w:rsidRPr="0090099F" w:rsidRDefault="00E81CE1" w:rsidP="007C44B0">
            <w:pPr>
              <w:spacing w:afterLines="20" w:after="48"/>
              <w:rPr>
                <w:sz w:val="18"/>
                <w:szCs w:val="18"/>
              </w:rPr>
            </w:pPr>
            <w:r w:rsidRPr="0090099F">
              <w:rPr>
                <w:sz w:val="18"/>
                <w:szCs w:val="18"/>
              </w:rPr>
              <w:t xml:space="preserve">KU – deltema </w:t>
            </w:r>
            <w:r w:rsidRPr="0090099F">
              <w:rPr>
                <w:b/>
                <w:sz w:val="18"/>
                <w:szCs w:val="18"/>
              </w:rPr>
              <w:t>jordbruk</w:t>
            </w:r>
          </w:p>
        </w:tc>
        <w:tc>
          <w:tcPr>
            <w:tcW w:w="1232" w:type="pct"/>
            <w:shd w:val="clear" w:color="auto" w:fill="FAE7D3" w:themeFill="text2" w:themeFillTint="33"/>
          </w:tcPr>
          <w:p w14:paraId="0FCAB7CE" w14:textId="77777777" w:rsidR="00E81CE1" w:rsidRPr="0090099F" w:rsidRDefault="00E81CE1" w:rsidP="007C44B0">
            <w:pPr>
              <w:spacing w:afterLines="20" w:after="48"/>
              <w:rPr>
                <w:sz w:val="18"/>
                <w:szCs w:val="18"/>
              </w:rPr>
            </w:pPr>
            <w:r w:rsidRPr="0090099F">
              <w:rPr>
                <w:sz w:val="18"/>
                <w:szCs w:val="18"/>
              </w:rPr>
              <w:t>Høberg, J. &amp; Eilertsen, S.M.</w:t>
            </w:r>
          </w:p>
        </w:tc>
      </w:tr>
      <w:tr w:rsidR="00E81CE1" w:rsidRPr="00582D2A" w14:paraId="76F764F7" w14:textId="77777777" w:rsidTr="007C44B0">
        <w:tc>
          <w:tcPr>
            <w:tcW w:w="5000" w:type="pct"/>
            <w:gridSpan w:val="4"/>
            <w:tcBorders>
              <w:left w:val="nil"/>
              <w:right w:val="nil"/>
            </w:tcBorders>
          </w:tcPr>
          <w:p w14:paraId="5783D10B" w14:textId="77777777" w:rsidR="00E81CE1" w:rsidRPr="00582D2A" w:rsidRDefault="00E81CE1" w:rsidP="007C44B0">
            <w:pPr>
              <w:spacing w:afterLines="20" w:after="48"/>
              <w:rPr>
                <w:b/>
                <w:bCs/>
                <w:sz w:val="2"/>
                <w:szCs w:val="2"/>
              </w:rPr>
            </w:pPr>
          </w:p>
        </w:tc>
      </w:tr>
      <w:tr w:rsidR="00E81CE1" w:rsidRPr="00210F43" w14:paraId="103B9075" w14:textId="77777777" w:rsidTr="007C44B0">
        <w:tc>
          <w:tcPr>
            <w:tcW w:w="5000" w:type="pct"/>
            <w:gridSpan w:val="4"/>
            <w:shd w:val="clear" w:color="auto" w:fill="B3D2B8" w:themeFill="accent2" w:themeFillTint="99"/>
          </w:tcPr>
          <w:p w14:paraId="0BE94CFF" w14:textId="77777777" w:rsidR="00E81CE1" w:rsidRPr="00560D9F" w:rsidRDefault="00E81CE1" w:rsidP="007C44B0">
            <w:pPr>
              <w:spacing w:afterLines="20" w:after="48"/>
              <w:rPr>
                <w:b/>
                <w:bCs/>
                <w:sz w:val="18"/>
                <w:szCs w:val="18"/>
              </w:rPr>
            </w:pPr>
            <w:bookmarkStart w:id="84" w:name="_Hlk213189007"/>
            <w:bookmarkEnd w:id="83"/>
            <w:r w:rsidRPr="00560D9F">
              <w:rPr>
                <w:b/>
                <w:bCs/>
                <w:sz w:val="18"/>
                <w:szCs w:val="18"/>
              </w:rPr>
              <w:t xml:space="preserve">Kartlegginger </w:t>
            </w:r>
            <w:r w:rsidRPr="00560D9F">
              <w:rPr>
                <w:sz w:val="18"/>
                <w:szCs w:val="18"/>
              </w:rPr>
              <w:t>og sammenstillinger av eksisterende kunnskap for Lomsdal-Visten - fra verneplanprosessen</w:t>
            </w:r>
          </w:p>
        </w:tc>
      </w:tr>
      <w:tr w:rsidR="000C32EA" w:rsidRPr="00210F43" w14:paraId="26CA7AF1" w14:textId="77777777" w:rsidTr="00293079">
        <w:tc>
          <w:tcPr>
            <w:tcW w:w="944" w:type="pct"/>
            <w:shd w:val="clear" w:color="auto" w:fill="E5F0E7" w:themeFill="accent2" w:themeFillTint="33"/>
          </w:tcPr>
          <w:p w14:paraId="5821865C" w14:textId="77777777" w:rsidR="00E81CE1" w:rsidRPr="00293079" w:rsidRDefault="00E81CE1" w:rsidP="007C44B0">
            <w:pPr>
              <w:spacing w:afterLines="20" w:after="48"/>
              <w:rPr>
                <w:sz w:val="18"/>
                <w:szCs w:val="18"/>
              </w:rPr>
            </w:pPr>
            <w:r w:rsidRPr="00293079">
              <w:rPr>
                <w:sz w:val="18"/>
                <w:szCs w:val="18"/>
              </w:rPr>
              <w:t>NIJOS</w:t>
            </w:r>
          </w:p>
        </w:tc>
        <w:tc>
          <w:tcPr>
            <w:tcW w:w="290" w:type="pct"/>
            <w:shd w:val="clear" w:color="auto" w:fill="E5F0E7" w:themeFill="accent2" w:themeFillTint="33"/>
          </w:tcPr>
          <w:p w14:paraId="192C578F"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5527BE26" w14:textId="77777777" w:rsidR="00E81CE1" w:rsidRPr="00293079" w:rsidRDefault="00E81CE1" w:rsidP="007C44B0">
            <w:pPr>
              <w:spacing w:afterLines="20" w:after="48"/>
              <w:rPr>
                <w:sz w:val="18"/>
                <w:szCs w:val="18"/>
              </w:rPr>
            </w:pPr>
            <w:r w:rsidRPr="00293079">
              <w:rPr>
                <w:sz w:val="18"/>
                <w:szCs w:val="18"/>
              </w:rPr>
              <w:t>Kartlegging av landskap i Lomsdal-Visten</w:t>
            </w:r>
          </w:p>
        </w:tc>
        <w:tc>
          <w:tcPr>
            <w:tcW w:w="1232" w:type="pct"/>
            <w:shd w:val="clear" w:color="auto" w:fill="E5F0E7" w:themeFill="accent2" w:themeFillTint="33"/>
          </w:tcPr>
          <w:p w14:paraId="70B6904B" w14:textId="77777777" w:rsidR="00E81CE1" w:rsidRPr="00293079" w:rsidRDefault="00E81CE1" w:rsidP="007C44B0">
            <w:pPr>
              <w:spacing w:afterLines="20" w:after="48"/>
              <w:rPr>
                <w:sz w:val="18"/>
                <w:szCs w:val="18"/>
              </w:rPr>
            </w:pPr>
            <w:proofErr w:type="spellStart"/>
            <w:r w:rsidRPr="00293079">
              <w:rPr>
                <w:sz w:val="18"/>
                <w:szCs w:val="18"/>
              </w:rPr>
              <w:t>Puschmann</w:t>
            </w:r>
            <w:proofErr w:type="spellEnd"/>
            <w:r w:rsidRPr="00293079">
              <w:rPr>
                <w:sz w:val="18"/>
                <w:szCs w:val="18"/>
              </w:rPr>
              <w:t xml:space="preserve">, O. &amp; </w:t>
            </w:r>
            <w:proofErr w:type="spellStart"/>
            <w:r w:rsidRPr="00293079">
              <w:rPr>
                <w:sz w:val="18"/>
                <w:szCs w:val="18"/>
              </w:rPr>
              <w:t>Flemsæter</w:t>
            </w:r>
            <w:proofErr w:type="spellEnd"/>
            <w:r w:rsidRPr="00293079">
              <w:rPr>
                <w:sz w:val="18"/>
                <w:szCs w:val="18"/>
              </w:rPr>
              <w:t>, F.</w:t>
            </w:r>
          </w:p>
        </w:tc>
      </w:tr>
      <w:tr w:rsidR="000C32EA" w:rsidRPr="00210F43" w14:paraId="0340CE95" w14:textId="77777777" w:rsidTr="00293079">
        <w:tc>
          <w:tcPr>
            <w:tcW w:w="944" w:type="pct"/>
            <w:shd w:val="clear" w:color="auto" w:fill="E5F0E7" w:themeFill="accent2" w:themeFillTint="33"/>
          </w:tcPr>
          <w:p w14:paraId="40DB4665" w14:textId="77777777" w:rsidR="00E81CE1" w:rsidRPr="00293079" w:rsidRDefault="00E81CE1" w:rsidP="007C44B0">
            <w:pPr>
              <w:spacing w:afterLines="20" w:after="48"/>
              <w:rPr>
                <w:sz w:val="18"/>
                <w:szCs w:val="18"/>
              </w:rPr>
            </w:pPr>
            <w:r w:rsidRPr="00293079">
              <w:rPr>
                <w:sz w:val="18"/>
                <w:szCs w:val="18"/>
              </w:rPr>
              <w:t>Miljøfaglig Utredning</w:t>
            </w:r>
          </w:p>
        </w:tc>
        <w:tc>
          <w:tcPr>
            <w:tcW w:w="290" w:type="pct"/>
            <w:shd w:val="clear" w:color="auto" w:fill="E5F0E7" w:themeFill="accent2" w:themeFillTint="33"/>
          </w:tcPr>
          <w:p w14:paraId="3728582D"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21CB74C4" w14:textId="77777777" w:rsidR="00E81CE1" w:rsidRPr="00293079" w:rsidRDefault="00E81CE1" w:rsidP="007C44B0">
            <w:pPr>
              <w:spacing w:afterLines="20" w:after="48"/>
              <w:rPr>
                <w:sz w:val="18"/>
                <w:szCs w:val="18"/>
              </w:rPr>
            </w:pPr>
            <w:r w:rsidRPr="00293079">
              <w:rPr>
                <w:sz w:val="18"/>
                <w:szCs w:val="18"/>
              </w:rPr>
              <w:t>Kartlegging av biologisk mangfold i Lomsdal-Visten</w:t>
            </w:r>
          </w:p>
        </w:tc>
        <w:tc>
          <w:tcPr>
            <w:tcW w:w="1232" w:type="pct"/>
            <w:shd w:val="clear" w:color="auto" w:fill="E5F0E7" w:themeFill="accent2" w:themeFillTint="33"/>
          </w:tcPr>
          <w:p w14:paraId="154B4272" w14:textId="77777777" w:rsidR="00E81CE1" w:rsidRPr="00293079" w:rsidRDefault="00E81CE1" w:rsidP="007C44B0">
            <w:pPr>
              <w:spacing w:afterLines="20" w:after="48"/>
              <w:ind w:right="-122"/>
              <w:rPr>
                <w:sz w:val="18"/>
                <w:szCs w:val="18"/>
              </w:rPr>
            </w:pPr>
            <w:r w:rsidRPr="00293079">
              <w:rPr>
                <w:sz w:val="18"/>
                <w:szCs w:val="18"/>
              </w:rPr>
              <w:t xml:space="preserve">Heggland, A., Gaarder, G., </w:t>
            </w:r>
            <w:r w:rsidRPr="00293079">
              <w:rPr>
                <w:sz w:val="18"/>
                <w:szCs w:val="18"/>
              </w:rPr>
              <w:br/>
            </w:r>
            <w:proofErr w:type="spellStart"/>
            <w:r w:rsidRPr="00293079">
              <w:rPr>
                <w:sz w:val="18"/>
                <w:szCs w:val="18"/>
              </w:rPr>
              <w:t>Hofton</w:t>
            </w:r>
            <w:proofErr w:type="spellEnd"/>
            <w:r w:rsidRPr="00293079">
              <w:rPr>
                <w:sz w:val="18"/>
                <w:szCs w:val="18"/>
              </w:rPr>
              <w:t>, T.H. &amp; Blindheim, T.</w:t>
            </w:r>
          </w:p>
        </w:tc>
      </w:tr>
      <w:tr w:rsidR="000C32EA" w:rsidRPr="00210F43" w14:paraId="272993EC" w14:textId="77777777" w:rsidTr="00293079">
        <w:tc>
          <w:tcPr>
            <w:tcW w:w="944" w:type="pct"/>
            <w:shd w:val="clear" w:color="auto" w:fill="E5F0E7" w:themeFill="accent2" w:themeFillTint="33"/>
          </w:tcPr>
          <w:p w14:paraId="6841E253" w14:textId="77777777" w:rsidR="00E81CE1" w:rsidRPr="00293079" w:rsidRDefault="00E81CE1" w:rsidP="007C44B0">
            <w:pPr>
              <w:spacing w:afterLines="20" w:after="48"/>
              <w:rPr>
                <w:sz w:val="18"/>
                <w:szCs w:val="18"/>
              </w:rPr>
            </w:pPr>
            <w:r w:rsidRPr="00293079">
              <w:rPr>
                <w:sz w:val="18"/>
                <w:szCs w:val="18"/>
              </w:rPr>
              <w:t>Miljøfaglig Utredning</w:t>
            </w:r>
          </w:p>
        </w:tc>
        <w:tc>
          <w:tcPr>
            <w:tcW w:w="290" w:type="pct"/>
            <w:shd w:val="clear" w:color="auto" w:fill="E5F0E7" w:themeFill="accent2" w:themeFillTint="33"/>
          </w:tcPr>
          <w:p w14:paraId="42946CD6"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532020B0" w14:textId="77777777" w:rsidR="00E81CE1" w:rsidRPr="00293079" w:rsidRDefault="00E81CE1" w:rsidP="007C44B0">
            <w:pPr>
              <w:spacing w:afterLines="20" w:after="48"/>
              <w:rPr>
                <w:sz w:val="18"/>
                <w:szCs w:val="18"/>
              </w:rPr>
            </w:pPr>
            <w:r w:rsidRPr="00293079">
              <w:rPr>
                <w:sz w:val="18"/>
                <w:szCs w:val="18"/>
              </w:rPr>
              <w:t>Biologisk mangfold og vilt – supplerende undersøkelser</w:t>
            </w:r>
          </w:p>
        </w:tc>
        <w:tc>
          <w:tcPr>
            <w:tcW w:w="1232" w:type="pct"/>
            <w:shd w:val="clear" w:color="auto" w:fill="E5F0E7" w:themeFill="accent2" w:themeFillTint="33"/>
          </w:tcPr>
          <w:p w14:paraId="1292DCB4" w14:textId="77777777" w:rsidR="00E81CE1" w:rsidRPr="00293079" w:rsidRDefault="00E81CE1" w:rsidP="007C44B0">
            <w:pPr>
              <w:spacing w:afterLines="20" w:after="48"/>
              <w:rPr>
                <w:sz w:val="18"/>
                <w:szCs w:val="18"/>
              </w:rPr>
            </w:pPr>
            <w:r w:rsidRPr="00293079">
              <w:rPr>
                <w:sz w:val="18"/>
                <w:szCs w:val="18"/>
              </w:rPr>
              <w:t>Gaarder, G. &amp; Stenberg, I.</w:t>
            </w:r>
          </w:p>
        </w:tc>
      </w:tr>
      <w:tr w:rsidR="000C32EA" w:rsidRPr="00210F43" w14:paraId="47600EEA" w14:textId="77777777" w:rsidTr="00293079">
        <w:tc>
          <w:tcPr>
            <w:tcW w:w="944" w:type="pct"/>
            <w:shd w:val="clear" w:color="auto" w:fill="E5F0E7" w:themeFill="accent2" w:themeFillTint="33"/>
          </w:tcPr>
          <w:p w14:paraId="011C96DC" w14:textId="77777777" w:rsidR="00E81CE1" w:rsidRPr="00293079" w:rsidRDefault="00E81CE1" w:rsidP="007C44B0">
            <w:pPr>
              <w:spacing w:afterLines="20" w:after="48"/>
              <w:rPr>
                <w:sz w:val="18"/>
                <w:szCs w:val="18"/>
              </w:rPr>
            </w:pPr>
            <w:r w:rsidRPr="00293079">
              <w:rPr>
                <w:sz w:val="18"/>
                <w:szCs w:val="18"/>
              </w:rPr>
              <w:t>Miljøfaglig Utredning</w:t>
            </w:r>
          </w:p>
        </w:tc>
        <w:tc>
          <w:tcPr>
            <w:tcW w:w="290" w:type="pct"/>
            <w:shd w:val="clear" w:color="auto" w:fill="E5F0E7" w:themeFill="accent2" w:themeFillTint="33"/>
          </w:tcPr>
          <w:p w14:paraId="40D42C65"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26B7FA8E" w14:textId="77777777" w:rsidR="00E81CE1" w:rsidRPr="00293079" w:rsidRDefault="00E81CE1" w:rsidP="007C44B0">
            <w:pPr>
              <w:spacing w:afterLines="20" w:after="48"/>
              <w:rPr>
                <w:sz w:val="18"/>
                <w:szCs w:val="18"/>
              </w:rPr>
            </w:pPr>
            <w:r w:rsidRPr="00293079">
              <w:rPr>
                <w:sz w:val="18"/>
                <w:szCs w:val="18"/>
              </w:rPr>
              <w:t>Biologisk mangfold – lokalitetsbeskrivelser</w:t>
            </w:r>
          </w:p>
        </w:tc>
        <w:tc>
          <w:tcPr>
            <w:tcW w:w="1232" w:type="pct"/>
            <w:shd w:val="clear" w:color="auto" w:fill="E5F0E7" w:themeFill="accent2" w:themeFillTint="33"/>
          </w:tcPr>
          <w:p w14:paraId="7B13F30C" w14:textId="77777777" w:rsidR="00E81CE1" w:rsidRPr="00293079" w:rsidRDefault="00E81CE1" w:rsidP="007C44B0">
            <w:pPr>
              <w:spacing w:afterLines="20" w:after="48"/>
              <w:rPr>
                <w:sz w:val="18"/>
                <w:szCs w:val="18"/>
              </w:rPr>
            </w:pPr>
            <w:r w:rsidRPr="00293079">
              <w:rPr>
                <w:sz w:val="18"/>
                <w:szCs w:val="18"/>
              </w:rPr>
              <w:t>Eksport fra database (Natur 2000)</w:t>
            </w:r>
          </w:p>
        </w:tc>
      </w:tr>
      <w:tr w:rsidR="000C32EA" w:rsidRPr="00210F43" w14:paraId="59688B7D" w14:textId="77777777" w:rsidTr="00293079">
        <w:tc>
          <w:tcPr>
            <w:tcW w:w="944" w:type="pct"/>
            <w:shd w:val="clear" w:color="auto" w:fill="E5F0E7" w:themeFill="accent2" w:themeFillTint="33"/>
          </w:tcPr>
          <w:p w14:paraId="4B291514" w14:textId="77777777" w:rsidR="00E81CE1" w:rsidRPr="00293079" w:rsidRDefault="00E81CE1" w:rsidP="007C44B0">
            <w:pPr>
              <w:spacing w:afterLines="20" w:after="48"/>
              <w:rPr>
                <w:sz w:val="18"/>
                <w:szCs w:val="18"/>
              </w:rPr>
            </w:pPr>
            <w:r w:rsidRPr="00293079">
              <w:rPr>
                <w:sz w:val="18"/>
                <w:szCs w:val="18"/>
              </w:rPr>
              <w:t xml:space="preserve">Miljøfaglig Utredning </w:t>
            </w:r>
          </w:p>
        </w:tc>
        <w:tc>
          <w:tcPr>
            <w:tcW w:w="290" w:type="pct"/>
            <w:shd w:val="clear" w:color="auto" w:fill="E5F0E7" w:themeFill="accent2" w:themeFillTint="33"/>
          </w:tcPr>
          <w:p w14:paraId="021A7397"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4BD11ABB" w14:textId="77777777" w:rsidR="00E81CE1" w:rsidRPr="00293079" w:rsidRDefault="00E81CE1" w:rsidP="007C44B0">
            <w:pPr>
              <w:spacing w:afterLines="20" w:after="48"/>
              <w:rPr>
                <w:sz w:val="18"/>
                <w:szCs w:val="18"/>
              </w:rPr>
            </w:pPr>
            <w:r w:rsidRPr="00293079">
              <w:rPr>
                <w:sz w:val="18"/>
                <w:szCs w:val="18"/>
              </w:rPr>
              <w:t xml:space="preserve">Biologisk mangfold – innspill til viltkartet </w:t>
            </w:r>
          </w:p>
        </w:tc>
        <w:tc>
          <w:tcPr>
            <w:tcW w:w="1232" w:type="pct"/>
            <w:shd w:val="clear" w:color="auto" w:fill="E5F0E7" w:themeFill="accent2" w:themeFillTint="33"/>
          </w:tcPr>
          <w:p w14:paraId="2FFB5E97" w14:textId="77777777" w:rsidR="00E81CE1" w:rsidRPr="00293079" w:rsidRDefault="00E81CE1" w:rsidP="007C44B0">
            <w:pPr>
              <w:spacing w:afterLines="20" w:after="48"/>
              <w:rPr>
                <w:sz w:val="18"/>
                <w:szCs w:val="18"/>
              </w:rPr>
            </w:pPr>
            <w:r w:rsidRPr="00293079">
              <w:rPr>
                <w:sz w:val="18"/>
                <w:szCs w:val="18"/>
              </w:rPr>
              <w:t>Heggland, A.</w:t>
            </w:r>
          </w:p>
        </w:tc>
      </w:tr>
      <w:tr w:rsidR="000C32EA" w:rsidRPr="00210F43" w14:paraId="5B2B7B45" w14:textId="77777777" w:rsidTr="00293079">
        <w:tc>
          <w:tcPr>
            <w:tcW w:w="944" w:type="pct"/>
            <w:shd w:val="clear" w:color="auto" w:fill="E5F0E7" w:themeFill="accent2" w:themeFillTint="33"/>
          </w:tcPr>
          <w:p w14:paraId="1ABC22F0" w14:textId="77777777" w:rsidR="00E81CE1" w:rsidRPr="00293079" w:rsidRDefault="00E81CE1" w:rsidP="007C44B0">
            <w:pPr>
              <w:spacing w:afterLines="20" w:after="48"/>
              <w:rPr>
                <w:sz w:val="18"/>
                <w:szCs w:val="18"/>
              </w:rPr>
            </w:pPr>
            <w:r w:rsidRPr="00293079">
              <w:rPr>
                <w:sz w:val="18"/>
                <w:szCs w:val="18"/>
              </w:rPr>
              <w:t>Siste Sjanse</w:t>
            </w:r>
          </w:p>
        </w:tc>
        <w:tc>
          <w:tcPr>
            <w:tcW w:w="290" w:type="pct"/>
            <w:shd w:val="clear" w:color="auto" w:fill="E5F0E7" w:themeFill="accent2" w:themeFillTint="33"/>
          </w:tcPr>
          <w:p w14:paraId="3E951393"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781CC5B1" w14:textId="77777777" w:rsidR="00E81CE1" w:rsidRPr="00293079" w:rsidRDefault="00E81CE1" w:rsidP="007C44B0">
            <w:pPr>
              <w:spacing w:afterLines="20" w:after="48"/>
              <w:rPr>
                <w:sz w:val="18"/>
                <w:szCs w:val="18"/>
              </w:rPr>
            </w:pPr>
            <w:r w:rsidRPr="00293079">
              <w:rPr>
                <w:sz w:val="18"/>
                <w:szCs w:val="18"/>
              </w:rPr>
              <w:t xml:space="preserve">Biologisk mangfold – verneverdier i skog i </w:t>
            </w:r>
            <w:proofErr w:type="spellStart"/>
            <w:r w:rsidRPr="00293079">
              <w:rPr>
                <w:sz w:val="18"/>
                <w:szCs w:val="18"/>
              </w:rPr>
              <w:t>Eiterådalen</w:t>
            </w:r>
            <w:proofErr w:type="spellEnd"/>
            <w:r w:rsidRPr="00293079">
              <w:rPr>
                <w:sz w:val="18"/>
                <w:szCs w:val="18"/>
              </w:rPr>
              <w:t xml:space="preserve"> og </w:t>
            </w:r>
            <w:proofErr w:type="spellStart"/>
            <w:r w:rsidRPr="00293079">
              <w:rPr>
                <w:sz w:val="18"/>
                <w:szCs w:val="18"/>
              </w:rPr>
              <w:t>Svennningdalen</w:t>
            </w:r>
            <w:proofErr w:type="spellEnd"/>
          </w:p>
        </w:tc>
        <w:tc>
          <w:tcPr>
            <w:tcW w:w="1232" w:type="pct"/>
            <w:shd w:val="clear" w:color="auto" w:fill="E5F0E7" w:themeFill="accent2" w:themeFillTint="33"/>
          </w:tcPr>
          <w:p w14:paraId="02D90899" w14:textId="77777777" w:rsidR="00E81CE1" w:rsidRPr="00293079" w:rsidRDefault="00E81CE1" w:rsidP="007C44B0">
            <w:pPr>
              <w:spacing w:afterLines="20" w:after="48"/>
              <w:rPr>
                <w:sz w:val="18"/>
                <w:szCs w:val="18"/>
              </w:rPr>
            </w:pPr>
            <w:proofErr w:type="spellStart"/>
            <w:r w:rsidRPr="00293079">
              <w:rPr>
                <w:sz w:val="18"/>
                <w:szCs w:val="18"/>
              </w:rPr>
              <w:t>Hofton</w:t>
            </w:r>
            <w:proofErr w:type="spellEnd"/>
            <w:r w:rsidRPr="00293079">
              <w:rPr>
                <w:sz w:val="18"/>
                <w:szCs w:val="18"/>
              </w:rPr>
              <w:t>, T.H.</w:t>
            </w:r>
          </w:p>
        </w:tc>
      </w:tr>
      <w:tr w:rsidR="000C32EA" w:rsidRPr="00210F43" w14:paraId="1F86F382" w14:textId="77777777" w:rsidTr="00293079">
        <w:tc>
          <w:tcPr>
            <w:tcW w:w="944" w:type="pct"/>
            <w:shd w:val="clear" w:color="auto" w:fill="E5F0E7" w:themeFill="accent2" w:themeFillTint="33"/>
          </w:tcPr>
          <w:p w14:paraId="2E24EDEC" w14:textId="77777777" w:rsidR="00E81CE1" w:rsidRPr="00293079" w:rsidRDefault="00E81CE1" w:rsidP="007C44B0">
            <w:pPr>
              <w:spacing w:afterLines="20" w:after="48"/>
              <w:rPr>
                <w:sz w:val="18"/>
                <w:szCs w:val="18"/>
              </w:rPr>
            </w:pPr>
            <w:r w:rsidRPr="00293079">
              <w:rPr>
                <w:sz w:val="18"/>
                <w:szCs w:val="18"/>
              </w:rPr>
              <w:t>Statsforvalteren</w:t>
            </w:r>
          </w:p>
        </w:tc>
        <w:tc>
          <w:tcPr>
            <w:tcW w:w="290" w:type="pct"/>
            <w:shd w:val="clear" w:color="auto" w:fill="E5F0E7" w:themeFill="accent2" w:themeFillTint="33"/>
          </w:tcPr>
          <w:p w14:paraId="59C837C5"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711073E1" w14:textId="77777777" w:rsidR="00E81CE1" w:rsidRPr="00293079" w:rsidRDefault="00E81CE1" w:rsidP="007C44B0">
            <w:pPr>
              <w:spacing w:afterLines="20" w:after="48"/>
              <w:rPr>
                <w:sz w:val="18"/>
                <w:szCs w:val="18"/>
              </w:rPr>
            </w:pPr>
            <w:r w:rsidRPr="00293079">
              <w:rPr>
                <w:sz w:val="18"/>
                <w:szCs w:val="18"/>
              </w:rPr>
              <w:t>Fisk i Lomsdal-Visten</w:t>
            </w:r>
          </w:p>
        </w:tc>
        <w:tc>
          <w:tcPr>
            <w:tcW w:w="1232" w:type="pct"/>
            <w:shd w:val="clear" w:color="auto" w:fill="E5F0E7" w:themeFill="accent2" w:themeFillTint="33"/>
          </w:tcPr>
          <w:p w14:paraId="1F3A6D7C" w14:textId="77777777" w:rsidR="00E81CE1" w:rsidRPr="00293079" w:rsidRDefault="00E81CE1" w:rsidP="007C44B0">
            <w:pPr>
              <w:spacing w:afterLines="20" w:after="48"/>
              <w:rPr>
                <w:sz w:val="18"/>
                <w:szCs w:val="18"/>
              </w:rPr>
            </w:pPr>
            <w:r w:rsidRPr="00293079">
              <w:rPr>
                <w:sz w:val="18"/>
                <w:szCs w:val="18"/>
              </w:rPr>
              <w:t>Vatne, T.</w:t>
            </w:r>
          </w:p>
        </w:tc>
      </w:tr>
      <w:tr w:rsidR="000C32EA" w:rsidRPr="00210F43" w14:paraId="49CBDF9B" w14:textId="77777777" w:rsidTr="00293079">
        <w:tc>
          <w:tcPr>
            <w:tcW w:w="944" w:type="pct"/>
            <w:shd w:val="clear" w:color="auto" w:fill="E5F0E7" w:themeFill="accent2" w:themeFillTint="33"/>
          </w:tcPr>
          <w:p w14:paraId="17388451" w14:textId="77777777" w:rsidR="00E81CE1" w:rsidRPr="00293079" w:rsidRDefault="00E81CE1" w:rsidP="007C44B0">
            <w:pPr>
              <w:spacing w:afterLines="20" w:after="48"/>
              <w:rPr>
                <w:sz w:val="18"/>
                <w:szCs w:val="18"/>
              </w:rPr>
            </w:pPr>
            <w:r w:rsidRPr="00293079">
              <w:rPr>
                <w:sz w:val="18"/>
                <w:szCs w:val="18"/>
              </w:rPr>
              <w:t>Statsforvalteren</w:t>
            </w:r>
          </w:p>
        </w:tc>
        <w:tc>
          <w:tcPr>
            <w:tcW w:w="290" w:type="pct"/>
            <w:shd w:val="clear" w:color="auto" w:fill="E5F0E7" w:themeFill="accent2" w:themeFillTint="33"/>
          </w:tcPr>
          <w:p w14:paraId="6E38D2D7"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14FD83E2" w14:textId="77777777" w:rsidR="00E81CE1" w:rsidRPr="00293079" w:rsidRDefault="00E81CE1" w:rsidP="007C44B0">
            <w:pPr>
              <w:spacing w:afterLines="20" w:after="48"/>
              <w:rPr>
                <w:sz w:val="18"/>
                <w:szCs w:val="18"/>
              </w:rPr>
            </w:pPr>
            <w:r w:rsidRPr="00293079">
              <w:rPr>
                <w:sz w:val="18"/>
                <w:szCs w:val="18"/>
              </w:rPr>
              <w:t>Fugl - Hakkespetter og viltlokaliteter i Indre Visten</w:t>
            </w:r>
          </w:p>
        </w:tc>
        <w:tc>
          <w:tcPr>
            <w:tcW w:w="1232" w:type="pct"/>
            <w:shd w:val="clear" w:color="auto" w:fill="E5F0E7" w:themeFill="accent2" w:themeFillTint="33"/>
          </w:tcPr>
          <w:p w14:paraId="5CB93FA7" w14:textId="77777777" w:rsidR="00E81CE1" w:rsidRPr="00293079" w:rsidRDefault="00E81CE1" w:rsidP="007C44B0">
            <w:pPr>
              <w:spacing w:afterLines="20" w:after="48"/>
              <w:rPr>
                <w:sz w:val="18"/>
                <w:szCs w:val="18"/>
              </w:rPr>
            </w:pPr>
            <w:r w:rsidRPr="00293079">
              <w:rPr>
                <w:sz w:val="18"/>
                <w:szCs w:val="18"/>
              </w:rPr>
              <w:t>Stenberg, I.</w:t>
            </w:r>
          </w:p>
        </w:tc>
      </w:tr>
      <w:tr w:rsidR="000C32EA" w:rsidRPr="00210F43" w14:paraId="44BB6E46" w14:textId="77777777" w:rsidTr="00293079">
        <w:tc>
          <w:tcPr>
            <w:tcW w:w="944" w:type="pct"/>
            <w:shd w:val="clear" w:color="auto" w:fill="E5F0E7" w:themeFill="accent2" w:themeFillTint="33"/>
          </w:tcPr>
          <w:p w14:paraId="2D4E1367" w14:textId="77777777" w:rsidR="00E81CE1" w:rsidRPr="00293079" w:rsidRDefault="00E81CE1" w:rsidP="007C44B0">
            <w:pPr>
              <w:spacing w:afterLines="20" w:after="48"/>
              <w:rPr>
                <w:sz w:val="18"/>
                <w:szCs w:val="18"/>
              </w:rPr>
            </w:pPr>
            <w:r w:rsidRPr="00293079">
              <w:rPr>
                <w:sz w:val="18"/>
                <w:szCs w:val="18"/>
              </w:rPr>
              <w:t>Multiconsult</w:t>
            </w:r>
          </w:p>
        </w:tc>
        <w:tc>
          <w:tcPr>
            <w:tcW w:w="290" w:type="pct"/>
            <w:shd w:val="clear" w:color="auto" w:fill="E5F0E7" w:themeFill="accent2" w:themeFillTint="33"/>
          </w:tcPr>
          <w:p w14:paraId="274B24F2"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08D5192E" w14:textId="77777777" w:rsidR="00E81CE1" w:rsidRPr="00293079" w:rsidRDefault="00E81CE1" w:rsidP="007C44B0">
            <w:pPr>
              <w:spacing w:afterLines="20" w:after="48"/>
              <w:rPr>
                <w:sz w:val="18"/>
                <w:szCs w:val="18"/>
              </w:rPr>
            </w:pPr>
            <w:r w:rsidRPr="00293079">
              <w:rPr>
                <w:sz w:val="18"/>
                <w:szCs w:val="18"/>
              </w:rPr>
              <w:t xml:space="preserve">Verneverdige kvartær- og </w:t>
            </w:r>
            <w:proofErr w:type="spellStart"/>
            <w:r w:rsidRPr="00293079">
              <w:rPr>
                <w:sz w:val="18"/>
                <w:szCs w:val="18"/>
              </w:rPr>
              <w:t>berggrunnsgeologiske</w:t>
            </w:r>
            <w:proofErr w:type="spellEnd"/>
            <w:r w:rsidRPr="00293079">
              <w:rPr>
                <w:sz w:val="18"/>
                <w:szCs w:val="18"/>
              </w:rPr>
              <w:t xml:space="preserve"> forekomster</w:t>
            </w:r>
          </w:p>
        </w:tc>
        <w:tc>
          <w:tcPr>
            <w:tcW w:w="1232" w:type="pct"/>
            <w:shd w:val="clear" w:color="auto" w:fill="E5F0E7" w:themeFill="accent2" w:themeFillTint="33"/>
          </w:tcPr>
          <w:p w14:paraId="7233B534" w14:textId="77777777" w:rsidR="00E81CE1" w:rsidRPr="00293079" w:rsidRDefault="00E81CE1" w:rsidP="007C44B0">
            <w:pPr>
              <w:spacing w:afterLines="20" w:after="48"/>
              <w:rPr>
                <w:sz w:val="18"/>
                <w:szCs w:val="18"/>
              </w:rPr>
            </w:pPr>
            <w:r w:rsidRPr="00293079">
              <w:rPr>
                <w:sz w:val="18"/>
                <w:szCs w:val="18"/>
              </w:rPr>
              <w:t>Grepstad, G.K.</w:t>
            </w:r>
          </w:p>
        </w:tc>
      </w:tr>
      <w:tr w:rsidR="000C32EA" w:rsidRPr="00210F43" w14:paraId="01D319D5" w14:textId="77777777" w:rsidTr="00293079">
        <w:tc>
          <w:tcPr>
            <w:tcW w:w="944" w:type="pct"/>
            <w:shd w:val="clear" w:color="auto" w:fill="E5F0E7" w:themeFill="accent2" w:themeFillTint="33"/>
          </w:tcPr>
          <w:p w14:paraId="658239EF" w14:textId="77777777" w:rsidR="00E81CE1" w:rsidRPr="00293079" w:rsidRDefault="00E81CE1" w:rsidP="007C44B0">
            <w:pPr>
              <w:spacing w:afterLines="20" w:after="48"/>
              <w:rPr>
                <w:sz w:val="18"/>
                <w:szCs w:val="18"/>
              </w:rPr>
            </w:pPr>
            <w:r w:rsidRPr="00293079">
              <w:rPr>
                <w:sz w:val="18"/>
                <w:szCs w:val="18"/>
              </w:rPr>
              <w:t>Universitetet i Bergen</w:t>
            </w:r>
          </w:p>
        </w:tc>
        <w:tc>
          <w:tcPr>
            <w:tcW w:w="290" w:type="pct"/>
            <w:shd w:val="clear" w:color="auto" w:fill="E5F0E7" w:themeFill="accent2" w:themeFillTint="33"/>
          </w:tcPr>
          <w:p w14:paraId="4FF5831B"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18B37143" w14:textId="77777777" w:rsidR="00E81CE1" w:rsidRPr="00293079" w:rsidRDefault="00E81CE1" w:rsidP="007C44B0">
            <w:pPr>
              <w:spacing w:afterLines="20" w:after="48"/>
              <w:rPr>
                <w:sz w:val="18"/>
                <w:szCs w:val="18"/>
              </w:rPr>
            </w:pPr>
            <w:r w:rsidRPr="00293079">
              <w:rPr>
                <w:sz w:val="18"/>
                <w:szCs w:val="18"/>
              </w:rPr>
              <w:t>Karstformer og grotter i Lomsdal-Visten</w:t>
            </w:r>
          </w:p>
        </w:tc>
        <w:tc>
          <w:tcPr>
            <w:tcW w:w="1232" w:type="pct"/>
            <w:shd w:val="clear" w:color="auto" w:fill="E5F0E7" w:themeFill="accent2" w:themeFillTint="33"/>
          </w:tcPr>
          <w:p w14:paraId="370CD1A3" w14:textId="77777777" w:rsidR="00E81CE1" w:rsidRPr="00293079" w:rsidRDefault="00E81CE1" w:rsidP="007C44B0">
            <w:pPr>
              <w:spacing w:afterLines="20" w:after="48"/>
              <w:rPr>
                <w:sz w:val="18"/>
                <w:szCs w:val="18"/>
              </w:rPr>
            </w:pPr>
            <w:r w:rsidRPr="00293079">
              <w:rPr>
                <w:sz w:val="18"/>
                <w:szCs w:val="18"/>
              </w:rPr>
              <w:t>Lauritzen, S.R.</w:t>
            </w:r>
          </w:p>
        </w:tc>
      </w:tr>
      <w:tr w:rsidR="000C32EA" w:rsidRPr="00210F43" w14:paraId="5A42F125" w14:textId="77777777" w:rsidTr="00293079">
        <w:tc>
          <w:tcPr>
            <w:tcW w:w="944" w:type="pct"/>
            <w:shd w:val="clear" w:color="auto" w:fill="E5F0E7" w:themeFill="accent2" w:themeFillTint="33"/>
          </w:tcPr>
          <w:p w14:paraId="1A92BC06" w14:textId="77777777" w:rsidR="00E81CE1" w:rsidRPr="00293079" w:rsidRDefault="00E81CE1" w:rsidP="007C44B0">
            <w:pPr>
              <w:spacing w:afterLines="20" w:after="48"/>
              <w:rPr>
                <w:sz w:val="18"/>
                <w:szCs w:val="18"/>
              </w:rPr>
            </w:pPr>
            <w:r w:rsidRPr="00293079">
              <w:rPr>
                <w:sz w:val="18"/>
                <w:szCs w:val="18"/>
              </w:rPr>
              <w:t>Statsforvalteren</w:t>
            </w:r>
          </w:p>
        </w:tc>
        <w:tc>
          <w:tcPr>
            <w:tcW w:w="290" w:type="pct"/>
            <w:shd w:val="clear" w:color="auto" w:fill="E5F0E7" w:themeFill="accent2" w:themeFillTint="33"/>
          </w:tcPr>
          <w:p w14:paraId="0A43FC24" w14:textId="77777777" w:rsidR="00E81CE1" w:rsidRPr="00293079" w:rsidRDefault="00E81CE1" w:rsidP="007C44B0">
            <w:pPr>
              <w:spacing w:afterLines="20" w:after="48"/>
              <w:rPr>
                <w:sz w:val="18"/>
                <w:szCs w:val="18"/>
              </w:rPr>
            </w:pPr>
            <w:r w:rsidRPr="00293079">
              <w:rPr>
                <w:sz w:val="18"/>
                <w:szCs w:val="18"/>
              </w:rPr>
              <w:t>2004</w:t>
            </w:r>
          </w:p>
        </w:tc>
        <w:tc>
          <w:tcPr>
            <w:tcW w:w="2534" w:type="pct"/>
            <w:shd w:val="clear" w:color="auto" w:fill="E5F0E7" w:themeFill="accent2" w:themeFillTint="33"/>
          </w:tcPr>
          <w:p w14:paraId="6D2C9FE8" w14:textId="77777777" w:rsidR="00E81CE1" w:rsidRPr="00293079" w:rsidRDefault="00E81CE1" w:rsidP="007C44B0">
            <w:pPr>
              <w:spacing w:afterLines="20" w:after="48"/>
              <w:rPr>
                <w:sz w:val="18"/>
                <w:szCs w:val="18"/>
              </w:rPr>
            </w:pPr>
            <w:r w:rsidRPr="00293079">
              <w:rPr>
                <w:sz w:val="18"/>
                <w:szCs w:val="18"/>
              </w:rPr>
              <w:t>Kartlegging av friluftslivet i Lomsdal-Visten</w:t>
            </w:r>
          </w:p>
        </w:tc>
        <w:tc>
          <w:tcPr>
            <w:tcW w:w="1232" w:type="pct"/>
            <w:shd w:val="clear" w:color="auto" w:fill="E5F0E7" w:themeFill="accent2" w:themeFillTint="33"/>
          </w:tcPr>
          <w:p w14:paraId="63FF7546" w14:textId="77777777" w:rsidR="00E81CE1" w:rsidRPr="00293079" w:rsidRDefault="00E81CE1" w:rsidP="007C44B0">
            <w:pPr>
              <w:spacing w:afterLines="20" w:after="48"/>
              <w:rPr>
                <w:sz w:val="18"/>
                <w:szCs w:val="18"/>
              </w:rPr>
            </w:pPr>
            <w:r w:rsidRPr="00293079">
              <w:rPr>
                <w:sz w:val="18"/>
                <w:szCs w:val="18"/>
              </w:rPr>
              <w:t>Strømmen, A. (BOT)</w:t>
            </w:r>
          </w:p>
        </w:tc>
      </w:tr>
      <w:tr w:rsidR="00E81CE1" w:rsidRPr="00582D2A" w14:paraId="45C79FC0" w14:textId="77777777" w:rsidTr="007C44B0">
        <w:tc>
          <w:tcPr>
            <w:tcW w:w="5000" w:type="pct"/>
            <w:gridSpan w:val="4"/>
            <w:tcBorders>
              <w:left w:val="nil"/>
              <w:right w:val="nil"/>
            </w:tcBorders>
          </w:tcPr>
          <w:p w14:paraId="5529F5CD" w14:textId="77777777" w:rsidR="00E81CE1" w:rsidRPr="00582D2A" w:rsidRDefault="00E81CE1" w:rsidP="007C44B0">
            <w:pPr>
              <w:spacing w:afterLines="20" w:after="48"/>
              <w:rPr>
                <w:b/>
                <w:bCs/>
                <w:sz w:val="2"/>
                <w:szCs w:val="2"/>
              </w:rPr>
            </w:pPr>
          </w:p>
        </w:tc>
      </w:tr>
      <w:tr w:rsidR="00E81CE1" w:rsidRPr="00560D9F" w14:paraId="71A1F089" w14:textId="77777777" w:rsidTr="007C44B0">
        <w:tc>
          <w:tcPr>
            <w:tcW w:w="5000" w:type="pct"/>
            <w:gridSpan w:val="4"/>
            <w:shd w:val="clear" w:color="auto" w:fill="E7B4A4" w:themeFill="accent3" w:themeFillTint="66"/>
          </w:tcPr>
          <w:p w14:paraId="16486045" w14:textId="77777777" w:rsidR="00E81CE1" w:rsidRPr="0075085B" w:rsidRDefault="00E81CE1" w:rsidP="007C44B0">
            <w:pPr>
              <w:spacing w:afterLines="20" w:after="48"/>
              <w:rPr>
                <w:b/>
                <w:bCs/>
                <w:sz w:val="18"/>
                <w:szCs w:val="18"/>
              </w:rPr>
            </w:pPr>
            <w:bookmarkStart w:id="85" w:name="_Hlk213189099"/>
            <w:bookmarkEnd w:id="84"/>
            <w:r w:rsidRPr="0075085B">
              <w:rPr>
                <w:b/>
                <w:bCs/>
                <w:sz w:val="18"/>
                <w:szCs w:val="18"/>
              </w:rPr>
              <w:t xml:space="preserve">Annet </w:t>
            </w:r>
            <w:r w:rsidRPr="0075085B">
              <w:rPr>
                <w:sz w:val="18"/>
                <w:szCs w:val="18"/>
              </w:rPr>
              <w:t xml:space="preserve">kunnskapsgrunnlag fra Lomsdal-Visten </w:t>
            </w:r>
          </w:p>
        </w:tc>
      </w:tr>
      <w:tr w:rsidR="000C32EA" w:rsidRPr="00210F43" w14:paraId="42CE1E80" w14:textId="77777777" w:rsidTr="00293079">
        <w:tc>
          <w:tcPr>
            <w:tcW w:w="944" w:type="pct"/>
            <w:shd w:val="clear" w:color="auto" w:fill="F3D9D1" w:themeFill="accent3" w:themeFillTint="33"/>
          </w:tcPr>
          <w:p w14:paraId="6C959DD2" w14:textId="77777777" w:rsidR="00E81CE1" w:rsidRPr="00293079" w:rsidRDefault="00E81CE1" w:rsidP="007C44B0">
            <w:pPr>
              <w:spacing w:afterLines="20" w:after="48"/>
              <w:rPr>
                <w:sz w:val="16"/>
                <w:szCs w:val="16"/>
              </w:rPr>
            </w:pPr>
            <w:r w:rsidRPr="00293079">
              <w:rPr>
                <w:sz w:val="16"/>
                <w:szCs w:val="16"/>
              </w:rPr>
              <w:t>Nasjonalparkstyret i Lomsdal-Visten</w:t>
            </w:r>
          </w:p>
        </w:tc>
        <w:tc>
          <w:tcPr>
            <w:tcW w:w="290" w:type="pct"/>
            <w:shd w:val="clear" w:color="auto" w:fill="F3D9D1" w:themeFill="accent3" w:themeFillTint="33"/>
          </w:tcPr>
          <w:p w14:paraId="42D46A6A" w14:textId="77777777" w:rsidR="00E81CE1" w:rsidRPr="00293079" w:rsidRDefault="00E81CE1" w:rsidP="007C44B0">
            <w:pPr>
              <w:spacing w:afterLines="20" w:after="48"/>
              <w:rPr>
                <w:sz w:val="16"/>
                <w:szCs w:val="16"/>
              </w:rPr>
            </w:pPr>
            <w:r w:rsidRPr="00293079">
              <w:rPr>
                <w:sz w:val="16"/>
                <w:szCs w:val="16"/>
              </w:rPr>
              <w:t>2014</w:t>
            </w:r>
          </w:p>
        </w:tc>
        <w:tc>
          <w:tcPr>
            <w:tcW w:w="2534" w:type="pct"/>
            <w:shd w:val="clear" w:color="auto" w:fill="F3D9D1" w:themeFill="accent3" w:themeFillTint="33"/>
          </w:tcPr>
          <w:p w14:paraId="6A03385A" w14:textId="77777777" w:rsidR="00E81CE1" w:rsidRPr="00293079" w:rsidRDefault="00E81CE1" w:rsidP="007C44B0">
            <w:pPr>
              <w:spacing w:afterLines="20" w:after="48"/>
              <w:rPr>
                <w:sz w:val="16"/>
                <w:szCs w:val="16"/>
              </w:rPr>
            </w:pPr>
            <w:r w:rsidRPr="00293079">
              <w:rPr>
                <w:sz w:val="16"/>
                <w:szCs w:val="16"/>
              </w:rPr>
              <w:t xml:space="preserve">UTDATERT - </w:t>
            </w:r>
            <w:hyperlink r:id="rId69" w:history="1">
              <w:r w:rsidRPr="00293079">
                <w:rPr>
                  <w:rStyle w:val="Hyperkobling"/>
                  <w:b/>
                  <w:bCs/>
                  <w:sz w:val="16"/>
                  <w:szCs w:val="16"/>
                </w:rPr>
                <w:t>Forvaltningsplan</w:t>
              </w:r>
              <w:r w:rsidRPr="00293079">
                <w:rPr>
                  <w:rStyle w:val="Hyperkobling"/>
                  <w:sz w:val="16"/>
                  <w:szCs w:val="16"/>
                </w:rPr>
                <w:t xml:space="preserve"> for Lomsdal-Visten og Strauman</w:t>
              </w:r>
            </w:hyperlink>
            <w:r w:rsidRPr="00293079">
              <w:rPr>
                <w:b/>
                <w:bCs/>
                <w:sz w:val="16"/>
                <w:szCs w:val="16"/>
              </w:rPr>
              <w:t xml:space="preserve"> </w:t>
            </w:r>
            <w:r w:rsidRPr="00293079">
              <w:rPr>
                <w:sz w:val="16"/>
                <w:szCs w:val="16"/>
              </w:rPr>
              <w:t>(2014, 1. generasjon)</w:t>
            </w:r>
          </w:p>
        </w:tc>
        <w:tc>
          <w:tcPr>
            <w:tcW w:w="1232" w:type="pct"/>
            <w:shd w:val="clear" w:color="auto" w:fill="F3D9D1" w:themeFill="accent3" w:themeFillTint="33"/>
          </w:tcPr>
          <w:p w14:paraId="1895B85A" w14:textId="77777777" w:rsidR="00E81CE1" w:rsidRPr="00293079" w:rsidRDefault="00E81CE1" w:rsidP="007C44B0">
            <w:pPr>
              <w:spacing w:afterLines="20" w:after="48"/>
              <w:rPr>
                <w:sz w:val="16"/>
                <w:szCs w:val="16"/>
              </w:rPr>
            </w:pPr>
            <w:r w:rsidRPr="00293079">
              <w:rPr>
                <w:sz w:val="16"/>
                <w:szCs w:val="16"/>
              </w:rPr>
              <w:t>Lamo, T.</w:t>
            </w:r>
          </w:p>
        </w:tc>
      </w:tr>
      <w:tr w:rsidR="000C32EA" w:rsidRPr="00210F43" w14:paraId="735221BF" w14:textId="77777777" w:rsidTr="00293079">
        <w:tc>
          <w:tcPr>
            <w:tcW w:w="944" w:type="pct"/>
            <w:shd w:val="clear" w:color="auto" w:fill="F3D9D1" w:themeFill="accent3" w:themeFillTint="33"/>
          </w:tcPr>
          <w:p w14:paraId="7874EB1D" w14:textId="77777777" w:rsidR="00E81CE1" w:rsidRPr="00293079" w:rsidRDefault="00E81CE1" w:rsidP="007C44B0">
            <w:pPr>
              <w:spacing w:afterLines="20" w:after="48"/>
              <w:rPr>
                <w:sz w:val="16"/>
                <w:szCs w:val="16"/>
              </w:rPr>
            </w:pPr>
            <w:r w:rsidRPr="00293079">
              <w:rPr>
                <w:sz w:val="16"/>
                <w:szCs w:val="16"/>
              </w:rPr>
              <w:t>Nasjonalparkstyret i Lomsdal-Visten</w:t>
            </w:r>
          </w:p>
        </w:tc>
        <w:tc>
          <w:tcPr>
            <w:tcW w:w="290" w:type="pct"/>
            <w:shd w:val="clear" w:color="auto" w:fill="F3D9D1" w:themeFill="accent3" w:themeFillTint="33"/>
          </w:tcPr>
          <w:p w14:paraId="386CB6D7" w14:textId="77777777" w:rsidR="00E81CE1" w:rsidRPr="00293079" w:rsidRDefault="00E81CE1" w:rsidP="007C44B0">
            <w:pPr>
              <w:spacing w:afterLines="20" w:after="48"/>
              <w:rPr>
                <w:sz w:val="16"/>
                <w:szCs w:val="16"/>
              </w:rPr>
            </w:pPr>
            <w:r w:rsidRPr="00293079">
              <w:rPr>
                <w:sz w:val="16"/>
                <w:szCs w:val="16"/>
              </w:rPr>
              <w:t>2018</w:t>
            </w:r>
          </w:p>
        </w:tc>
        <w:tc>
          <w:tcPr>
            <w:tcW w:w="2534" w:type="pct"/>
            <w:shd w:val="clear" w:color="auto" w:fill="F3D9D1" w:themeFill="accent3" w:themeFillTint="33"/>
          </w:tcPr>
          <w:p w14:paraId="3DAF20F6" w14:textId="77777777" w:rsidR="00E81CE1" w:rsidRPr="00293079" w:rsidRDefault="00E81CE1" w:rsidP="007C44B0">
            <w:pPr>
              <w:spacing w:afterLines="20" w:after="48"/>
              <w:rPr>
                <w:b/>
                <w:bCs/>
                <w:sz w:val="16"/>
                <w:szCs w:val="16"/>
              </w:rPr>
            </w:pPr>
            <w:r w:rsidRPr="00293079">
              <w:rPr>
                <w:bCs/>
                <w:sz w:val="16"/>
                <w:szCs w:val="16"/>
              </w:rPr>
              <w:t xml:space="preserve">UTDATERT - </w:t>
            </w:r>
            <w:hyperlink r:id="rId70" w:history="1">
              <w:r w:rsidRPr="00293079">
                <w:rPr>
                  <w:rStyle w:val="Hyperkobling"/>
                  <w:b/>
                  <w:bCs/>
                  <w:sz w:val="16"/>
                  <w:szCs w:val="16"/>
                </w:rPr>
                <w:t xml:space="preserve">Besøksstrategi </w:t>
              </w:r>
              <w:r w:rsidRPr="00293079">
                <w:rPr>
                  <w:rStyle w:val="Hyperkobling"/>
                  <w:sz w:val="16"/>
                  <w:szCs w:val="16"/>
                </w:rPr>
                <w:t>for Lomsdal-Visten nasjonalpark/ Njaarken vaarjelimmiedajve og Strauman landskapsvernområde</w:t>
              </w:r>
            </w:hyperlink>
          </w:p>
        </w:tc>
        <w:tc>
          <w:tcPr>
            <w:tcW w:w="1232" w:type="pct"/>
            <w:shd w:val="clear" w:color="auto" w:fill="F3D9D1" w:themeFill="accent3" w:themeFillTint="33"/>
          </w:tcPr>
          <w:p w14:paraId="02904275" w14:textId="77777777" w:rsidR="00E81CE1" w:rsidRPr="00293079" w:rsidRDefault="00E81CE1" w:rsidP="007C44B0">
            <w:pPr>
              <w:spacing w:afterLines="20" w:after="48"/>
              <w:rPr>
                <w:sz w:val="16"/>
                <w:szCs w:val="16"/>
              </w:rPr>
            </w:pPr>
            <w:r w:rsidRPr="00293079">
              <w:rPr>
                <w:sz w:val="16"/>
                <w:szCs w:val="16"/>
              </w:rPr>
              <w:t>Lamo, T.</w:t>
            </w:r>
          </w:p>
        </w:tc>
      </w:tr>
      <w:tr w:rsidR="000C32EA" w:rsidRPr="00210F43" w14:paraId="07B1EFD5" w14:textId="77777777" w:rsidTr="00293079">
        <w:tc>
          <w:tcPr>
            <w:tcW w:w="944" w:type="pct"/>
            <w:shd w:val="clear" w:color="auto" w:fill="F3D9D1" w:themeFill="accent3" w:themeFillTint="33"/>
          </w:tcPr>
          <w:p w14:paraId="30E592C7" w14:textId="77777777" w:rsidR="00E81CE1" w:rsidRPr="00293079" w:rsidRDefault="00E81CE1" w:rsidP="007C44B0">
            <w:pPr>
              <w:spacing w:afterLines="20" w:after="48"/>
              <w:rPr>
                <w:sz w:val="16"/>
                <w:szCs w:val="16"/>
              </w:rPr>
            </w:pPr>
            <w:r w:rsidRPr="00293079">
              <w:rPr>
                <w:sz w:val="16"/>
                <w:szCs w:val="16"/>
              </w:rPr>
              <w:t xml:space="preserve">Distriktsstyret i </w:t>
            </w:r>
            <w:proofErr w:type="spellStart"/>
            <w:r w:rsidRPr="00293079">
              <w:rPr>
                <w:sz w:val="16"/>
                <w:szCs w:val="16"/>
              </w:rPr>
              <w:t>Jillen-Njaarke</w:t>
            </w:r>
            <w:proofErr w:type="spellEnd"/>
            <w:r w:rsidRPr="00293079">
              <w:rPr>
                <w:sz w:val="16"/>
                <w:szCs w:val="16"/>
              </w:rPr>
              <w:t xml:space="preserve"> reinbeitedistrikt</w:t>
            </w:r>
          </w:p>
        </w:tc>
        <w:tc>
          <w:tcPr>
            <w:tcW w:w="290" w:type="pct"/>
            <w:shd w:val="clear" w:color="auto" w:fill="F3D9D1" w:themeFill="accent3" w:themeFillTint="33"/>
          </w:tcPr>
          <w:p w14:paraId="723CA68B" w14:textId="77777777" w:rsidR="00E81CE1" w:rsidRPr="00293079" w:rsidRDefault="00E81CE1" w:rsidP="007C44B0">
            <w:pPr>
              <w:spacing w:afterLines="20" w:after="48"/>
              <w:rPr>
                <w:sz w:val="16"/>
                <w:szCs w:val="16"/>
              </w:rPr>
            </w:pPr>
            <w:r w:rsidRPr="00293079">
              <w:rPr>
                <w:sz w:val="16"/>
                <w:szCs w:val="16"/>
              </w:rPr>
              <w:t>2017</w:t>
            </w:r>
          </w:p>
        </w:tc>
        <w:tc>
          <w:tcPr>
            <w:tcW w:w="2534" w:type="pct"/>
            <w:shd w:val="clear" w:color="auto" w:fill="F3D9D1" w:themeFill="accent3" w:themeFillTint="33"/>
          </w:tcPr>
          <w:p w14:paraId="1BCE22ED" w14:textId="77777777" w:rsidR="00E81CE1" w:rsidRPr="00293079" w:rsidRDefault="00E81CE1" w:rsidP="007C44B0">
            <w:pPr>
              <w:spacing w:afterLines="20" w:after="48"/>
              <w:rPr>
                <w:sz w:val="16"/>
                <w:szCs w:val="16"/>
              </w:rPr>
            </w:pPr>
            <w:hyperlink r:id="rId71" w:history="1">
              <w:r w:rsidRPr="00293079">
                <w:rPr>
                  <w:rStyle w:val="Hyperkobling"/>
                  <w:b/>
                  <w:bCs/>
                  <w:sz w:val="16"/>
                  <w:szCs w:val="16"/>
                </w:rPr>
                <w:t xml:space="preserve">Distriktsplan </w:t>
              </w:r>
              <w:proofErr w:type="spellStart"/>
              <w:r w:rsidRPr="00293079">
                <w:rPr>
                  <w:rStyle w:val="Hyperkobling"/>
                  <w:b/>
                  <w:bCs/>
                  <w:sz w:val="16"/>
                  <w:szCs w:val="16"/>
                </w:rPr>
                <w:t>Jillen-Njaarke</w:t>
              </w:r>
              <w:proofErr w:type="spellEnd"/>
              <w:r w:rsidRPr="00293079">
                <w:rPr>
                  <w:rStyle w:val="Hyperkobling"/>
                  <w:sz w:val="16"/>
                  <w:szCs w:val="16"/>
                </w:rPr>
                <w:t xml:space="preserve"> reinbeitedistrikt (2016-2021)</w:t>
              </w:r>
            </w:hyperlink>
          </w:p>
        </w:tc>
        <w:tc>
          <w:tcPr>
            <w:tcW w:w="1232" w:type="pct"/>
            <w:shd w:val="clear" w:color="auto" w:fill="F3D9D1" w:themeFill="accent3" w:themeFillTint="33"/>
          </w:tcPr>
          <w:p w14:paraId="4E1E9E76" w14:textId="77777777" w:rsidR="00E81CE1" w:rsidRPr="00293079" w:rsidRDefault="00E81CE1" w:rsidP="007C44B0">
            <w:pPr>
              <w:spacing w:afterLines="20" w:after="48"/>
              <w:rPr>
                <w:sz w:val="16"/>
                <w:szCs w:val="16"/>
              </w:rPr>
            </w:pPr>
          </w:p>
        </w:tc>
      </w:tr>
      <w:tr w:rsidR="000C32EA" w:rsidRPr="007D0095" w14:paraId="53C408BE" w14:textId="77777777" w:rsidTr="00293079">
        <w:tc>
          <w:tcPr>
            <w:tcW w:w="944" w:type="pct"/>
            <w:shd w:val="clear" w:color="auto" w:fill="F3D9D1" w:themeFill="accent3" w:themeFillTint="33"/>
          </w:tcPr>
          <w:p w14:paraId="746C69FA" w14:textId="77777777" w:rsidR="00E81CE1" w:rsidRPr="00293079" w:rsidRDefault="00E81CE1" w:rsidP="007C44B0">
            <w:pPr>
              <w:spacing w:afterLines="20" w:after="48"/>
              <w:rPr>
                <w:sz w:val="16"/>
                <w:szCs w:val="16"/>
              </w:rPr>
            </w:pPr>
            <w:bookmarkStart w:id="86" w:name="_Hlk213233175"/>
            <w:proofErr w:type="spellStart"/>
            <w:r w:rsidRPr="00293079">
              <w:rPr>
                <w:sz w:val="16"/>
                <w:szCs w:val="16"/>
              </w:rPr>
              <w:t>Miljødirektoratet</w:t>
            </w:r>
            <w:proofErr w:type="spellEnd"/>
          </w:p>
        </w:tc>
        <w:tc>
          <w:tcPr>
            <w:tcW w:w="290" w:type="pct"/>
            <w:shd w:val="clear" w:color="auto" w:fill="F3D9D1" w:themeFill="accent3" w:themeFillTint="33"/>
          </w:tcPr>
          <w:p w14:paraId="7E2A92E1" w14:textId="77777777" w:rsidR="00E81CE1" w:rsidRPr="00293079" w:rsidRDefault="00E81CE1" w:rsidP="007C44B0">
            <w:pPr>
              <w:spacing w:afterLines="20" w:after="48"/>
              <w:rPr>
                <w:sz w:val="16"/>
                <w:szCs w:val="16"/>
              </w:rPr>
            </w:pPr>
            <w:r w:rsidRPr="00293079">
              <w:rPr>
                <w:sz w:val="16"/>
                <w:szCs w:val="16"/>
              </w:rPr>
              <w:t>2014</w:t>
            </w:r>
          </w:p>
        </w:tc>
        <w:tc>
          <w:tcPr>
            <w:tcW w:w="2534" w:type="pct"/>
            <w:shd w:val="clear" w:color="auto" w:fill="F3D9D1" w:themeFill="accent3" w:themeFillTint="33"/>
          </w:tcPr>
          <w:p w14:paraId="4251B3B4" w14:textId="77777777" w:rsidR="00E81CE1" w:rsidRPr="00293079" w:rsidRDefault="00E81CE1" w:rsidP="007C44B0">
            <w:pPr>
              <w:spacing w:afterLines="20" w:after="48"/>
              <w:rPr>
                <w:sz w:val="16"/>
                <w:szCs w:val="16"/>
              </w:rPr>
            </w:pPr>
            <w:hyperlink r:id="rId72" w:history="1">
              <w:r w:rsidRPr="00293079">
                <w:rPr>
                  <w:rStyle w:val="Hyperkobling"/>
                  <w:sz w:val="16"/>
                  <w:szCs w:val="16"/>
                </w:rPr>
                <w:t>Rundskriv for forvaltning av verneområder. Veileder M106-2014</w:t>
              </w:r>
            </w:hyperlink>
          </w:p>
        </w:tc>
        <w:tc>
          <w:tcPr>
            <w:tcW w:w="1232" w:type="pct"/>
            <w:shd w:val="clear" w:color="auto" w:fill="F3D9D1" w:themeFill="accent3" w:themeFillTint="33"/>
          </w:tcPr>
          <w:p w14:paraId="5367E4DE" w14:textId="77777777" w:rsidR="00E81CE1" w:rsidRPr="00293079" w:rsidRDefault="00E81CE1" w:rsidP="007C44B0">
            <w:pPr>
              <w:spacing w:afterLines="20" w:after="48"/>
              <w:rPr>
                <w:sz w:val="16"/>
                <w:szCs w:val="16"/>
              </w:rPr>
            </w:pPr>
          </w:p>
        </w:tc>
      </w:tr>
      <w:bookmarkEnd w:id="85"/>
      <w:bookmarkEnd w:id="86"/>
      <w:tr w:rsidR="004A08B9" w:rsidRPr="007D0095" w14:paraId="421C4BE8" w14:textId="77777777" w:rsidTr="00293079">
        <w:tc>
          <w:tcPr>
            <w:tcW w:w="944" w:type="pct"/>
            <w:shd w:val="clear" w:color="auto" w:fill="F3D9D1" w:themeFill="accent3" w:themeFillTint="33"/>
          </w:tcPr>
          <w:p w14:paraId="5E2FCAC8" w14:textId="0BE1E425" w:rsidR="004A08B9" w:rsidRPr="00293079" w:rsidRDefault="004A08B9" w:rsidP="004A08B9">
            <w:pPr>
              <w:spacing w:afterLines="20" w:after="48"/>
              <w:rPr>
                <w:sz w:val="16"/>
                <w:szCs w:val="16"/>
              </w:rPr>
            </w:pPr>
            <w:r w:rsidRPr="00293079">
              <w:rPr>
                <w:sz w:val="16"/>
                <w:szCs w:val="16"/>
              </w:rPr>
              <w:t>Artsdatabanken</w:t>
            </w:r>
          </w:p>
        </w:tc>
        <w:tc>
          <w:tcPr>
            <w:tcW w:w="290" w:type="pct"/>
            <w:shd w:val="clear" w:color="auto" w:fill="F3D9D1" w:themeFill="accent3" w:themeFillTint="33"/>
          </w:tcPr>
          <w:p w14:paraId="6A83352B" w14:textId="73FA24E6" w:rsidR="004A08B9" w:rsidRPr="00293079" w:rsidRDefault="004A08B9" w:rsidP="004A08B9">
            <w:pPr>
              <w:spacing w:afterLines="20" w:after="48"/>
              <w:rPr>
                <w:sz w:val="16"/>
                <w:szCs w:val="16"/>
              </w:rPr>
            </w:pPr>
            <w:r w:rsidRPr="00293079">
              <w:rPr>
                <w:sz w:val="16"/>
                <w:szCs w:val="16"/>
              </w:rPr>
              <w:t>2021</w:t>
            </w:r>
          </w:p>
        </w:tc>
        <w:tc>
          <w:tcPr>
            <w:tcW w:w="2534" w:type="pct"/>
            <w:shd w:val="clear" w:color="auto" w:fill="F3D9D1" w:themeFill="accent3" w:themeFillTint="33"/>
          </w:tcPr>
          <w:p w14:paraId="469B9CA5" w14:textId="28937E51" w:rsidR="004A08B9" w:rsidRPr="00293079" w:rsidRDefault="004A08B9" w:rsidP="004A08B9">
            <w:pPr>
              <w:spacing w:afterLines="20" w:after="48"/>
              <w:rPr>
                <w:sz w:val="16"/>
                <w:szCs w:val="16"/>
              </w:rPr>
            </w:pPr>
            <w:hyperlink r:id="rId73" w:history="1">
              <w:r w:rsidRPr="00293079">
                <w:rPr>
                  <w:rStyle w:val="Hyperkobling"/>
                  <w:sz w:val="16"/>
                  <w:szCs w:val="16"/>
                </w:rPr>
                <w:t>Norsk rødliste for arter 2021</w:t>
              </w:r>
            </w:hyperlink>
          </w:p>
        </w:tc>
        <w:tc>
          <w:tcPr>
            <w:tcW w:w="1232" w:type="pct"/>
            <w:shd w:val="clear" w:color="auto" w:fill="F3D9D1" w:themeFill="accent3" w:themeFillTint="33"/>
          </w:tcPr>
          <w:p w14:paraId="5AD5409A" w14:textId="77777777" w:rsidR="004A08B9" w:rsidRPr="00293079" w:rsidRDefault="004A08B9" w:rsidP="004A08B9">
            <w:pPr>
              <w:spacing w:afterLines="20" w:after="48"/>
              <w:rPr>
                <w:sz w:val="16"/>
                <w:szCs w:val="16"/>
              </w:rPr>
            </w:pPr>
          </w:p>
        </w:tc>
      </w:tr>
      <w:tr w:rsidR="000C32EA" w:rsidRPr="00210F43" w14:paraId="500BC467" w14:textId="77777777" w:rsidTr="00293079">
        <w:tc>
          <w:tcPr>
            <w:tcW w:w="944" w:type="pct"/>
            <w:shd w:val="clear" w:color="auto" w:fill="F3D9D1" w:themeFill="accent3" w:themeFillTint="33"/>
          </w:tcPr>
          <w:p w14:paraId="6CAC5966" w14:textId="77777777" w:rsidR="000C32EA" w:rsidRPr="00293079" w:rsidRDefault="000C32EA" w:rsidP="007C44B0">
            <w:pPr>
              <w:spacing w:afterLines="20" w:after="48"/>
              <w:rPr>
                <w:sz w:val="16"/>
                <w:szCs w:val="16"/>
              </w:rPr>
            </w:pPr>
            <w:r w:rsidRPr="00293079">
              <w:rPr>
                <w:sz w:val="16"/>
                <w:szCs w:val="16"/>
              </w:rPr>
              <w:t>Artsdatabanken</w:t>
            </w:r>
          </w:p>
        </w:tc>
        <w:tc>
          <w:tcPr>
            <w:tcW w:w="290" w:type="pct"/>
            <w:shd w:val="clear" w:color="auto" w:fill="F3D9D1" w:themeFill="accent3" w:themeFillTint="33"/>
          </w:tcPr>
          <w:p w14:paraId="2AEE9199" w14:textId="77777777" w:rsidR="000C32EA" w:rsidRPr="00293079" w:rsidRDefault="000C32EA" w:rsidP="007C44B0">
            <w:pPr>
              <w:spacing w:afterLines="20" w:after="48"/>
              <w:rPr>
                <w:sz w:val="16"/>
                <w:szCs w:val="16"/>
              </w:rPr>
            </w:pPr>
            <w:r w:rsidRPr="00293079">
              <w:rPr>
                <w:sz w:val="16"/>
                <w:szCs w:val="16"/>
              </w:rPr>
              <w:t>2025</w:t>
            </w:r>
          </w:p>
        </w:tc>
        <w:tc>
          <w:tcPr>
            <w:tcW w:w="2534" w:type="pct"/>
            <w:shd w:val="clear" w:color="auto" w:fill="F3D9D1" w:themeFill="accent3" w:themeFillTint="33"/>
          </w:tcPr>
          <w:p w14:paraId="1D5451A8" w14:textId="77777777" w:rsidR="000C32EA" w:rsidRPr="00293079" w:rsidRDefault="000C32EA" w:rsidP="007C44B0">
            <w:pPr>
              <w:spacing w:afterLines="20" w:after="48"/>
              <w:rPr>
                <w:sz w:val="16"/>
                <w:szCs w:val="16"/>
              </w:rPr>
            </w:pPr>
            <w:hyperlink r:id="rId74" w:history="1">
              <w:r w:rsidRPr="00293079">
                <w:rPr>
                  <w:rStyle w:val="Hyperkobling"/>
                  <w:sz w:val="16"/>
                  <w:szCs w:val="16"/>
                </w:rPr>
                <w:t>Norsk rødliste for naturtyper i Norge</w:t>
              </w:r>
            </w:hyperlink>
          </w:p>
        </w:tc>
        <w:tc>
          <w:tcPr>
            <w:tcW w:w="1232" w:type="pct"/>
            <w:shd w:val="clear" w:color="auto" w:fill="F3D9D1" w:themeFill="accent3" w:themeFillTint="33"/>
          </w:tcPr>
          <w:p w14:paraId="46CD60EA" w14:textId="77777777" w:rsidR="000C32EA" w:rsidRPr="00293079" w:rsidRDefault="000C32EA" w:rsidP="007C44B0">
            <w:pPr>
              <w:spacing w:afterLines="20" w:after="48"/>
              <w:rPr>
                <w:sz w:val="16"/>
                <w:szCs w:val="16"/>
              </w:rPr>
            </w:pPr>
          </w:p>
        </w:tc>
      </w:tr>
      <w:tr w:rsidR="00F41285" w:rsidRPr="007D0095" w14:paraId="5E7FECCD" w14:textId="77777777" w:rsidTr="00293079">
        <w:tc>
          <w:tcPr>
            <w:tcW w:w="944" w:type="pct"/>
            <w:shd w:val="clear" w:color="auto" w:fill="F3D9D1" w:themeFill="accent3" w:themeFillTint="33"/>
          </w:tcPr>
          <w:p w14:paraId="5E55A39F" w14:textId="494DABA4" w:rsidR="00F41285" w:rsidRPr="00293079" w:rsidRDefault="00F41285" w:rsidP="00F41285">
            <w:pPr>
              <w:spacing w:afterLines="20" w:after="48"/>
              <w:rPr>
                <w:sz w:val="16"/>
                <w:szCs w:val="16"/>
              </w:rPr>
            </w:pPr>
            <w:r w:rsidRPr="00293079">
              <w:rPr>
                <w:sz w:val="16"/>
                <w:szCs w:val="16"/>
              </w:rPr>
              <w:lastRenderedPageBreak/>
              <w:t>Norges vassdrags- og energidirektorat NVE</w:t>
            </w:r>
          </w:p>
        </w:tc>
        <w:tc>
          <w:tcPr>
            <w:tcW w:w="290" w:type="pct"/>
            <w:shd w:val="clear" w:color="auto" w:fill="F3D9D1" w:themeFill="accent3" w:themeFillTint="33"/>
          </w:tcPr>
          <w:p w14:paraId="1672FA1C" w14:textId="43BE806E" w:rsidR="00F41285" w:rsidRPr="00293079" w:rsidRDefault="00F41285" w:rsidP="00F41285">
            <w:pPr>
              <w:spacing w:afterLines="20" w:after="48"/>
              <w:rPr>
                <w:sz w:val="16"/>
                <w:szCs w:val="16"/>
              </w:rPr>
            </w:pPr>
            <w:r w:rsidRPr="00293079">
              <w:rPr>
                <w:sz w:val="16"/>
                <w:szCs w:val="16"/>
              </w:rPr>
              <w:t>2025</w:t>
            </w:r>
          </w:p>
        </w:tc>
        <w:tc>
          <w:tcPr>
            <w:tcW w:w="2534" w:type="pct"/>
            <w:shd w:val="clear" w:color="auto" w:fill="F3D9D1" w:themeFill="accent3" w:themeFillTint="33"/>
          </w:tcPr>
          <w:p w14:paraId="53F1B480" w14:textId="0310241C" w:rsidR="00F41285" w:rsidRPr="00293079" w:rsidRDefault="00F41285" w:rsidP="00F41285">
            <w:pPr>
              <w:spacing w:afterLines="20" w:after="48"/>
              <w:rPr>
                <w:sz w:val="16"/>
                <w:szCs w:val="16"/>
              </w:rPr>
            </w:pPr>
            <w:hyperlink r:id="rId75" w:history="1">
              <w:r w:rsidRPr="00293079">
                <w:rPr>
                  <w:rStyle w:val="Hyperkobling"/>
                  <w:sz w:val="16"/>
                  <w:szCs w:val="16"/>
                </w:rPr>
                <w:t>Innsjødatabasen</w:t>
              </w:r>
            </w:hyperlink>
            <w:r w:rsidRPr="00293079">
              <w:rPr>
                <w:sz w:val="16"/>
                <w:szCs w:val="16"/>
              </w:rPr>
              <w:t xml:space="preserve"> </w:t>
            </w:r>
            <w:r w:rsidRPr="00293079">
              <w:rPr>
                <w:bCs/>
                <w:sz w:val="16"/>
                <w:szCs w:val="16"/>
              </w:rPr>
              <w:t>– NVE temakart</w:t>
            </w:r>
          </w:p>
        </w:tc>
        <w:tc>
          <w:tcPr>
            <w:tcW w:w="1232" w:type="pct"/>
            <w:shd w:val="clear" w:color="auto" w:fill="F3D9D1" w:themeFill="accent3" w:themeFillTint="33"/>
          </w:tcPr>
          <w:p w14:paraId="7AA67268" w14:textId="77777777" w:rsidR="00F41285" w:rsidRPr="00293079" w:rsidRDefault="00F41285" w:rsidP="00F41285">
            <w:pPr>
              <w:spacing w:afterLines="20" w:after="48"/>
              <w:rPr>
                <w:sz w:val="16"/>
                <w:szCs w:val="16"/>
              </w:rPr>
            </w:pPr>
          </w:p>
        </w:tc>
      </w:tr>
      <w:tr w:rsidR="00F41285" w:rsidRPr="007D0095" w14:paraId="6A2C551B" w14:textId="77777777" w:rsidTr="00293079">
        <w:tc>
          <w:tcPr>
            <w:tcW w:w="944" w:type="pct"/>
            <w:shd w:val="clear" w:color="auto" w:fill="F3D9D1" w:themeFill="accent3" w:themeFillTint="33"/>
          </w:tcPr>
          <w:p w14:paraId="1C2B2684" w14:textId="4EAD4F72" w:rsidR="00F41285" w:rsidRPr="00293079" w:rsidRDefault="00F41285" w:rsidP="00F41285">
            <w:pPr>
              <w:spacing w:afterLines="20" w:after="48"/>
              <w:rPr>
                <w:sz w:val="16"/>
                <w:szCs w:val="16"/>
              </w:rPr>
            </w:pPr>
            <w:r w:rsidRPr="00293079">
              <w:rPr>
                <w:sz w:val="16"/>
                <w:szCs w:val="16"/>
              </w:rPr>
              <w:t>Klima- og miljø-departementet</w:t>
            </w:r>
          </w:p>
        </w:tc>
        <w:tc>
          <w:tcPr>
            <w:tcW w:w="290" w:type="pct"/>
            <w:shd w:val="clear" w:color="auto" w:fill="F3D9D1" w:themeFill="accent3" w:themeFillTint="33"/>
          </w:tcPr>
          <w:p w14:paraId="3E71532C" w14:textId="69CDA15A" w:rsidR="00F41285" w:rsidRPr="00293079" w:rsidRDefault="00F41285" w:rsidP="00F41285">
            <w:pPr>
              <w:spacing w:afterLines="20" w:after="48"/>
              <w:rPr>
                <w:sz w:val="16"/>
                <w:szCs w:val="16"/>
              </w:rPr>
            </w:pPr>
            <w:r w:rsidRPr="00293079">
              <w:rPr>
                <w:sz w:val="16"/>
                <w:szCs w:val="16"/>
              </w:rPr>
              <w:t>2016</w:t>
            </w:r>
          </w:p>
        </w:tc>
        <w:tc>
          <w:tcPr>
            <w:tcW w:w="2534" w:type="pct"/>
            <w:shd w:val="clear" w:color="auto" w:fill="F3D9D1" w:themeFill="accent3" w:themeFillTint="33"/>
          </w:tcPr>
          <w:p w14:paraId="1C9081D3" w14:textId="299DBF0A" w:rsidR="00F41285" w:rsidRPr="00293079" w:rsidRDefault="00F41285" w:rsidP="00F41285">
            <w:pPr>
              <w:spacing w:afterLines="20" w:after="48"/>
              <w:rPr>
                <w:sz w:val="16"/>
                <w:szCs w:val="16"/>
              </w:rPr>
            </w:pPr>
            <w:hyperlink r:id="rId76" w:history="1">
              <w:r w:rsidRPr="00293079">
                <w:rPr>
                  <w:rStyle w:val="Hyperkobling"/>
                  <w:sz w:val="16"/>
                  <w:szCs w:val="16"/>
                </w:rPr>
                <w:t>Veileder om naturmangfoldloven kapittel II</w:t>
              </w:r>
            </w:hyperlink>
            <w:r w:rsidRPr="00293079">
              <w:rPr>
                <w:sz w:val="16"/>
                <w:szCs w:val="16"/>
              </w:rPr>
              <w:t>. Alminnelige bestemmelser om bærekraftig bruk</w:t>
            </w:r>
          </w:p>
        </w:tc>
        <w:tc>
          <w:tcPr>
            <w:tcW w:w="1232" w:type="pct"/>
            <w:shd w:val="clear" w:color="auto" w:fill="F3D9D1" w:themeFill="accent3" w:themeFillTint="33"/>
          </w:tcPr>
          <w:p w14:paraId="6ED13006" w14:textId="77777777" w:rsidR="00F41285" w:rsidRPr="00293079" w:rsidRDefault="00F41285" w:rsidP="00F41285">
            <w:pPr>
              <w:spacing w:afterLines="20" w:after="48"/>
              <w:rPr>
                <w:sz w:val="16"/>
                <w:szCs w:val="16"/>
              </w:rPr>
            </w:pPr>
          </w:p>
        </w:tc>
      </w:tr>
      <w:tr w:rsidR="00F41285" w:rsidRPr="007D0095" w14:paraId="75B4B0F2" w14:textId="77777777" w:rsidTr="00293079">
        <w:tc>
          <w:tcPr>
            <w:tcW w:w="944" w:type="pct"/>
            <w:shd w:val="clear" w:color="auto" w:fill="F3D9D1" w:themeFill="accent3" w:themeFillTint="33"/>
          </w:tcPr>
          <w:p w14:paraId="40ADEDF7" w14:textId="1C9738B8" w:rsidR="00F41285" w:rsidRPr="00293079" w:rsidRDefault="00F41285" w:rsidP="00F41285">
            <w:pPr>
              <w:spacing w:afterLines="20" w:after="48"/>
              <w:rPr>
                <w:sz w:val="16"/>
                <w:szCs w:val="16"/>
              </w:rPr>
            </w:pPr>
            <w:r w:rsidRPr="00293079">
              <w:rPr>
                <w:sz w:val="16"/>
                <w:szCs w:val="16"/>
              </w:rPr>
              <w:t>Regjeringen</w:t>
            </w:r>
          </w:p>
        </w:tc>
        <w:tc>
          <w:tcPr>
            <w:tcW w:w="290" w:type="pct"/>
            <w:shd w:val="clear" w:color="auto" w:fill="F3D9D1" w:themeFill="accent3" w:themeFillTint="33"/>
          </w:tcPr>
          <w:p w14:paraId="6B8EEC74" w14:textId="70679EB1" w:rsidR="00F41285" w:rsidRPr="00293079" w:rsidRDefault="00F41285" w:rsidP="00F41285">
            <w:pPr>
              <w:spacing w:afterLines="20" w:after="48"/>
              <w:rPr>
                <w:sz w:val="16"/>
                <w:szCs w:val="16"/>
              </w:rPr>
            </w:pPr>
            <w:r w:rsidRPr="00293079">
              <w:rPr>
                <w:sz w:val="16"/>
                <w:szCs w:val="16"/>
              </w:rPr>
              <w:t>2020</w:t>
            </w:r>
          </w:p>
        </w:tc>
        <w:tc>
          <w:tcPr>
            <w:tcW w:w="2534" w:type="pct"/>
            <w:shd w:val="clear" w:color="auto" w:fill="F3D9D1" w:themeFill="accent3" w:themeFillTint="33"/>
          </w:tcPr>
          <w:p w14:paraId="6512022B" w14:textId="32CCBDEB" w:rsidR="00F41285" w:rsidRPr="00293079" w:rsidRDefault="00F41285" w:rsidP="00F41285">
            <w:pPr>
              <w:spacing w:afterLines="20" w:after="48"/>
              <w:rPr>
                <w:sz w:val="16"/>
                <w:szCs w:val="16"/>
              </w:rPr>
            </w:pPr>
            <w:hyperlink r:id="rId77" w:history="1">
              <w:r w:rsidRPr="00293079">
                <w:rPr>
                  <w:rStyle w:val="Hyperkobling"/>
                  <w:sz w:val="16"/>
                  <w:szCs w:val="16"/>
                </w:rPr>
                <w:t xml:space="preserve">FNs </w:t>
              </w:r>
              <w:proofErr w:type="spellStart"/>
              <w:r w:rsidRPr="00293079">
                <w:rPr>
                  <w:rStyle w:val="Hyperkobling"/>
                  <w:sz w:val="16"/>
                  <w:szCs w:val="16"/>
                </w:rPr>
                <w:t>bærekraftsmål</w:t>
              </w:r>
              <w:proofErr w:type="spellEnd"/>
              <w:r w:rsidRPr="00293079">
                <w:rPr>
                  <w:rStyle w:val="Hyperkobling"/>
                  <w:sz w:val="16"/>
                  <w:szCs w:val="16"/>
                </w:rPr>
                <w:t xml:space="preserve">. Mål med mening. Norges handlingsplan for å nå </w:t>
              </w:r>
              <w:proofErr w:type="spellStart"/>
              <w:r w:rsidRPr="00293079">
                <w:rPr>
                  <w:rStyle w:val="Hyperkobling"/>
                  <w:sz w:val="16"/>
                  <w:szCs w:val="16"/>
                </w:rPr>
                <w:t>bærekraftsmålene</w:t>
              </w:r>
              <w:proofErr w:type="spellEnd"/>
              <w:r w:rsidRPr="00293079">
                <w:rPr>
                  <w:rStyle w:val="Hyperkobling"/>
                  <w:sz w:val="16"/>
                  <w:szCs w:val="16"/>
                </w:rPr>
                <w:t xml:space="preserve"> innen 2030</w:t>
              </w:r>
            </w:hyperlink>
            <w:r w:rsidRPr="00293079">
              <w:rPr>
                <w:sz w:val="16"/>
                <w:szCs w:val="16"/>
              </w:rPr>
              <w:t>, Meld. St. 40 (2020-2021)</w:t>
            </w:r>
          </w:p>
        </w:tc>
        <w:tc>
          <w:tcPr>
            <w:tcW w:w="1232" w:type="pct"/>
            <w:shd w:val="clear" w:color="auto" w:fill="F3D9D1" w:themeFill="accent3" w:themeFillTint="33"/>
          </w:tcPr>
          <w:p w14:paraId="7EEA1857" w14:textId="77777777" w:rsidR="00F41285" w:rsidRPr="00293079" w:rsidRDefault="00F41285" w:rsidP="00F41285">
            <w:pPr>
              <w:spacing w:afterLines="20" w:after="48"/>
              <w:rPr>
                <w:sz w:val="16"/>
                <w:szCs w:val="16"/>
              </w:rPr>
            </w:pPr>
          </w:p>
        </w:tc>
      </w:tr>
      <w:tr w:rsidR="00521BC9" w:rsidRPr="00210F43" w14:paraId="1DA3DD7D" w14:textId="77777777" w:rsidTr="00293079">
        <w:tc>
          <w:tcPr>
            <w:tcW w:w="944" w:type="pct"/>
            <w:shd w:val="clear" w:color="auto" w:fill="F3D9D1" w:themeFill="accent3" w:themeFillTint="33"/>
          </w:tcPr>
          <w:p w14:paraId="35273A66" w14:textId="77777777" w:rsidR="00521BC9" w:rsidRPr="00293079" w:rsidRDefault="00521BC9" w:rsidP="00521BC9">
            <w:pPr>
              <w:spacing w:afterLines="20" w:after="48"/>
              <w:rPr>
                <w:sz w:val="16"/>
                <w:szCs w:val="16"/>
              </w:rPr>
            </w:pPr>
            <w:r w:rsidRPr="00293079">
              <w:rPr>
                <w:sz w:val="16"/>
                <w:szCs w:val="16"/>
              </w:rPr>
              <w:t>Statsforvalteren i Nordland</w:t>
            </w:r>
          </w:p>
        </w:tc>
        <w:tc>
          <w:tcPr>
            <w:tcW w:w="290" w:type="pct"/>
            <w:shd w:val="clear" w:color="auto" w:fill="F3D9D1" w:themeFill="accent3" w:themeFillTint="33"/>
          </w:tcPr>
          <w:p w14:paraId="3CF83C03" w14:textId="77777777" w:rsidR="00521BC9" w:rsidRPr="00293079" w:rsidRDefault="00521BC9" w:rsidP="00521BC9">
            <w:pPr>
              <w:spacing w:afterLines="20" w:after="48"/>
              <w:rPr>
                <w:sz w:val="16"/>
                <w:szCs w:val="16"/>
              </w:rPr>
            </w:pPr>
            <w:r w:rsidRPr="00293079">
              <w:rPr>
                <w:sz w:val="16"/>
                <w:szCs w:val="16"/>
              </w:rPr>
              <w:t>2022</w:t>
            </w:r>
          </w:p>
        </w:tc>
        <w:tc>
          <w:tcPr>
            <w:tcW w:w="2534" w:type="pct"/>
            <w:shd w:val="clear" w:color="auto" w:fill="F3D9D1" w:themeFill="accent3" w:themeFillTint="33"/>
          </w:tcPr>
          <w:p w14:paraId="1A232615" w14:textId="77777777" w:rsidR="00521BC9" w:rsidRPr="00293079" w:rsidRDefault="00521BC9" w:rsidP="00521BC9">
            <w:pPr>
              <w:spacing w:afterLines="20" w:after="48"/>
              <w:rPr>
                <w:sz w:val="16"/>
                <w:szCs w:val="16"/>
              </w:rPr>
            </w:pPr>
            <w:hyperlink r:id="rId78" w:history="1">
              <w:r w:rsidRPr="00293079">
                <w:rPr>
                  <w:rStyle w:val="Hyperkobling"/>
                  <w:sz w:val="16"/>
                  <w:szCs w:val="16"/>
                </w:rPr>
                <w:t xml:space="preserve">Vurdering og begrunnelse - Pålegg om etablering av </w:t>
              </w:r>
              <w:proofErr w:type="spellStart"/>
              <w:r w:rsidRPr="00293079">
                <w:rPr>
                  <w:rStyle w:val="Hyperkobling"/>
                  <w:sz w:val="16"/>
                  <w:szCs w:val="16"/>
                </w:rPr>
                <w:t>siidaandel</w:t>
              </w:r>
              <w:proofErr w:type="spellEnd"/>
              <w:r w:rsidRPr="00293079">
                <w:rPr>
                  <w:rStyle w:val="Hyperkobling"/>
                  <w:sz w:val="16"/>
                  <w:szCs w:val="16"/>
                </w:rPr>
                <w:t xml:space="preserve"> i </w:t>
              </w:r>
              <w:proofErr w:type="spellStart"/>
              <w:r w:rsidRPr="00293079">
                <w:rPr>
                  <w:rStyle w:val="Hyperkobling"/>
                  <w:sz w:val="16"/>
                  <w:szCs w:val="16"/>
                </w:rPr>
                <w:t>Jillen-Njaarke</w:t>
              </w:r>
              <w:proofErr w:type="spellEnd"/>
              <w:r w:rsidRPr="00293079">
                <w:rPr>
                  <w:rStyle w:val="Hyperkobling"/>
                  <w:sz w:val="16"/>
                  <w:szCs w:val="16"/>
                </w:rPr>
                <w:t xml:space="preserve"> reinbeitedistrikt</w:t>
              </w:r>
            </w:hyperlink>
          </w:p>
        </w:tc>
        <w:tc>
          <w:tcPr>
            <w:tcW w:w="1232" w:type="pct"/>
            <w:shd w:val="clear" w:color="auto" w:fill="F3D9D1" w:themeFill="accent3" w:themeFillTint="33"/>
          </w:tcPr>
          <w:p w14:paraId="5178AD79" w14:textId="77777777" w:rsidR="00521BC9" w:rsidRPr="00293079" w:rsidRDefault="00521BC9" w:rsidP="00521BC9">
            <w:pPr>
              <w:spacing w:afterLines="20" w:after="48"/>
              <w:rPr>
                <w:sz w:val="16"/>
                <w:szCs w:val="16"/>
              </w:rPr>
            </w:pPr>
            <w:r w:rsidRPr="00293079">
              <w:rPr>
                <w:sz w:val="16"/>
                <w:szCs w:val="16"/>
              </w:rPr>
              <w:t xml:space="preserve">Bruun-Jenssen, C., </w:t>
            </w:r>
            <w:proofErr w:type="spellStart"/>
            <w:r w:rsidRPr="00293079">
              <w:rPr>
                <w:sz w:val="16"/>
                <w:szCs w:val="16"/>
              </w:rPr>
              <w:t>Paval</w:t>
            </w:r>
            <w:proofErr w:type="spellEnd"/>
            <w:r w:rsidRPr="00293079">
              <w:rPr>
                <w:sz w:val="16"/>
                <w:szCs w:val="16"/>
              </w:rPr>
              <w:t xml:space="preserve">, I-L &amp;, Stien, M. </w:t>
            </w:r>
          </w:p>
        </w:tc>
      </w:tr>
      <w:tr w:rsidR="00521BC9" w:rsidRPr="007B03DA" w14:paraId="2C35EDE8" w14:textId="77777777" w:rsidTr="00293079">
        <w:tc>
          <w:tcPr>
            <w:tcW w:w="944" w:type="pct"/>
            <w:shd w:val="clear" w:color="auto" w:fill="F3D9D1" w:themeFill="accent3" w:themeFillTint="33"/>
          </w:tcPr>
          <w:p w14:paraId="7A4E3F5C" w14:textId="4629C445" w:rsidR="00521BC9" w:rsidRPr="00293079" w:rsidRDefault="00521BC9" w:rsidP="00521BC9">
            <w:pPr>
              <w:spacing w:afterLines="20" w:after="48"/>
              <w:rPr>
                <w:sz w:val="16"/>
                <w:szCs w:val="16"/>
              </w:rPr>
            </w:pPr>
            <w:r w:rsidRPr="00293079">
              <w:rPr>
                <w:sz w:val="16"/>
                <w:szCs w:val="16"/>
              </w:rPr>
              <w:t xml:space="preserve">Nordland </w:t>
            </w:r>
            <w:proofErr w:type="spellStart"/>
            <w:r w:rsidRPr="00293079">
              <w:rPr>
                <w:sz w:val="16"/>
                <w:szCs w:val="16"/>
              </w:rPr>
              <w:t>fylkeskomm</w:t>
            </w:r>
            <w:proofErr w:type="spellEnd"/>
            <w:r w:rsidR="0075085B">
              <w:rPr>
                <w:sz w:val="16"/>
                <w:szCs w:val="16"/>
              </w:rPr>
              <w:t xml:space="preserve">. </w:t>
            </w:r>
            <w:r w:rsidRPr="00293079">
              <w:rPr>
                <w:sz w:val="16"/>
                <w:szCs w:val="16"/>
              </w:rPr>
              <w:t>&amp; Aurland naturverkstad</w:t>
            </w:r>
          </w:p>
        </w:tc>
        <w:tc>
          <w:tcPr>
            <w:tcW w:w="290" w:type="pct"/>
            <w:shd w:val="clear" w:color="auto" w:fill="F3D9D1" w:themeFill="accent3" w:themeFillTint="33"/>
          </w:tcPr>
          <w:p w14:paraId="26E1A43C" w14:textId="77777777" w:rsidR="00521BC9" w:rsidRPr="00293079" w:rsidRDefault="00521BC9" w:rsidP="00521BC9">
            <w:pPr>
              <w:spacing w:afterLines="20" w:after="48"/>
              <w:rPr>
                <w:sz w:val="16"/>
                <w:szCs w:val="16"/>
              </w:rPr>
            </w:pPr>
            <w:r w:rsidRPr="00293079">
              <w:rPr>
                <w:sz w:val="16"/>
                <w:szCs w:val="16"/>
              </w:rPr>
              <w:t>2017</w:t>
            </w:r>
          </w:p>
        </w:tc>
        <w:tc>
          <w:tcPr>
            <w:tcW w:w="2534" w:type="pct"/>
            <w:shd w:val="clear" w:color="auto" w:fill="F3D9D1" w:themeFill="accent3" w:themeFillTint="33"/>
          </w:tcPr>
          <w:p w14:paraId="3966565B" w14:textId="77777777" w:rsidR="00521BC9" w:rsidRPr="00293079" w:rsidRDefault="00521BC9" w:rsidP="00521BC9">
            <w:pPr>
              <w:spacing w:afterLines="20" w:after="48"/>
              <w:rPr>
                <w:sz w:val="16"/>
                <w:szCs w:val="16"/>
              </w:rPr>
            </w:pPr>
            <w:hyperlink r:id="rId79" w:history="1">
              <w:r w:rsidRPr="00293079">
                <w:rPr>
                  <w:rStyle w:val="Hyperkobling"/>
                  <w:sz w:val="16"/>
                  <w:szCs w:val="16"/>
                </w:rPr>
                <w:t>Landskapstyper i Nordland. Typeinndeling</w:t>
              </w:r>
            </w:hyperlink>
            <w:r w:rsidRPr="00293079">
              <w:rPr>
                <w:sz w:val="16"/>
                <w:szCs w:val="16"/>
              </w:rPr>
              <w:t>. Aurland Naturverkstad Rapport 5-2014, revidert 2017</w:t>
            </w:r>
          </w:p>
        </w:tc>
        <w:tc>
          <w:tcPr>
            <w:tcW w:w="1232" w:type="pct"/>
            <w:shd w:val="clear" w:color="auto" w:fill="F3D9D1" w:themeFill="accent3" w:themeFillTint="33"/>
          </w:tcPr>
          <w:p w14:paraId="260BC29E" w14:textId="77777777" w:rsidR="00521BC9" w:rsidRPr="00293079" w:rsidRDefault="00521BC9" w:rsidP="00521BC9">
            <w:pPr>
              <w:spacing w:afterLines="20" w:after="48"/>
              <w:ind w:right="-107"/>
              <w:rPr>
                <w:sz w:val="16"/>
                <w:szCs w:val="16"/>
              </w:rPr>
            </w:pPr>
            <w:r w:rsidRPr="00293079">
              <w:rPr>
                <w:sz w:val="16"/>
                <w:szCs w:val="16"/>
              </w:rPr>
              <w:t xml:space="preserve">Uttakleiv, L.A., Lykkja, H. Knagenhjelm, C. &amp; Clemetsen, M </w:t>
            </w:r>
          </w:p>
        </w:tc>
      </w:tr>
      <w:tr w:rsidR="00521BC9" w:rsidRPr="007B03DA" w14:paraId="51AA78B1" w14:textId="77777777" w:rsidTr="00293079">
        <w:tc>
          <w:tcPr>
            <w:tcW w:w="944" w:type="pct"/>
            <w:shd w:val="clear" w:color="auto" w:fill="F3D9D1" w:themeFill="accent3" w:themeFillTint="33"/>
          </w:tcPr>
          <w:p w14:paraId="2BF4B433" w14:textId="61332596" w:rsidR="00521BC9" w:rsidRPr="00293079" w:rsidRDefault="00521BC9" w:rsidP="00293079">
            <w:pPr>
              <w:spacing w:afterLines="20" w:after="48"/>
              <w:ind w:right="-88"/>
              <w:rPr>
                <w:sz w:val="16"/>
                <w:szCs w:val="16"/>
              </w:rPr>
            </w:pPr>
            <w:r w:rsidRPr="00293079">
              <w:rPr>
                <w:sz w:val="16"/>
                <w:szCs w:val="16"/>
              </w:rPr>
              <w:t xml:space="preserve">Nordland </w:t>
            </w:r>
            <w:proofErr w:type="spellStart"/>
            <w:r w:rsidR="00293079" w:rsidRPr="00293079">
              <w:rPr>
                <w:sz w:val="16"/>
                <w:szCs w:val="16"/>
              </w:rPr>
              <w:t>F</w:t>
            </w:r>
            <w:r w:rsidRPr="00293079">
              <w:rPr>
                <w:sz w:val="16"/>
                <w:szCs w:val="16"/>
              </w:rPr>
              <w:t>ylkeskomm</w:t>
            </w:r>
            <w:proofErr w:type="spellEnd"/>
            <w:r w:rsidR="0075085B">
              <w:rPr>
                <w:sz w:val="16"/>
                <w:szCs w:val="16"/>
              </w:rPr>
              <w:t>.</w:t>
            </w:r>
            <w:r w:rsidRPr="00293079">
              <w:rPr>
                <w:sz w:val="16"/>
                <w:szCs w:val="16"/>
              </w:rPr>
              <w:t xml:space="preserve"> &amp; Aurland naturverkstad</w:t>
            </w:r>
          </w:p>
        </w:tc>
        <w:tc>
          <w:tcPr>
            <w:tcW w:w="290" w:type="pct"/>
            <w:shd w:val="clear" w:color="auto" w:fill="F3D9D1" w:themeFill="accent3" w:themeFillTint="33"/>
          </w:tcPr>
          <w:p w14:paraId="65B1D6FA" w14:textId="77777777" w:rsidR="00521BC9" w:rsidRPr="00293079" w:rsidRDefault="00521BC9" w:rsidP="00521BC9">
            <w:pPr>
              <w:spacing w:afterLines="20" w:after="48"/>
              <w:rPr>
                <w:sz w:val="16"/>
                <w:szCs w:val="16"/>
              </w:rPr>
            </w:pPr>
            <w:r w:rsidRPr="00293079">
              <w:rPr>
                <w:sz w:val="16"/>
                <w:szCs w:val="16"/>
              </w:rPr>
              <w:t>2017</w:t>
            </w:r>
          </w:p>
        </w:tc>
        <w:tc>
          <w:tcPr>
            <w:tcW w:w="2534" w:type="pct"/>
            <w:shd w:val="clear" w:color="auto" w:fill="F3D9D1" w:themeFill="accent3" w:themeFillTint="33"/>
          </w:tcPr>
          <w:p w14:paraId="7291157A" w14:textId="77777777" w:rsidR="00521BC9" w:rsidRPr="00293079" w:rsidRDefault="00521BC9" w:rsidP="00521BC9">
            <w:pPr>
              <w:spacing w:afterLines="20" w:after="48"/>
              <w:rPr>
                <w:sz w:val="16"/>
                <w:szCs w:val="16"/>
              </w:rPr>
            </w:pPr>
            <w:hyperlink r:id="rId80" w:history="1">
              <w:r w:rsidRPr="00293079">
                <w:rPr>
                  <w:rStyle w:val="Hyperkobling"/>
                  <w:sz w:val="16"/>
                  <w:szCs w:val="16"/>
                </w:rPr>
                <w:t>Sjeldne og typiske landskap i Nordland</w:t>
              </w:r>
            </w:hyperlink>
            <w:r w:rsidRPr="00293079">
              <w:rPr>
                <w:sz w:val="16"/>
                <w:szCs w:val="16"/>
              </w:rPr>
              <w:t>. Aurland Naturverkstad Rapport 6-2014, revidert 2017</w:t>
            </w:r>
          </w:p>
        </w:tc>
        <w:tc>
          <w:tcPr>
            <w:tcW w:w="1232" w:type="pct"/>
            <w:shd w:val="clear" w:color="auto" w:fill="F3D9D1" w:themeFill="accent3" w:themeFillTint="33"/>
          </w:tcPr>
          <w:p w14:paraId="42F1CF4C" w14:textId="77777777" w:rsidR="00521BC9" w:rsidRPr="00293079" w:rsidRDefault="00521BC9" w:rsidP="00521BC9">
            <w:pPr>
              <w:spacing w:afterLines="20" w:after="48"/>
              <w:ind w:right="-107"/>
              <w:rPr>
                <w:sz w:val="16"/>
                <w:szCs w:val="16"/>
              </w:rPr>
            </w:pPr>
            <w:r w:rsidRPr="00293079">
              <w:rPr>
                <w:sz w:val="16"/>
                <w:szCs w:val="16"/>
              </w:rPr>
              <w:t>Lykkja, H., Uttakleiv, L.A., Knagenhjelm, C. &amp; Clemetsen, M</w:t>
            </w:r>
          </w:p>
        </w:tc>
      </w:tr>
    </w:tbl>
    <w:p w14:paraId="35374C8A" w14:textId="77777777" w:rsidR="00F745C6" w:rsidRDefault="00F745C6" w:rsidP="00F745C6">
      <w:pPr>
        <w:rPr>
          <w:szCs w:val="20"/>
        </w:rPr>
      </w:pPr>
    </w:p>
    <w:p w14:paraId="38077A41" w14:textId="1E620B73" w:rsidR="00E46E30" w:rsidRDefault="00E46E30" w:rsidP="004C104A">
      <w:pPr>
        <w:pStyle w:val="Tittel1"/>
        <w:pageBreakBefore w:val="0"/>
        <w:spacing w:before="240" w:after="0"/>
        <w:ind w:left="431" w:hanging="431"/>
      </w:pPr>
      <w:bookmarkStart w:id="87" w:name="_Toc227249242"/>
      <w:r w:rsidRPr="007B03DA">
        <w:t>Vedlegg</w:t>
      </w:r>
      <w:bookmarkEnd w:id="87"/>
    </w:p>
    <w:p w14:paraId="6AF0AABF" w14:textId="77777777" w:rsidR="0075085B" w:rsidRPr="000305A0" w:rsidRDefault="0075085B" w:rsidP="0075085B">
      <w:pPr>
        <w:pStyle w:val="Brdtekst"/>
        <w:shd w:val="clear" w:color="auto" w:fill="FFF2CC" w:themeFill="accent4" w:themeFillTint="33"/>
        <w:rPr>
          <w:sz w:val="20"/>
          <w:szCs w:val="20"/>
        </w:rPr>
      </w:pPr>
      <w:r w:rsidRPr="000305A0">
        <w:rPr>
          <w:sz w:val="20"/>
          <w:szCs w:val="20"/>
        </w:rPr>
        <w:t>Gule rader: Filvedlegg/kart</w:t>
      </w:r>
      <w:r>
        <w:rPr>
          <w:sz w:val="20"/>
          <w:szCs w:val="20"/>
        </w:rPr>
        <w:t>vedlegg</w:t>
      </w:r>
      <w:r w:rsidRPr="000305A0">
        <w:rPr>
          <w:sz w:val="20"/>
          <w:szCs w:val="20"/>
        </w:rPr>
        <w:t xml:space="preserve"> er ikke ferdig laget</w:t>
      </w:r>
      <w:r>
        <w:rPr>
          <w:sz w:val="20"/>
          <w:szCs w:val="20"/>
        </w:rPr>
        <w:t>, men bør være klare til planen skal på høring</w:t>
      </w:r>
      <w:r w:rsidRPr="000305A0">
        <w:rPr>
          <w:sz w:val="20"/>
          <w:szCs w:val="20"/>
        </w:rPr>
        <w:t xml:space="preserve">.  </w:t>
      </w:r>
    </w:p>
    <w:p w14:paraId="11E9D9B8" w14:textId="6A3C4ACB" w:rsidR="00E46E30" w:rsidRPr="007B03DA" w:rsidRDefault="00E46E30" w:rsidP="004C104A">
      <w:pPr>
        <w:pStyle w:val="Overskrift2"/>
        <w:spacing w:before="120"/>
      </w:pPr>
      <w:bookmarkStart w:id="88" w:name="_Toc227249243"/>
      <w:r w:rsidRPr="007B03DA">
        <w:t>Filvedlegg</w:t>
      </w:r>
      <w:bookmarkEnd w:id="88"/>
    </w:p>
    <w:tbl>
      <w:tblPr>
        <w:tblStyle w:val="Tabellrutenett"/>
        <w:tblW w:w="5000" w:type="pct"/>
        <w:tblLayout w:type="fixed"/>
        <w:tblCellMar>
          <w:top w:w="57" w:type="dxa"/>
        </w:tblCellMar>
        <w:tblLook w:val="04A0" w:firstRow="1" w:lastRow="0" w:firstColumn="1" w:lastColumn="0" w:noHBand="0" w:noVBand="1"/>
      </w:tblPr>
      <w:tblGrid>
        <w:gridCol w:w="858"/>
        <w:gridCol w:w="7049"/>
        <w:gridCol w:w="1864"/>
      </w:tblGrid>
      <w:tr w:rsidR="008C3677" w:rsidRPr="007B03DA" w14:paraId="3C4F4625" w14:textId="77777777" w:rsidTr="004F579D">
        <w:tc>
          <w:tcPr>
            <w:tcW w:w="439" w:type="pct"/>
            <w:shd w:val="clear" w:color="auto" w:fill="FFC000" w:themeFill="accent4"/>
            <w:vAlign w:val="center"/>
          </w:tcPr>
          <w:p w14:paraId="535233F8" w14:textId="2C799C22" w:rsidR="008C3677" w:rsidRPr="007B03DA" w:rsidRDefault="008F6632" w:rsidP="00C84F6F">
            <w:pPr>
              <w:spacing w:after="60"/>
              <w:rPr>
                <w:b/>
                <w:bCs/>
                <w:sz w:val="16"/>
                <w:szCs w:val="16"/>
              </w:rPr>
            </w:pPr>
            <w:r>
              <w:rPr>
                <w:b/>
                <w:bCs/>
                <w:sz w:val="16"/>
                <w:szCs w:val="16"/>
              </w:rPr>
              <w:t>Format</w:t>
            </w:r>
          </w:p>
        </w:tc>
        <w:tc>
          <w:tcPr>
            <w:tcW w:w="3607" w:type="pct"/>
            <w:shd w:val="clear" w:color="auto" w:fill="FFC000" w:themeFill="accent4"/>
            <w:vAlign w:val="center"/>
          </w:tcPr>
          <w:p w14:paraId="1423A04A" w14:textId="77777777" w:rsidR="008C3677" w:rsidRPr="007B03DA" w:rsidRDefault="008C3677" w:rsidP="00C84F6F">
            <w:pPr>
              <w:spacing w:after="60"/>
              <w:rPr>
                <w:b/>
                <w:bCs/>
                <w:sz w:val="16"/>
                <w:szCs w:val="16"/>
              </w:rPr>
            </w:pPr>
            <w:r w:rsidRPr="007B03DA">
              <w:rPr>
                <w:b/>
                <w:bCs/>
                <w:sz w:val="16"/>
                <w:szCs w:val="16"/>
              </w:rPr>
              <w:t>Tema</w:t>
            </w:r>
          </w:p>
        </w:tc>
        <w:tc>
          <w:tcPr>
            <w:tcW w:w="954" w:type="pct"/>
            <w:shd w:val="clear" w:color="auto" w:fill="FFC000" w:themeFill="accent4"/>
            <w:vAlign w:val="center"/>
          </w:tcPr>
          <w:p w14:paraId="774F630A" w14:textId="489356CD" w:rsidR="008C3677" w:rsidRPr="007B03DA" w:rsidRDefault="008C3677" w:rsidP="00C84F6F">
            <w:pPr>
              <w:spacing w:after="60"/>
              <w:rPr>
                <w:b/>
                <w:bCs/>
                <w:sz w:val="16"/>
                <w:szCs w:val="16"/>
              </w:rPr>
            </w:pPr>
            <w:r w:rsidRPr="007B03DA">
              <w:rPr>
                <w:b/>
                <w:bCs/>
                <w:sz w:val="16"/>
                <w:szCs w:val="16"/>
              </w:rPr>
              <w:t>Opphav</w:t>
            </w:r>
          </w:p>
        </w:tc>
      </w:tr>
      <w:tr w:rsidR="00730795" w:rsidRPr="007B03DA" w14:paraId="44ABEBA3" w14:textId="77777777" w:rsidTr="004F579D">
        <w:tc>
          <w:tcPr>
            <w:tcW w:w="439" w:type="pct"/>
            <w:vAlign w:val="center"/>
          </w:tcPr>
          <w:p w14:paraId="0D8A2A3A" w14:textId="1564290D" w:rsidR="00730795" w:rsidRPr="0090099F" w:rsidRDefault="00730795" w:rsidP="00C84F6F">
            <w:pPr>
              <w:spacing w:after="60"/>
              <w:rPr>
                <w:sz w:val="18"/>
                <w:szCs w:val="18"/>
              </w:rPr>
            </w:pPr>
            <w:r w:rsidRPr="0090099F">
              <w:rPr>
                <w:sz w:val="18"/>
                <w:szCs w:val="18"/>
              </w:rPr>
              <w:t>PDF</w:t>
            </w:r>
          </w:p>
        </w:tc>
        <w:tc>
          <w:tcPr>
            <w:tcW w:w="3607" w:type="pct"/>
            <w:vAlign w:val="center"/>
          </w:tcPr>
          <w:p w14:paraId="0882A49A" w14:textId="5DC30C0C" w:rsidR="00730795" w:rsidRPr="0090099F" w:rsidRDefault="008403C4" w:rsidP="00C84F6F">
            <w:pPr>
              <w:spacing w:after="60"/>
              <w:rPr>
                <w:b/>
                <w:bCs/>
                <w:sz w:val="18"/>
                <w:szCs w:val="18"/>
              </w:rPr>
            </w:pPr>
            <w:r w:rsidRPr="0090099F">
              <w:rPr>
                <w:b/>
                <w:bCs/>
                <w:sz w:val="18"/>
                <w:szCs w:val="18"/>
              </w:rPr>
              <w:t>Filv</w:t>
            </w:r>
            <w:r w:rsidR="00730795" w:rsidRPr="0090099F">
              <w:rPr>
                <w:b/>
                <w:bCs/>
                <w:sz w:val="18"/>
                <w:szCs w:val="18"/>
              </w:rPr>
              <w:t xml:space="preserve">edlegg 1. </w:t>
            </w:r>
            <w:hyperlink r:id="rId81" w:history="1">
              <w:r w:rsidR="00730795" w:rsidRPr="0090099F">
                <w:rPr>
                  <w:rStyle w:val="Hyperkobling"/>
                  <w:b/>
                  <w:bCs/>
                  <w:sz w:val="18"/>
                  <w:szCs w:val="18"/>
                </w:rPr>
                <w:t>Verneforskrift</w:t>
              </w:r>
            </w:hyperlink>
            <w:r w:rsidR="00BB7B87" w:rsidRPr="0090099F">
              <w:rPr>
                <w:b/>
                <w:bCs/>
                <w:sz w:val="18"/>
                <w:szCs w:val="18"/>
              </w:rPr>
              <w:t xml:space="preserve"> </w:t>
            </w:r>
            <w:r w:rsidR="00BB7B87" w:rsidRPr="0090099F">
              <w:rPr>
                <w:sz w:val="18"/>
                <w:szCs w:val="18"/>
              </w:rPr>
              <w:t>for S</w:t>
            </w:r>
            <w:r w:rsidR="002C7F28" w:rsidRPr="0090099F">
              <w:rPr>
                <w:sz w:val="18"/>
                <w:szCs w:val="18"/>
              </w:rPr>
              <w:t>t</w:t>
            </w:r>
            <w:r w:rsidR="00BB7B87" w:rsidRPr="0090099F">
              <w:rPr>
                <w:sz w:val="18"/>
                <w:szCs w:val="18"/>
              </w:rPr>
              <w:t>rauman landskapsvernområde</w:t>
            </w:r>
            <w:r w:rsidR="00BB7B87" w:rsidRPr="0090099F">
              <w:rPr>
                <w:b/>
                <w:bCs/>
                <w:sz w:val="18"/>
                <w:szCs w:val="18"/>
              </w:rPr>
              <w:t xml:space="preserve"> </w:t>
            </w:r>
          </w:p>
        </w:tc>
        <w:tc>
          <w:tcPr>
            <w:tcW w:w="954" w:type="pct"/>
            <w:vAlign w:val="center"/>
          </w:tcPr>
          <w:p w14:paraId="16F15DE6" w14:textId="14D5251E" w:rsidR="00730795" w:rsidRPr="0090099F" w:rsidRDefault="002C7F28" w:rsidP="00C84F6F">
            <w:pPr>
              <w:spacing w:after="60"/>
              <w:rPr>
                <w:sz w:val="18"/>
                <w:szCs w:val="18"/>
              </w:rPr>
            </w:pPr>
            <w:r w:rsidRPr="0090099F">
              <w:rPr>
                <w:sz w:val="18"/>
                <w:szCs w:val="18"/>
              </w:rPr>
              <w:t>Lovdata</w:t>
            </w:r>
            <w:r w:rsidR="0086143A" w:rsidRPr="0090099F">
              <w:rPr>
                <w:sz w:val="18"/>
                <w:szCs w:val="18"/>
              </w:rPr>
              <w:t xml:space="preserve"> (Klima- og miljødepartementet)</w:t>
            </w:r>
          </w:p>
        </w:tc>
      </w:tr>
      <w:tr w:rsidR="00295524" w:rsidRPr="00002142" w14:paraId="1E2A9030" w14:textId="77777777" w:rsidTr="00127396">
        <w:tc>
          <w:tcPr>
            <w:tcW w:w="439" w:type="pct"/>
            <w:shd w:val="clear" w:color="auto" w:fill="FFF2CC" w:themeFill="accent4" w:themeFillTint="33"/>
          </w:tcPr>
          <w:p w14:paraId="4527152A" w14:textId="137DC6CC" w:rsidR="00295524" w:rsidRPr="0090099F" w:rsidRDefault="00295524" w:rsidP="00C84F6F">
            <w:pPr>
              <w:spacing w:after="60"/>
              <w:rPr>
                <w:sz w:val="18"/>
                <w:szCs w:val="18"/>
              </w:rPr>
            </w:pPr>
            <w:r w:rsidRPr="0090099F">
              <w:rPr>
                <w:sz w:val="18"/>
                <w:szCs w:val="18"/>
              </w:rPr>
              <w:t>PDF</w:t>
            </w:r>
          </w:p>
        </w:tc>
        <w:tc>
          <w:tcPr>
            <w:tcW w:w="3607" w:type="pct"/>
            <w:shd w:val="clear" w:color="auto" w:fill="FFF2CC" w:themeFill="accent4" w:themeFillTint="33"/>
          </w:tcPr>
          <w:p w14:paraId="0763BD69" w14:textId="6C0BB220" w:rsidR="00295524" w:rsidRPr="0090099F" w:rsidRDefault="00295524" w:rsidP="00C84F6F">
            <w:pPr>
              <w:spacing w:after="60"/>
              <w:rPr>
                <w:sz w:val="18"/>
                <w:szCs w:val="18"/>
              </w:rPr>
            </w:pPr>
            <w:bookmarkStart w:id="89" w:name="_Ref215662014"/>
            <w:r w:rsidRPr="0090099F">
              <w:rPr>
                <w:b/>
                <w:bCs/>
                <w:sz w:val="18"/>
                <w:szCs w:val="18"/>
              </w:rPr>
              <w:t xml:space="preserve">Filvedlegg </w:t>
            </w:r>
            <w:bookmarkEnd w:id="89"/>
            <w:r w:rsidRPr="0090099F">
              <w:rPr>
                <w:b/>
                <w:bCs/>
                <w:sz w:val="18"/>
                <w:szCs w:val="18"/>
              </w:rPr>
              <w:t>2. Naturmangfold</w:t>
            </w:r>
            <w:r w:rsidRPr="0090099F">
              <w:rPr>
                <w:sz w:val="18"/>
                <w:szCs w:val="18"/>
              </w:rPr>
              <w:t xml:space="preserve"> i Lomsdal-Visten (kap. 3 som vedlegg – datert 17.4.2026)</w:t>
            </w:r>
          </w:p>
        </w:tc>
        <w:tc>
          <w:tcPr>
            <w:tcW w:w="954" w:type="pct"/>
            <w:shd w:val="clear" w:color="auto" w:fill="FFF2CC" w:themeFill="accent4" w:themeFillTint="33"/>
          </w:tcPr>
          <w:p w14:paraId="18660DC2" w14:textId="2D64F91B" w:rsidR="00295524" w:rsidRPr="0090099F" w:rsidRDefault="00295524" w:rsidP="00C84F6F">
            <w:pPr>
              <w:spacing w:after="60"/>
              <w:rPr>
                <w:sz w:val="18"/>
                <w:szCs w:val="18"/>
              </w:rPr>
            </w:pPr>
            <w:r w:rsidRPr="0090099F">
              <w:rPr>
                <w:sz w:val="18"/>
                <w:szCs w:val="18"/>
              </w:rPr>
              <w:t>NP-styret</w:t>
            </w:r>
          </w:p>
        </w:tc>
      </w:tr>
      <w:tr w:rsidR="00295524" w:rsidRPr="00002142" w14:paraId="177B07E9" w14:textId="77777777" w:rsidTr="00127396">
        <w:tc>
          <w:tcPr>
            <w:tcW w:w="439" w:type="pct"/>
            <w:shd w:val="clear" w:color="auto" w:fill="FFF2CC" w:themeFill="accent4" w:themeFillTint="33"/>
          </w:tcPr>
          <w:p w14:paraId="500B3542" w14:textId="409EC6DD" w:rsidR="00295524" w:rsidRPr="0090099F" w:rsidRDefault="00295524" w:rsidP="00C84F6F">
            <w:pPr>
              <w:spacing w:after="60"/>
              <w:rPr>
                <w:sz w:val="18"/>
                <w:szCs w:val="18"/>
              </w:rPr>
            </w:pPr>
            <w:r w:rsidRPr="0090099F">
              <w:rPr>
                <w:sz w:val="18"/>
                <w:szCs w:val="18"/>
              </w:rPr>
              <w:t>PDF</w:t>
            </w:r>
          </w:p>
        </w:tc>
        <w:tc>
          <w:tcPr>
            <w:tcW w:w="3607" w:type="pct"/>
            <w:shd w:val="clear" w:color="auto" w:fill="FFF2CC" w:themeFill="accent4" w:themeFillTint="33"/>
          </w:tcPr>
          <w:p w14:paraId="5906FC1E" w14:textId="5938E4F4" w:rsidR="00295524" w:rsidRPr="0090099F" w:rsidRDefault="00295524" w:rsidP="00C84F6F">
            <w:pPr>
              <w:spacing w:after="60"/>
              <w:rPr>
                <w:sz w:val="18"/>
                <w:szCs w:val="18"/>
              </w:rPr>
            </w:pPr>
            <w:r w:rsidRPr="0090099F">
              <w:rPr>
                <w:b/>
                <w:bCs/>
                <w:sz w:val="18"/>
                <w:szCs w:val="18"/>
              </w:rPr>
              <w:t>Filvedlegg 3. Bruk og historikk</w:t>
            </w:r>
            <w:r w:rsidRPr="0090099F">
              <w:rPr>
                <w:sz w:val="18"/>
                <w:szCs w:val="18"/>
              </w:rPr>
              <w:t xml:space="preserve"> i Lomsdal-Visten (kap. 4 som vedlegg – datert 17.4.2026)</w:t>
            </w:r>
          </w:p>
        </w:tc>
        <w:tc>
          <w:tcPr>
            <w:tcW w:w="954" w:type="pct"/>
            <w:shd w:val="clear" w:color="auto" w:fill="FFF2CC" w:themeFill="accent4" w:themeFillTint="33"/>
          </w:tcPr>
          <w:p w14:paraId="7C02EE40" w14:textId="664727CC" w:rsidR="00295524" w:rsidRPr="0090099F" w:rsidRDefault="00295524" w:rsidP="00C84F6F">
            <w:pPr>
              <w:spacing w:after="60"/>
              <w:rPr>
                <w:sz w:val="18"/>
                <w:szCs w:val="18"/>
              </w:rPr>
            </w:pPr>
            <w:r w:rsidRPr="0090099F">
              <w:rPr>
                <w:sz w:val="18"/>
                <w:szCs w:val="18"/>
              </w:rPr>
              <w:t>NP-styret</w:t>
            </w:r>
          </w:p>
        </w:tc>
      </w:tr>
      <w:tr w:rsidR="00295524" w:rsidRPr="007B03DA" w14:paraId="4CF66D36" w14:textId="77777777" w:rsidTr="004F579D">
        <w:tc>
          <w:tcPr>
            <w:tcW w:w="439" w:type="pct"/>
            <w:vAlign w:val="center"/>
          </w:tcPr>
          <w:p w14:paraId="4842D4B4" w14:textId="3286E6CE" w:rsidR="00295524" w:rsidRPr="0090099F" w:rsidRDefault="00295524" w:rsidP="00C84F6F">
            <w:pPr>
              <w:spacing w:after="60"/>
              <w:rPr>
                <w:sz w:val="18"/>
                <w:szCs w:val="18"/>
              </w:rPr>
            </w:pPr>
            <w:r w:rsidRPr="0090099F">
              <w:rPr>
                <w:sz w:val="18"/>
                <w:szCs w:val="18"/>
              </w:rPr>
              <w:t>PDF</w:t>
            </w:r>
          </w:p>
        </w:tc>
        <w:tc>
          <w:tcPr>
            <w:tcW w:w="3607" w:type="pct"/>
            <w:vAlign w:val="center"/>
          </w:tcPr>
          <w:p w14:paraId="223A7454" w14:textId="7BC5FFC5" w:rsidR="00295524" w:rsidRPr="0090099F" w:rsidRDefault="00295524" w:rsidP="00C84F6F">
            <w:pPr>
              <w:spacing w:after="60"/>
              <w:rPr>
                <w:sz w:val="18"/>
                <w:szCs w:val="18"/>
              </w:rPr>
            </w:pPr>
            <w:r w:rsidRPr="0090099F">
              <w:rPr>
                <w:b/>
                <w:bCs/>
                <w:sz w:val="18"/>
                <w:szCs w:val="18"/>
              </w:rPr>
              <w:t>Filvedlegg 4.</w:t>
            </w:r>
            <w:r w:rsidRPr="0090099F">
              <w:rPr>
                <w:sz w:val="18"/>
                <w:szCs w:val="18"/>
              </w:rPr>
              <w:t xml:space="preserve"> </w:t>
            </w:r>
            <w:r w:rsidRPr="0090099F">
              <w:rPr>
                <w:b/>
                <w:sz w:val="18"/>
                <w:szCs w:val="18"/>
              </w:rPr>
              <w:t xml:space="preserve">Rødlistearter </w:t>
            </w:r>
            <w:r w:rsidRPr="0090099F">
              <w:rPr>
                <w:sz w:val="18"/>
                <w:szCs w:val="18"/>
              </w:rPr>
              <w:t>i Strauman landskapsvernområde (registrert i Artsobservasjoner (</w:t>
            </w:r>
            <w:r w:rsidR="0090099F">
              <w:rPr>
                <w:sz w:val="18"/>
                <w:szCs w:val="18"/>
              </w:rPr>
              <w:t>25.09.</w:t>
            </w:r>
            <w:r w:rsidRPr="0090099F">
              <w:rPr>
                <w:sz w:val="18"/>
                <w:szCs w:val="18"/>
              </w:rPr>
              <w:t xml:space="preserve">2025) </w:t>
            </w:r>
          </w:p>
        </w:tc>
        <w:tc>
          <w:tcPr>
            <w:tcW w:w="954" w:type="pct"/>
            <w:vAlign w:val="center"/>
          </w:tcPr>
          <w:p w14:paraId="4CD4C07D" w14:textId="4F5CDA2E" w:rsidR="00295524" w:rsidRPr="0090099F" w:rsidRDefault="00295524" w:rsidP="00C84F6F">
            <w:pPr>
              <w:spacing w:after="60"/>
              <w:rPr>
                <w:sz w:val="18"/>
                <w:szCs w:val="18"/>
              </w:rPr>
            </w:pPr>
            <w:r w:rsidRPr="0090099F">
              <w:rPr>
                <w:sz w:val="18"/>
                <w:szCs w:val="18"/>
              </w:rPr>
              <w:t>Multiconsult</w:t>
            </w:r>
          </w:p>
        </w:tc>
      </w:tr>
      <w:tr w:rsidR="00295524" w:rsidRPr="007B03DA" w14:paraId="0C30152E" w14:textId="77777777" w:rsidTr="004F579D">
        <w:tc>
          <w:tcPr>
            <w:tcW w:w="439" w:type="pct"/>
            <w:vAlign w:val="center"/>
          </w:tcPr>
          <w:p w14:paraId="45432877" w14:textId="7A0A9461" w:rsidR="00295524" w:rsidRPr="0090099F" w:rsidRDefault="00295524" w:rsidP="00C84F6F">
            <w:pPr>
              <w:spacing w:after="60"/>
              <w:rPr>
                <w:sz w:val="18"/>
                <w:szCs w:val="18"/>
              </w:rPr>
            </w:pPr>
            <w:r w:rsidRPr="0090099F">
              <w:rPr>
                <w:sz w:val="18"/>
                <w:szCs w:val="18"/>
              </w:rPr>
              <w:t>PDF</w:t>
            </w:r>
          </w:p>
        </w:tc>
        <w:tc>
          <w:tcPr>
            <w:tcW w:w="3607" w:type="pct"/>
            <w:vAlign w:val="center"/>
          </w:tcPr>
          <w:p w14:paraId="3C7434E6" w14:textId="6DF940FA" w:rsidR="00295524" w:rsidRPr="0090099F" w:rsidRDefault="00DB76A2" w:rsidP="00C84F6F">
            <w:pPr>
              <w:spacing w:after="60"/>
              <w:rPr>
                <w:sz w:val="18"/>
                <w:szCs w:val="18"/>
              </w:rPr>
            </w:pPr>
            <w:r w:rsidRPr="0090099F">
              <w:rPr>
                <w:b/>
                <w:sz w:val="18"/>
                <w:szCs w:val="18"/>
              </w:rPr>
              <w:t>Filvedlegg 5</w:t>
            </w:r>
            <w:r w:rsidR="000305A0" w:rsidRPr="0090099F">
              <w:rPr>
                <w:b/>
                <w:sz w:val="18"/>
                <w:szCs w:val="18"/>
              </w:rPr>
              <w:t>.</w:t>
            </w:r>
            <w:r w:rsidR="000305A0" w:rsidRPr="0090099F">
              <w:rPr>
                <w:sz w:val="18"/>
                <w:szCs w:val="18"/>
              </w:rPr>
              <w:t xml:space="preserve"> </w:t>
            </w:r>
            <w:r w:rsidR="00295524" w:rsidRPr="0090099F">
              <w:rPr>
                <w:b/>
                <w:sz w:val="18"/>
                <w:szCs w:val="18"/>
              </w:rPr>
              <w:t>Standard kjørebok</w:t>
            </w:r>
            <w:r w:rsidR="00295524" w:rsidRPr="0090099F">
              <w:rPr>
                <w:sz w:val="18"/>
                <w:szCs w:val="18"/>
              </w:rPr>
              <w:t xml:space="preserve"> ved kjøring etter tillatelse med krav om dette. </w:t>
            </w:r>
          </w:p>
        </w:tc>
        <w:tc>
          <w:tcPr>
            <w:tcW w:w="954" w:type="pct"/>
            <w:vAlign w:val="center"/>
          </w:tcPr>
          <w:p w14:paraId="511E22F6" w14:textId="6F86EE1B" w:rsidR="00295524" w:rsidRPr="0090099F" w:rsidRDefault="00295524" w:rsidP="00C84F6F">
            <w:pPr>
              <w:spacing w:after="60"/>
              <w:rPr>
                <w:sz w:val="18"/>
                <w:szCs w:val="18"/>
              </w:rPr>
            </w:pPr>
            <w:r w:rsidRPr="0090099F">
              <w:rPr>
                <w:sz w:val="18"/>
                <w:szCs w:val="18"/>
              </w:rPr>
              <w:t>NP-styret</w:t>
            </w:r>
          </w:p>
        </w:tc>
      </w:tr>
      <w:tr w:rsidR="004E2D63" w:rsidRPr="007B03DA" w14:paraId="2B90D9D6" w14:textId="77777777" w:rsidTr="004F579D">
        <w:tc>
          <w:tcPr>
            <w:tcW w:w="439" w:type="pct"/>
            <w:vAlign w:val="center"/>
          </w:tcPr>
          <w:p w14:paraId="1E1828CB" w14:textId="36FB7AD1" w:rsidR="004E2D63" w:rsidRPr="0090099F" w:rsidRDefault="004E2D63" w:rsidP="00C84F6F">
            <w:pPr>
              <w:spacing w:after="60"/>
              <w:rPr>
                <w:sz w:val="18"/>
                <w:szCs w:val="18"/>
              </w:rPr>
            </w:pPr>
            <w:r w:rsidRPr="0090099F">
              <w:rPr>
                <w:sz w:val="18"/>
                <w:szCs w:val="18"/>
              </w:rPr>
              <w:t>PDF</w:t>
            </w:r>
          </w:p>
        </w:tc>
        <w:tc>
          <w:tcPr>
            <w:tcW w:w="3607" w:type="pct"/>
            <w:vAlign w:val="center"/>
          </w:tcPr>
          <w:p w14:paraId="1FE1AB32" w14:textId="1E899C0E" w:rsidR="004E2D63" w:rsidRPr="0090099F" w:rsidRDefault="00AF0B72" w:rsidP="00C84F6F">
            <w:pPr>
              <w:spacing w:after="60"/>
              <w:rPr>
                <w:b/>
                <w:sz w:val="18"/>
                <w:szCs w:val="18"/>
              </w:rPr>
            </w:pPr>
            <w:r w:rsidRPr="0090099F">
              <w:rPr>
                <w:b/>
                <w:sz w:val="18"/>
                <w:szCs w:val="18"/>
              </w:rPr>
              <w:t xml:space="preserve">Filvedlegg 6. </w:t>
            </w:r>
            <w:hyperlink r:id="rId82" w:history="1">
              <w:r w:rsidR="003B15F2" w:rsidRPr="0090099F">
                <w:rPr>
                  <w:rStyle w:val="Hyperkobling"/>
                  <w:b/>
                  <w:sz w:val="18"/>
                  <w:szCs w:val="18"/>
                </w:rPr>
                <w:t>Vedtekter for Lomsdal-Visten nasjonalparkstyre</w:t>
              </w:r>
            </w:hyperlink>
            <w:r w:rsidR="003B15F2" w:rsidRPr="0090099F">
              <w:rPr>
                <w:b/>
                <w:sz w:val="18"/>
                <w:szCs w:val="18"/>
              </w:rPr>
              <w:t xml:space="preserve"> </w:t>
            </w:r>
            <w:r w:rsidR="003B15F2" w:rsidRPr="0090099F">
              <w:rPr>
                <w:bCs/>
                <w:sz w:val="18"/>
                <w:szCs w:val="18"/>
              </w:rPr>
              <w:t>(19.1.2024)</w:t>
            </w:r>
          </w:p>
        </w:tc>
        <w:tc>
          <w:tcPr>
            <w:tcW w:w="954" w:type="pct"/>
            <w:vAlign w:val="center"/>
          </w:tcPr>
          <w:p w14:paraId="2F716087" w14:textId="368C2651" w:rsidR="004E2D63" w:rsidRPr="0090099F" w:rsidRDefault="003B15F2" w:rsidP="00C84F6F">
            <w:pPr>
              <w:spacing w:after="60"/>
              <w:rPr>
                <w:sz w:val="18"/>
                <w:szCs w:val="18"/>
              </w:rPr>
            </w:pPr>
            <w:proofErr w:type="spellStart"/>
            <w:r w:rsidRPr="0090099F">
              <w:rPr>
                <w:sz w:val="18"/>
                <w:szCs w:val="18"/>
              </w:rPr>
              <w:t>Miljødirektoratet</w:t>
            </w:r>
            <w:proofErr w:type="spellEnd"/>
          </w:p>
        </w:tc>
      </w:tr>
      <w:tr w:rsidR="00295524" w:rsidRPr="007B03DA" w14:paraId="7348529B" w14:textId="77777777" w:rsidTr="004F579D">
        <w:tc>
          <w:tcPr>
            <w:tcW w:w="439" w:type="pct"/>
            <w:shd w:val="clear" w:color="auto" w:fill="FFF2CC" w:themeFill="accent4" w:themeFillTint="33"/>
            <w:vAlign w:val="center"/>
          </w:tcPr>
          <w:p w14:paraId="48D657C1" w14:textId="4924FC54" w:rsidR="00295524" w:rsidRPr="0090099F" w:rsidRDefault="00295524" w:rsidP="00C84F6F">
            <w:pPr>
              <w:spacing w:after="60"/>
              <w:rPr>
                <w:sz w:val="18"/>
                <w:szCs w:val="18"/>
              </w:rPr>
            </w:pPr>
            <w:r w:rsidRPr="0090099F">
              <w:rPr>
                <w:sz w:val="18"/>
                <w:szCs w:val="18"/>
              </w:rPr>
              <w:t>PDF</w:t>
            </w:r>
            <w:r w:rsidRPr="0090099F">
              <w:rPr>
                <w:sz w:val="18"/>
                <w:szCs w:val="18"/>
              </w:rPr>
              <w:tab/>
            </w:r>
          </w:p>
        </w:tc>
        <w:tc>
          <w:tcPr>
            <w:tcW w:w="3607" w:type="pct"/>
            <w:shd w:val="clear" w:color="auto" w:fill="FFF2CC" w:themeFill="accent4" w:themeFillTint="33"/>
            <w:vAlign w:val="center"/>
          </w:tcPr>
          <w:p w14:paraId="03CDE611" w14:textId="5EC15F6B" w:rsidR="00295524" w:rsidRPr="0090099F" w:rsidRDefault="00295524" w:rsidP="00C84F6F">
            <w:pPr>
              <w:spacing w:after="60"/>
              <w:rPr>
                <w:sz w:val="18"/>
                <w:szCs w:val="18"/>
              </w:rPr>
            </w:pPr>
            <w:r w:rsidRPr="0090099F">
              <w:rPr>
                <w:sz w:val="18"/>
                <w:szCs w:val="18"/>
              </w:rPr>
              <w:t xml:space="preserve">Kommer i planperioden: </w:t>
            </w:r>
            <w:r w:rsidRPr="0090099F">
              <w:rPr>
                <w:b/>
                <w:bCs/>
                <w:sz w:val="18"/>
                <w:szCs w:val="18"/>
              </w:rPr>
              <w:t xml:space="preserve">Plan for formidling av kulturhistorie </w:t>
            </w:r>
            <w:r w:rsidRPr="0090099F">
              <w:rPr>
                <w:b/>
                <w:bCs/>
                <w:sz w:val="18"/>
                <w:szCs w:val="18"/>
              </w:rPr>
              <w:br/>
            </w:r>
            <w:r w:rsidRPr="0090099F">
              <w:rPr>
                <w:sz w:val="18"/>
                <w:szCs w:val="18"/>
              </w:rPr>
              <w:t>(Tilrettelegging ved og informasjon om representativt utvalgte kulturminner i tid og rom)</w:t>
            </w:r>
          </w:p>
        </w:tc>
        <w:tc>
          <w:tcPr>
            <w:tcW w:w="954" w:type="pct"/>
            <w:shd w:val="clear" w:color="auto" w:fill="FFF2CC" w:themeFill="accent4" w:themeFillTint="33"/>
            <w:vAlign w:val="center"/>
          </w:tcPr>
          <w:p w14:paraId="4D19AA7C" w14:textId="349E3503" w:rsidR="00295524" w:rsidRPr="0090099F" w:rsidRDefault="00295524" w:rsidP="00C84F6F">
            <w:pPr>
              <w:spacing w:after="60"/>
              <w:rPr>
                <w:sz w:val="18"/>
                <w:szCs w:val="18"/>
              </w:rPr>
            </w:pPr>
            <w:r w:rsidRPr="0090099F">
              <w:rPr>
                <w:sz w:val="18"/>
                <w:szCs w:val="18"/>
              </w:rPr>
              <w:t>NP-styret</w:t>
            </w:r>
          </w:p>
        </w:tc>
      </w:tr>
      <w:tr w:rsidR="00295524" w:rsidRPr="007B03DA" w14:paraId="0AAF88FC" w14:textId="77777777" w:rsidTr="004F579D">
        <w:tc>
          <w:tcPr>
            <w:tcW w:w="439" w:type="pct"/>
            <w:shd w:val="clear" w:color="auto" w:fill="FFF2CC" w:themeFill="accent4" w:themeFillTint="33"/>
            <w:vAlign w:val="center"/>
          </w:tcPr>
          <w:p w14:paraId="30DB0344" w14:textId="1C1C1C63" w:rsidR="00295524" w:rsidRPr="0090099F" w:rsidRDefault="00295524" w:rsidP="00C84F6F">
            <w:pPr>
              <w:spacing w:after="60"/>
              <w:rPr>
                <w:sz w:val="18"/>
                <w:szCs w:val="18"/>
              </w:rPr>
            </w:pPr>
            <w:r w:rsidRPr="0090099F">
              <w:rPr>
                <w:sz w:val="18"/>
                <w:szCs w:val="18"/>
              </w:rPr>
              <w:t>PDF</w:t>
            </w:r>
          </w:p>
        </w:tc>
        <w:tc>
          <w:tcPr>
            <w:tcW w:w="3607" w:type="pct"/>
            <w:shd w:val="clear" w:color="auto" w:fill="FFF2CC" w:themeFill="accent4" w:themeFillTint="33"/>
            <w:vAlign w:val="center"/>
          </w:tcPr>
          <w:p w14:paraId="5D1924FD" w14:textId="242FA199" w:rsidR="00295524" w:rsidRPr="0090099F" w:rsidRDefault="00295524" w:rsidP="00C84F6F">
            <w:pPr>
              <w:spacing w:after="60"/>
              <w:rPr>
                <w:sz w:val="18"/>
                <w:szCs w:val="18"/>
              </w:rPr>
            </w:pPr>
            <w:r w:rsidRPr="0090099F">
              <w:rPr>
                <w:sz w:val="18"/>
                <w:szCs w:val="18"/>
              </w:rPr>
              <w:t xml:space="preserve">Kommer i planperioden: </w:t>
            </w:r>
            <w:r w:rsidRPr="0090099F">
              <w:rPr>
                <w:b/>
                <w:bCs/>
                <w:sz w:val="18"/>
                <w:szCs w:val="18"/>
              </w:rPr>
              <w:t>Skjøtselsplan for kulturlandskap</w:t>
            </w:r>
            <w:r w:rsidRPr="0090099F">
              <w:rPr>
                <w:sz w:val="18"/>
                <w:szCs w:val="18"/>
              </w:rPr>
              <w:t xml:space="preserve"> </w:t>
            </w:r>
          </w:p>
        </w:tc>
        <w:tc>
          <w:tcPr>
            <w:tcW w:w="954" w:type="pct"/>
            <w:shd w:val="clear" w:color="auto" w:fill="FFF2CC" w:themeFill="accent4" w:themeFillTint="33"/>
            <w:vAlign w:val="center"/>
          </w:tcPr>
          <w:p w14:paraId="28ACDD38" w14:textId="701EE5C3" w:rsidR="00295524" w:rsidRPr="0090099F" w:rsidRDefault="00295524" w:rsidP="00C84F6F">
            <w:pPr>
              <w:spacing w:after="60"/>
              <w:rPr>
                <w:sz w:val="18"/>
                <w:szCs w:val="18"/>
              </w:rPr>
            </w:pPr>
            <w:r w:rsidRPr="0090099F">
              <w:rPr>
                <w:sz w:val="18"/>
                <w:szCs w:val="18"/>
              </w:rPr>
              <w:t>NP-styret</w:t>
            </w:r>
          </w:p>
        </w:tc>
      </w:tr>
      <w:tr w:rsidR="00295524" w:rsidRPr="007B03DA" w14:paraId="20B3716E" w14:textId="77777777" w:rsidTr="004F579D">
        <w:tc>
          <w:tcPr>
            <w:tcW w:w="439" w:type="pct"/>
            <w:shd w:val="clear" w:color="auto" w:fill="FFF2CC" w:themeFill="accent4" w:themeFillTint="33"/>
            <w:vAlign w:val="center"/>
          </w:tcPr>
          <w:p w14:paraId="58008493" w14:textId="24844AF8" w:rsidR="00295524" w:rsidRPr="0090099F" w:rsidRDefault="00295524" w:rsidP="00C84F6F">
            <w:pPr>
              <w:spacing w:after="60"/>
              <w:rPr>
                <w:sz w:val="18"/>
                <w:szCs w:val="18"/>
              </w:rPr>
            </w:pPr>
            <w:r w:rsidRPr="0090099F">
              <w:rPr>
                <w:sz w:val="18"/>
                <w:szCs w:val="18"/>
              </w:rPr>
              <w:t>PDF/web</w:t>
            </w:r>
          </w:p>
        </w:tc>
        <w:tc>
          <w:tcPr>
            <w:tcW w:w="3607" w:type="pct"/>
            <w:shd w:val="clear" w:color="auto" w:fill="FFF2CC" w:themeFill="accent4" w:themeFillTint="33"/>
            <w:vAlign w:val="center"/>
          </w:tcPr>
          <w:p w14:paraId="26EAD4A5" w14:textId="3E3A6CC9" w:rsidR="00295524" w:rsidRPr="0090099F" w:rsidRDefault="00295524" w:rsidP="00C84F6F">
            <w:pPr>
              <w:spacing w:after="60"/>
              <w:rPr>
                <w:sz w:val="18"/>
                <w:szCs w:val="18"/>
              </w:rPr>
            </w:pPr>
            <w:r w:rsidRPr="0090099F">
              <w:rPr>
                <w:sz w:val="18"/>
                <w:szCs w:val="18"/>
              </w:rPr>
              <w:t xml:space="preserve">Oversikt – Bedrifter innen naturbasert reiseliv i verneområdene i Lomsdal-Visten </w:t>
            </w:r>
          </w:p>
        </w:tc>
        <w:tc>
          <w:tcPr>
            <w:tcW w:w="954" w:type="pct"/>
            <w:shd w:val="clear" w:color="auto" w:fill="FFF2CC" w:themeFill="accent4" w:themeFillTint="33"/>
            <w:vAlign w:val="center"/>
          </w:tcPr>
          <w:p w14:paraId="19EC7E3C" w14:textId="71656813" w:rsidR="00295524" w:rsidRPr="0090099F" w:rsidRDefault="00295524" w:rsidP="00C84F6F">
            <w:pPr>
              <w:spacing w:after="60"/>
              <w:rPr>
                <w:sz w:val="18"/>
                <w:szCs w:val="18"/>
              </w:rPr>
            </w:pPr>
            <w:r w:rsidRPr="0090099F">
              <w:rPr>
                <w:sz w:val="18"/>
                <w:szCs w:val="18"/>
              </w:rPr>
              <w:t>NP-styret</w:t>
            </w:r>
          </w:p>
        </w:tc>
      </w:tr>
    </w:tbl>
    <w:p w14:paraId="3895FBAC" w14:textId="77777777" w:rsidR="00E46E30" w:rsidRPr="007B03DA" w:rsidRDefault="00E46E30" w:rsidP="00E46E30"/>
    <w:p w14:paraId="6CE4B698" w14:textId="154BB7F2" w:rsidR="00E46E30" w:rsidRPr="007B03DA" w:rsidRDefault="00E46E30" w:rsidP="0075085B">
      <w:pPr>
        <w:pStyle w:val="Overskrift2"/>
        <w:spacing w:before="120"/>
      </w:pPr>
      <w:bookmarkStart w:id="90" w:name="_Toc227249244"/>
      <w:r w:rsidRPr="007B03DA">
        <w:t>Kartvedlegg</w:t>
      </w:r>
      <w:bookmarkEnd w:id="90"/>
    </w:p>
    <w:tbl>
      <w:tblPr>
        <w:tblStyle w:val="Tabellrutenett"/>
        <w:tblW w:w="5000" w:type="pct"/>
        <w:tblCellMar>
          <w:top w:w="57" w:type="dxa"/>
        </w:tblCellMar>
        <w:tblLook w:val="04A0" w:firstRow="1" w:lastRow="0" w:firstColumn="1" w:lastColumn="0" w:noHBand="0" w:noVBand="1"/>
      </w:tblPr>
      <w:tblGrid>
        <w:gridCol w:w="953"/>
        <w:gridCol w:w="6666"/>
        <w:gridCol w:w="2152"/>
      </w:tblGrid>
      <w:tr w:rsidR="008C3677" w:rsidRPr="007B03DA" w14:paraId="16FAE398" w14:textId="77777777" w:rsidTr="006B5705">
        <w:tc>
          <w:tcPr>
            <w:tcW w:w="488" w:type="pct"/>
            <w:shd w:val="clear" w:color="auto" w:fill="FFC000" w:themeFill="accent4"/>
            <w:vAlign w:val="center"/>
          </w:tcPr>
          <w:p w14:paraId="1D3DDF81" w14:textId="77777777" w:rsidR="008C3677" w:rsidRPr="007B03DA" w:rsidRDefault="008C3677" w:rsidP="00C84F6F">
            <w:pPr>
              <w:spacing w:after="60"/>
              <w:rPr>
                <w:b/>
                <w:bCs/>
                <w:sz w:val="16"/>
                <w:szCs w:val="16"/>
              </w:rPr>
            </w:pPr>
            <w:r w:rsidRPr="007B03DA">
              <w:rPr>
                <w:b/>
                <w:bCs/>
                <w:sz w:val="16"/>
                <w:szCs w:val="16"/>
              </w:rPr>
              <w:t>Type</w:t>
            </w:r>
          </w:p>
        </w:tc>
        <w:tc>
          <w:tcPr>
            <w:tcW w:w="3411" w:type="pct"/>
            <w:shd w:val="clear" w:color="auto" w:fill="FFC000" w:themeFill="accent4"/>
            <w:vAlign w:val="center"/>
          </w:tcPr>
          <w:p w14:paraId="3DA7BD4F" w14:textId="77777777" w:rsidR="008C3677" w:rsidRPr="007B03DA" w:rsidRDefault="008C3677" w:rsidP="00C84F6F">
            <w:pPr>
              <w:spacing w:after="60"/>
              <w:rPr>
                <w:b/>
                <w:bCs/>
                <w:sz w:val="16"/>
                <w:szCs w:val="16"/>
              </w:rPr>
            </w:pPr>
            <w:r w:rsidRPr="007B03DA">
              <w:rPr>
                <w:b/>
                <w:bCs/>
                <w:sz w:val="16"/>
                <w:szCs w:val="16"/>
              </w:rPr>
              <w:t>Tema</w:t>
            </w:r>
          </w:p>
        </w:tc>
        <w:tc>
          <w:tcPr>
            <w:tcW w:w="1101" w:type="pct"/>
            <w:shd w:val="clear" w:color="auto" w:fill="FFC000" w:themeFill="accent4"/>
            <w:vAlign w:val="center"/>
          </w:tcPr>
          <w:p w14:paraId="5F0899B8" w14:textId="5062A376" w:rsidR="008C3677" w:rsidRPr="007B03DA" w:rsidRDefault="008C3677" w:rsidP="00C84F6F">
            <w:pPr>
              <w:spacing w:after="60"/>
              <w:rPr>
                <w:b/>
                <w:bCs/>
                <w:sz w:val="16"/>
                <w:szCs w:val="16"/>
              </w:rPr>
            </w:pPr>
            <w:r w:rsidRPr="007B03DA">
              <w:rPr>
                <w:b/>
                <w:bCs/>
                <w:sz w:val="16"/>
                <w:szCs w:val="16"/>
              </w:rPr>
              <w:t>Opphav</w:t>
            </w:r>
          </w:p>
        </w:tc>
      </w:tr>
      <w:tr w:rsidR="008C3677" w:rsidRPr="007B03DA" w14:paraId="5A1FAC13" w14:textId="77777777" w:rsidTr="006B5705">
        <w:tc>
          <w:tcPr>
            <w:tcW w:w="488" w:type="pct"/>
            <w:vAlign w:val="center"/>
          </w:tcPr>
          <w:p w14:paraId="31F9F657" w14:textId="51FA6CC2" w:rsidR="008C3677" w:rsidRPr="007B03DA" w:rsidRDefault="001A15F8" w:rsidP="00C84F6F">
            <w:pPr>
              <w:spacing w:after="60"/>
              <w:rPr>
                <w:sz w:val="16"/>
                <w:szCs w:val="16"/>
              </w:rPr>
            </w:pPr>
            <w:r w:rsidRPr="007B03DA">
              <w:rPr>
                <w:sz w:val="16"/>
                <w:szCs w:val="16"/>
              </w:rPr>
              <w:t>PDF</w:t>
            </w:r>
          </w:p>
        </w:tc>
        <w:tc>
          <w:tcPr>
            <w:tcW w:w="3411" w:type="pct"/>
            <w:vAlign w:val="center"/>
          </w:tcPr>
          <w:p w14:paraId="1D5F60DB" w14:textId="5489AB69" w:rsidR="008C3677" w:rsidRPr="005B32C4" w:rsidRDefault="005B32C4" w:rsidP="00C84F6F">
            <w:pPr>
              <w:spacing w:after="60"/>
              <w:rPr>
                <w:sz w:val="18"/>
                <w:szCs w:val="18"/>
              </w:rPr>
            </w:pPr>
            <w:r w:rsidRPr="005B32C4">
              <w:rPr>
                <w:b/>
                <w:bCs/>
                <w:sz w:val="18"/>
                <w:szCs w:val="18"/>
              </w:rPr>
              <w:t xml:space="preserve">Kartvedlegg 1. </w:t>
            </w:r>
            <w:r w:rsidR="008C3677" w:rsidRPr="005B32C4">
              <w:rPr>
                <w:b/>
                <w:bCs/>
                <w:sz w:val="18"/>
                <w:szCs w:val="18"/>
              </w:rPr>
              <w:t>Vernekart</w:t>
            </w:r>
            <w:r w:rsidR="008C3677" w:rsidRPr="005B32C4">
              <w:rPr>
                <w:sz w:val="18"/>
                <w:szCs w:val="18"/>
              </w:rPr>
              <w:t xml:space="preserve"> Lomsdal-Visten nasjonalpark </w:t>
            </w:r>
            <w:r w:rsidR="003B3FE2" w:rsidRPr="005B32C4">
              <w:rPr>
                <w:sz w:val="18"/>
                <w:szCs w:val="18"/>
              </w:rPr>
              <w:t xml:space="preserve">og Strauman </w:t>
            </w:r>
            <w:r w:rsidR="008C3677" w:rsidRPr="005B32C4">
              <w:rPr>
                <w:sz w:val="18"/>
                <w:szCs w:val="18"/>
              </w:rPr>
              <w:t>(2009)</w:t>
            </w:r>
          </w:p>
        </w:tc>
        <w:tc>
          <w:tcPr>
            <w:tcW w:w="1101" w:type="pct"/>
            <w:vAlign w:val="center"/>
          </w:tcPr>
          <w:p w14:paraId="57D567E5" w14:textId="0EBFD22E" w:rsidR="008C3677" w:rsidRPr="007B03DA" w:rsidRDefault="008C3677" w:rsidP="00C84F6F">
            <w:pPr>
              <w:spacing w:after="60"/>
              <w:rPr>
                <w:sz w:val="16"/>
                <w:szCs w:val="16"/>
              </w:rPr>
            </w:pPr>
            <w:r w:rsidRPr="007B03DA">
              <w:rPr>
                <w:sz w:val="16"/>
                <w:szCs w:val="16"/>
              </w:rPr>
              <w:t>Miljøverndepartementet</w:t>
            </w:r>
          </w:p>
        </w:tc>
      </w:tr>
      <w:tr w:rsidR="00721FA0" w:rsidRPr="007B03DA" w14:paraId="6ED65645" w14:textId="77777777" w:rsidTr="00A41F8D">
        <w:tc>
          <w:tcPr>
            <w:tcW w:w="488" w:type="pct"/>
            <w:shd w:val="clear" w:color="auto" w:fill="FFF2CC" w:themeFill="accent4" w:themeFillTint="33"/>
            <w:vAlign w:val="center"/>
          </w:tcPr>
          <w:p w14:paraId="5BAB1C5F" w14:textId="5D3694A7" w:rsidR="00721FA0"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4E6C615F" w14:textId="6C4D28A3" w:rsidR="00721FA0" w:rsidRPr="007B03DA" w:rsidRDefault="00721FA0" w:rsidP="00C84F6F">
            <w:pPr>
              <w:spacing w:after="60"/>
              <w:rPr>
                <w:b/>
                <w:bCs/>
                <w:sz w:val="16"/>
                <w:szCs w:val="16"/>
              </w:rPr>
            </w:pPr>
            <w:r w:rsidRPr="007B03DA">
              <w:rPr>
                <w:b/>
                <w:bCs/>
                <w:sz w:val="16"/>
                <w:szCs w:val="16"/>
              </w:rPr>
              <w:t>Landskapsområder</w:t>
            </w:r>
            <w:r w:rsidR="0066342A" w:rsidRPr="007B03DA">
              <w:rPr>
                <w:b/>
                <w:bCs/>
                <w:sz w:val="16"/>
                <w:szCs w:val="16"/>
              </w:rPr>
              <w:t xml:space="preserve"> – </w:t>
            </w:r>
            <w:r w:rsidR="0066342A" w:rsidRPr="007B03DA">
              <w:rPr>
                <w:bCs/>
                <w:sz w:val="16"/>
                <w:szCs w:val="16"/>
              </w:rPr>
              <w:t>navn og type</w:t>
            </w:r>
          </w:p>
        </w:tc>
        <w:tc>
          <w:tcPr>
            <w:tcW w:w="1101" w:type="pct"/>
            <w:shd w:val="clear" w:color="auto" w:fill="FFF2CC" w:themeFill="accent4" w:themeFillTint="33"/>
            <w:vAlign w:val="center"/>
          </w:tcPr>
          <w:p w14:paraId="2EE052D4" w14:textId="2A2C1833" w:rsidR="00721FA0" w:rsidRPr="007B03DA" w:rsidRDefault="006D1DD2" w:rsidP="00C84F6F">
            <w:pPr>
              <w:spacing w:after="60"/>
              <w:rPr>
                <w:sz w:val="16"/>
                <w:szCs w:val="16"/>
              </w:rPr>
            </w:pPr>
            <w:r>
              <w:rPr>
                <w:sz w:val="16"/>
                <w:szCs w:val="16"/>
              </w:rPr>
              <w:t>NIJOS 2004, NP-styret</w:t>
            </w:r>
          </w:p>
        </w:tc>
      </w:tr>
      <w:tr w:rsidR="0066342A" w:rsidRPr="007B03DA" w14:paraId="573E8D57" w14:textId="77777777" w:rsidTr="00A41F8D">
        <w:tc>
          <w:tcPr>
            <w:tcW w:w="488" w:type="pct"/>
            <w:shd w:val="clear" w:color="auto" w:fill="FFF2CC" w:themeFill="accent4" w:themeFillTint="33"/>
            <w:vAlign w:val="center"/>
          </w:tcPr>
          <w:p w14:paraId="464FC691" w14:textId="50D055C5" w:rsidR="0066342A"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7D81703B" w14:textId="4708D98E" w:rsidR="0066342A" w:rsidRPr="007B03DA" w:rsidRDefault="0066342A" w:rsidP="00C84F6F">
            <w:pPr>
              <w:spacing w:after="60"/>
              <w:rPr>
                <w:b/>
                <w:bCs/>
                <w:sz w:val="16"/>
                <w:szCs w:val="16"/>
              </w:rPr>
            </w:pPr>
            <w:r w:rsidRPr="007B03DA">
              <w:rPr>
                <w:b/>
                <w:bCs/>
                <w:sz w:val="16"/>
                <w:szCs w:val="16"/>
              </w:rPr>
              <w:t xml:space="preserve">Landskapsområder – </w:t>
            </w:r>
            <w:proofErr w:type="spellStart"/>
            <w:r w:rsidRPr="007B03DA">
              <w:rPr>
                <w:bCs/>
                <w:sz w:val="16"/>
                <w:szCs w:val="16"/>
              </w:rPr>
              <w:t>urørthet</w:t>
            </w:r>
            <w:proofErr w:type="spellEnd"/>
            <w:r w:rsidRPr="007B03DA">
              <w:rPr>
                <w:bCs/>
                <w:sz w:val="16"/>
                <w:szCs w:val="16"/>
              </w:rPr>
              <w:t xml:space="preserve"> </w:t>
            </w:r>
          </w:p>
        </w:tc>
        <w:tc>
          <w:tcPr>
            <w:tcW w:w="1101" w:type="pct"/>
            <w:shd w:val="clear" w:color="auto" w:fill="FFF2CC" w:themeFill="accent4" w:themeFillTint="33"/>
            <w:vAlign w:val="center"/>
          </w:tcPr>
          <w:p w14:paraId="69BB732E" w14:textId="719A3F7D" w:rsidR="0066342A" w:rsidRPr="007B03DA" w:rsidRDefault="00E166FC" w:rsidP="00C84F6F">
            <w:pPr>
              <w:spacing w:after="60"/>
              <w:rPr>
                <w:sz w:val="16"/>
                <w:szCs w:val="16"/>
              </w:rPr>
            </w:pPr>
            <w:r>
              <w:rPr>
                <w:sz w:val="16"/>
                <w:szCs w:val="16"/>
              </w:rPr>
              <w:t>NIJOS 2004, NP-styret</w:t>
            </w:r>
          </w:p>
        </w:tc>
      </w:tr>
      <w:tr w:rsidR="0066342A" w:rsidRPr="007B03DA" w14:paraId="1A0B4DA3" w14:textId="77777777" w:rsidTr="00A41F8D">
        <w:tc>
          <w:tcPr>
            <w:tcW w:w="488" w:type="pct"/>
            <w:shd w:val="clear" w:color="auto" w:fill="FFF2CC" w:themeFill="accent4" w:themeFillTint="33"/>
            <w:vAlign w:val="center"/>
          </w:tcPr>
          <w:p w14:paraId="26A4D8BF" w14:textId="50975095" w:rsidR="0066342A"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1D1BD9C7" w14:textId="5F0EE4B5" w:rsidR="0066342A" w:rsidRPr="007B03DA" w:rsidRDefault="0066342A" w:rsidP="00C84F6F">
            <w:pPr>
              <w:spacing w:after="60"/>
              <w:rPr>
                <w:b/>
                <w:bCs/>
                <w:sz w:val="16"/>
                <w:szCs w:val="16"/>
              </w:rPr>
            </w:pPr>
            <w:r w:rsidRPr="007B03DA">
              <w:rPr>
                <w:b/>
                <w:bCs/>
                <w:sz w:val="16"/>
                <w:szCs w:val="16"/>
              </w:rPr>
              <w:t xml:space="preserve">Landskapsområder – </w:t>
            </w:r>
            <w:r w:rsidRPr="007B03DA">
              <w:rPr>
                <w:bCs/>
                <w:sz w:val="16"/>
                <w:szCs w:val="16"/>
              </w:rPr>
              <w:t>opplevelsesverdi</w:t>
            </w:r>
          </w:p>
        </w:tc>
        <w:tc>
          <w:tcPr>
            <w:tcW w:w="1101" w:type="pct"/>
            <w:shd w:val="clear" w:color="auto" w:fill="FFF2CC" w:themeFill="accent4" w:themeFillTint="33"/>
            <w:vAlign w:val="center"/>
          </w:tcPr>
          <w:p w14:paraId="507E5838" w14:textId="687281D2" w:rsidR="0066342A" w:rsidRPr="007B03DA" w:rsidRDefault="00E166FC" w:rsidP="00C84F6F">
            <w:pPr>
              <w:spacing w:after="60"/>
              <w:rPr>
                <w:sz w:val="16"/>
                <w:szCs w:val="16"/>
              </w:rPr>
            </w:pPr>
            <w:r>
              <w:rPr>
                <w:sz w:val="16"/>
                <w:szCs w:val="16"/>
              </w:rPr>
              <w:t>NIJOS 2004, NP-styret</w:t>
            </w:r>
          </w:p>
        </w:tc>
      </w:tr>
      <w:tr w:rsidR="000F0349" w:rsidRPr="007B03DA" w14:paraId="1FAE3F37" w14:textId="77777777" w:rsidTr="00A41F8D">
        <w:tc>
          <w:tcPr>
            <w:tcW w:w="488" w:type="pct"/>
            <w:shd w:val="clear" w:color="auto" w:fill="FFF2CC" w:themeFill="accent4" w:themeFillTint="33"/>
            <w:vAlign w:val="center"/>
          </w:tcPr>
          <w:p w14:paraId="1E86BDC9" w14:textId="7358BD82" w:rsidR="000F0349"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322B8623" w14:textId="4FE919D7" w:rsidR="000F0349" w:rsidRPr="007B03DA" w:rsidRDefault="000F0349" w:rsidP="00C84F6F">
            <w:pPr>
              <w:spacing w:after="60"/>
              <w:rPr>
                <w:b/>
                <w:bCs/>
                <w:sz w:val="16"/>
                <w:szCs w:val="16"/>
              </w:rPr>
            </w:pPr>
            <w:r w:rsidRPr="007B03DA">
              <w:rPr>
                <w:b/>
                <w:bCs/>
                <w:sz w:val="16"/>
                <w:szCs w:val="16"/>
              </w:rPr>
              <w:t>Naturtyper</w:t>
            </w:r>
          </w:p>
        </w:tc>
        <w:tc>
          <w:tcPr>
            <w:tcW w:w="1101" w:type="pct"/>
            <w:shd w:val="clear" w:color="auto" w:fill="FFF2CC" w:themeFill="accent4" w:themeFillTint="33"/>
            <w:vAlign w:val="center"/>
          </w:tcPr>
          <w:p w14:paraId="4AC5C1F2" w14:textId="179D107D" w:rsidR="000F0349" w:rsidRPr="007B03DA" w:rsidRDefault="00721FA0" w:rsidP="00C84F6F">
            <w:pPr>
              <w:spacing w:after="60"/>
              <w:rPr>
                <w:sz w:val="16"/>
                <w:szCs w:val="16"/>
              </w:rPr>
            </w:pPr>
            <w:r w:rsidRPr="007B03DA">
              <w:rPr>
                <w:sz w:val="16"/>
                <w:szCs w:val="16"/>
              </w:rPr>
              <w:t>KU Naturmangfold</w:t>
            </w:r>
          </w:p>
        </w:tc>
      </w:tr>
      <w:tr w:rsidR="000F0349" w:rsidRPr="007B03DA" w14:paraId="3B7AA8C0" w14:textId="77777777" w:rsidTr="00A41F8D">
        <w:tc>
          <w:tcPr>
            <w:tcW w:w="488" w:type="pct"/>
            <w:shd w:val="clear" w:color="auto" w:fill="FFF2CC" w:themeFill="accent4" w:themeFillTint="33"/>
            <w:vAlign w:val="center"/>
          </w:tcPr>
          <w:p w14:paraId="448F6D17" w14:textId="624B0DF8" w:rsidR="000F0349"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4D58F5E7" w14:textId="4D958E1E" w:rsidR="000F0349" w:rsidRPr="007B03DA" w:rsidRDefault="000F0349" w:rsidP="00C84F6F">
            <w:pPr>
              <w:spacing w:after="60"/>
              <w:rPr>
                <w:b/>
                <w:bCs/>
                <w:sz w:val="16"/>
                <w:szCs w:val="16"/>
              </w:rPr>
            </w:pPr>
            <w:r w:rsidRPr="007B03DA">
              <w:rPr>
                <w:b/>
                <w:bCs/>
                <w:sz w:val="16"/>
                <w:szCs w:val="16"/>
              </w:rPr>
              <w:t>Kulturminner</w:t>
            </w:r>
          </w:p>
        </w:tc>
        <w:tc>
          <w:tcPr>
            <w:tcW w:w="1101" w:type="pct"/>
            <w:shd w:val="clear" w:color="auto" w:fill="FFF2CC" w:themeFill="accent4" w:themeFillTint="33"/>
            <w:vAlign w:val="center"/>
          </w:tcPr>
          <w:p w14:paraId="68DE83FE" w14:textId="786E9452" w:rsidR="000F0349" w:rsidRPr="007B03DA" w:rsidRDefault="006D1DD2" w:rsidP="00C84F6F">
            <w:pPr>
              <w:spacing w:after="60"/>
              <w:rPr>
                <w:sz w:val="16"/>
                <w:szCs w:val="16"/>
              </w:rPr>
            </w:pPr>
            <w:r>
              <w:rPr>
                <w:sz w:val="16"/>
                <w:szCs w:val="16"/>
              </w:rPr>
              <w:t>KU Naturmangfold</w:t>
            </w:r>
          </w:p>
        </w:tc>
      </w:tr>
      <w:tr w:rsidR="000F0349" w:rsidRPr="007B03DA" w14:paraId="544D6F30" w14:textId="77777777" w:rsidTr="00A41F8D">
        <w:tc>
          <w:tcPr>
            <w:tcW w:w="488" w:type="pct"/>
            <w:shd w:val="clear" w:color="auto" w:fill="FFF2CC" w:themeFill="accent4" w:themeFillTint="33"/>
            <w:vAlign w:val="center"/>
          </w:tcPr>
          <w:p w14:paraId="385EB5CF" w14:textId="6B9B00C7" w:rsidR="000F0349"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24719780" w14:textId="000DB49F" w:rsidR="000F0349" w:rsidRPr="007B03DA" w:rsidRDefault="000F0349" w:rsidP="00C84F6F">
            <w:pPr>
              <w:spacing w:after="60"/>
              <w:rPr>
                <w:b/>
                <w:bCs/>
                <w:sz w:val="16"/>
                <w:szCs w:val="16"/>
              </w:rPr>
            </w:pPr>
            <w:r w:rsidRPr="007B03DA">
              <w:rPr>
                <w:b/>
                <w:bCs/>
                <w:sz w:val="16"/>
                <w:szCs w:val="16"/>
              </w:rPr>
              <w:t xml:space="preserve">Tilrettelegging for friluftsliv </w:t>
            </w:r>
            <w:r w:rsidRPr="007B03DA">
              <w:rPr>
                <w:bCs/>
                <w:sz w:val="16"/>
                <w:szCs w:val="16"/>
              </w:rPr>
              <w:t>(ruter og åpne husvære</w:t>
            </w:r>
            <w:r w:rsidR="00F7008E" w:rsidRPr="007B03DA">
              <w:rPr>
                <w:bCs/>
                <w:sz w:val="16"/>
                <w:szCs w:val="16"/>
              </w:rPr>
              <w:t>)</w:t>
            </w:r>
          </w:p>
        </w:tc>
        <w:tc>
          <w:tcPr>
            <w:tcW w:w="1101" w:type="pct"/>
            <w:shd w:val="clear" w:color="auto" w:fill="FFF2CC" w:themeFill="accent4" w:themeFillTint="33"/>
            <w:vAlign w:val="center"/>
          </w:tcPr>
          <w:p w14:paraId="34CDC00C" w14:textId="30536840" w:rsidR="000F0349" w:rsidRPr="007B03DA" w:rsidRDefault="006D1DD2" w:rsidP="00C84F6F">
            <w:pPr>
              <w:spacing w:after="60"/>
              <w:rPr>
                <w:sz w:val="16"/>
                <w:szCs w:val="16"/>
              </w:rPr>
            </w:pPr>
            <w:r>
              <w:rPr>
                <w:sz w:val="16"/>
                <w:szCs w:val="16"/>
              </w:rPr>
              <w:t>KU Friluftsliv, NP-styret</w:t>
            </w:r>
          </w:p>
        </w:tc>
      </w:tr>
      <w:tr w:rsidR="000F0349" w:rsidRPr="007B03DA" w14:paraId="113EF9B6" w14:textId="77777777" w:rsidTr="00A41F8D">
        <w:tc>
          <w:tcPr>
            <w:tcW w:w="488" w:type="pct"/>
            <w:shd w:val="clear" w:color="auto" w:fill="FFF2CC" w:themeFill="accent4" w:themeFillTint="33"/>
            <w:vAlign w:val="center"/>
          </w:tcPr>
          <w:p w14:paraId="1D9E6A42" w14:textId="7A17ACD1" w:rsidR="000F0349"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615F26A3" w14:textId="0472C662" w:rsidR="000F0349" w:rsidRPr="007B03DA" w:rsidRDefault="00721FA0" w:rsidP="00C84F6F">
            <w:pPr>
              <w:spacing w:after="60"/>
              <w:rPr>
                <w:b/>
                <w:bCs/>
                <w:sz w:val="16"/>
                <w:szCs w:val="16"/>
              </w:rPr>
            </w:pPr>
            <w:r w:rsidRPr="007B03DA">
              <w:rPr>
                <w:b/>
                <w:bCs/>
                <w:sz w:val="16"/>
                <w:szCs w:val="16"/>
              </w:rPr>
              <w:t>Sårbare områder for reindrifta</w:t>
            </w:r>
          </w:p>
        </w:tc>
        <w:tc>
          <w:tcPr>
            <w:tcW w:w="1101" w:type="pct"/>
            <w:shd w:val="clear" w:color="auto" w:fill="FFF2CC" w:themeFill="accent4" w:themeFillTint="33"/>
            <w:vAlign w:val="center"/>
          </w:tcPr>
          <w:p w14:paraId="1A5A320E" w14:textId="492CDF0B" w:rsidR="000F0349" w:rsidRPr="007B03DA" w:rsidRDefault="00721FA0" w:rsidP="00C84F6F">
            <w:pPr>
              <w:spacing w:after="60"/>
              <w:rPr>
                <w:sz w:val="16"/>
                <w:szCs w:val="16"/>
              </w:rPr>
            </w:pPr>
            <w:r w:rsidRPr="007B03DA">
              <w:rPr>
                <w:sz w:val="16"/>
                <w:szCs w:val="16"/>
              </w:rPr>
              <w:t>KU Reindrift</w:t>
            </w:r>
          </w:p>
        </w:tc>
      </w:tr>
      <w:tr w:rsidR="008C3677" w:rsidRPr="007B03DA" w14:paraId="154B1048" w14:textId="77777777" w:rsidTr="00A41F8D">
        <w:tc>
          <w:tcPr>
            <w:tcW w:w="488" w:type="pct"/>
            <w:shd w:val="clear" w:color="auto" w:fill="FFF2CC" w:themeFill="accent4" w:themeFillTint="33"/>
            <w:vAlign w:val="center"/>
          </w:tcPr>
          <w:p w14:paraId="0C193A22" w14:textId="0AD07DFA" w:rsidR="008C3677" w:rsidRPr="007B03DA" w:rsidRDefault="00ED4905" w:rsidP="00C84F6F">
            <w:pPr>
              <w:spacing w:after="60"/>
              <w:rPr>
                <w:sz w:val="16"/>
                <w:szCs w:val="16"/>
              </w:rPr>
            </w:pPr>
            <w:r w:rsidRPr="007B03DA">
              <w:rPr>
                <w:sz w:val="16"/>
                <w:szCs w:val="16"/>
              </w:rPr>
              <w:t>PDF</w:t>
            </w:r>
          </w:p>
        </w:tc>
        <w:tc>
          <w:tcPr>
            <w:tcW w:w="3411" w:type="pct"/>
            <w:shd w:val="clear" w:color="auto" w:fill="FFF2CC" w:themeFill="accent4" w:themeFillTint="33"/>
            <w:vAlign w:val="center"/>
          </w:tcPr>
          <w:p w14:paraId="7CAD656E" w14:textId="693FD304" w:rsidR="008C3677" w:rsidRPr="007B03DA" w:rsidRDefault="009B1E96" w:rsidP="00C84F6F">
            <w:pPr>
              <w:spacing w:after="60"/>
              <w:rPr>
                <w:sz w:val="16"/>
                <w:szCs w:val="16"/>
              </w:rPr>
            </w:pPr>
            <w:r>
              <w:rPr>
                <w:b/>
                <w:bCs/>
                <w:sz w:val="16"/>
                <w:szCs w:val="16"/>
              </w:rPr>
              <w:t xml:space="preserve">Forvaltningssoner </w:t>
            </w:r>
          </w:p>
        </w:tc>
        <w:tc>
          <w:tcPr>
            <w:tcW w:w="1101" w:type="pct"/>
            <w:shd w:val="clear" w:color="auto" w:fill="FFF2CC" w:themeFill="accent4" w:themeFillTint="33"/>
            <w:vAlign w:val="center"/>
          </w:tcPr>
          <w:p w14:paraId="18F1C9E8" w14:textId="7E382004" w:rsidR="008C3677" w:rsidRPr="007B03DA" w:rsidRDefault="009B1E96" w:rsidP="00C84F6F">
            <w:pPr>
              <w:spacing w:after="60"/>
              <w:rPr>
                <w:sz w:val="16"/>
                <w:szCs w:val="16"/>
              </w:rPr>
            </w:pPr>
            <w:r>
              <w:rPr>
                <w:sz w:val="16"/>
                <w:szCs w:val="16"/>
              </w:rPr>
              <w:t>NP-styret</w:t>
            </w:r>
          </w:p>
        </w:tc>
      </w:tr>
    </w:tbl>
    <w:p w14:paraId="5BA048EB" w14:textId="77777777" w:rsidR="00526AF5" w:rsidRDefault="00526AF5" w:rsidP="005B32C4">
      <w:pPr>
        <w:pStyle w:val="Brdtekst"/>
        <w:spacing w:after="0"/>
      </w:pPr>
    </w:p>
    <w:sectPr w:rsidR="00526AF5" w:rsidSect="004C29AA">
      <w:type w:val="continuous"/>
      <w:pgSz w:w="11907" w:h="16840" w:code="9"/>
      <w:pgMar w:top="1588" w:right="992" w:bottom="1276" w:left="1134" w:header="737" w:footer="454" w:gutter="0"/>
      <w:paperSrc w:first="15" w:other="15"/>
      <w:pgNumType w:start="14"/>
      <w:cols w:space="708"/>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8E2DCB" w14:textId="77777777" w:rsidR="0032781E" w:rsidRPr="00526AF5" w:rsidRDefault="0032781E">
      <w:r w:rsidRPr="00526AF5">
        <w:separator/>
      </w:r>
    </w:p>
    <w:p w14:paraId="6F7F8EC6" w14:textId="77777777" w:rsidR="0032781E" w:rsidRPr="00526AF5" w:rsidRDefault="0032781E"/>
  </w:endnote>
  <w:endnote w:type="continuationSeparator" w:id="0">
    <w:p w14:paraId="78700029" w14:textId="77777777" w:rsidR="0032781E" w:rsidRPr="00526AF5" w:rsidRDefault="0032781E">
      <w:r w:rsidRPr="00526AF5">
        <w:continuationSeparator/>
      </w:r>
    </w:p>
    <w:p w14:paraId="7BC325EB" w14:textId="77777777" w:rsidR="0032781E" w:rsidRPr="00526AF5" w:rsidRDefault="0032781E"/>
  </w:endnote>
  <w:endnote w:type="continuationNotice" w:id="1">
    <w:p w14:paraId="7C236F1D" w14:textId="77777777" w:rsidR="0032781E" w:rsidRDefault="0032781E">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Display">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B79009" w14:textId="77777777" w:rsidR="004D2E8C" w:rsidRDefault="004D2E8C">
    <w:pPr>
      <w:pStyle w:val="Bunn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13775905"/>
      <w:docPartObj>
        <w:docPartGallery w:val="Page Numbers (Bottom of Page)"/>
        <w:docPartUnique/>
      </w:docPartObj>
    </w:sdtPr>
    <w:sdtEndPr/>
    <w:sdtContent>
      <w:p w14:paraId="31F3C46B" w14:textId="5C08BA3F" w:rsidR="004D2E8C" w:rsidRDefault="004D2E8C">
        <w:pPr>
          <w:pStyle w:val="Bunntekst"/>
          <w:jc w:val="right"/>
        </w:pPr>
        <w:r>
          <w:fldChar w:fldCharType="begin"/>
        </w:r>
        <w:r>
          <w:instrText>PAGE   \* MERGEFORMAT</w:instrText>
        </w:r>
        <w:r>
          <w:fldChar w:fldCharType="separate"/>
        </w:r>
        <w:r>
          <w:t>2</w:t>
        </w:r>
        <w:r>
          <w:fldChar w:fldCharType="end"/>
        </w:r>
      </w:p>
    </w:sdtContent>
  </w:sdt>
  <w:p w14:paraId="46E747B5" w14:textId="77777777" w:rsidR="003B4BEA" w:rsidRPr="00526AF5" w:rsidRDefault="003B4BEA"/>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07730491"/>
      <w:docPartObj>
        <w:docPartGallery w:val="Page Numbers (Bottom of Page)"/>
        <w:docPartUnique/>
      </w:docPartObj>
    </w:sdtPr>
    <w:sdtEndPr/>
    <w:sdtContent>
      <w:p w14:paraId="332797BE" w14:textId="0C3F13D4" w:rsidR="004D2E8C" w:rsidRDefault="004D2E8C">
        <w:pPr>
          <w:pStyle w:val="Bunntekst"/>
          <w:jc w:val="right"/>
        </w:pPr>
        <w:r>
          <w:fldChar w:fldCharType="begin"/>
        </w:r>
        <w:r>
          <w:instrText>PAGE   \* MERGEFORMAT</w:instrText>
        </w:r>
        <w:r>
          <w:fldChar w:fldCharType="separate"/>
        </w:r>
        <w:r>
          <w:t>2</w:t>
        </w:r>
        <w:r>
          <w:fldChar w:fldCharType="end"/>
        </w:r>
      </w:p>
    </w:sdtContent>
  </w:sdt>
  <w:p w14:paraId="17143F85" w14:textId="547101D8" w:rsidR="001008A5" w:rsidRPr="0057592E" w:rsidRDefault="001008A5" w:rsidP="0057592E">
    <w:pPr>
      <w:pStyle w:val="Bunntekst"/>
      <w:tabs>
        <w:tab w:val="clear" w:pos="4253"/>
        <w:tab w:val="clear" w:pos="8931"/>
        <w:tab w:val="left" w:pos="4820"/>
        <w:tab w:val="right" w:pos="9639"/>
      </w:tabs>
      <w:ind w:left="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4F1191" w14:textId="77777777" w:rsidR="0032781E" w:rsidRPr="00526AF5" w:rsidRDefault="0032781E">
      <w:r w:rsidRPr="00526AF5">
        <w:separator/>
      </w:r>
    </w:p>
    <w:p w14:paraId="0061F2AC" w14:textId="77777777" w:rsidR="0032781E" w:rsidRPr="00526AF5" w:rsidRDefault="0032781E"/>
  </w:footnote>
  <w:footnote w:type="continuationSeparator" w:id="0">
    <w:p w14:paraId="586229A9" w14:textId="77777777" w:rsidR="0032781E" w:rsidRPr="00526AF5" w:rsidRDefault="0032781E">
      <w:r w:rsidRPr="00526AF5">
        <w:continuationSeparator/>
      </w:r>
    </w:p>
    <w:p w14:paraId="48E52078" w14:textId="77777777" w:rsidR="0032781E" w:rsidRPr="00526AF5" w:rsidRDefault="0032781E"/>
  </w:footnote>
  <w:footnote w:type="continuationNotice" w:id="1">
    <w:p w14:paraId="4F2CC135" w14:textId="77777777" w:rsidR="0032781E" w:rsidRDefault="0032781E">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CE5FA" w14:textId="77777777" w:rsidR="004D2E8C" w:rsidRDefault="004D2E8C">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4F1315" w14:textId="67B05AC1" w:rsidR="003B4BEA" w:rsidRPr="00526AF5" w:rsidRDefault="003B4BEA" w:rsidP="002F2F58">
    <w:pPr>
      <w:pStyle w:val="Topptekst"/>
      <w:spacing w:line="360" w:lineRule="auto"/>
      <w:rPr>
        <w:color w:val="1E1E1E" w:themeColor="text1"/>
        <w:szCs w:val="2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EDAE30" w14:textId="222A9BB4" w:rsidR="00146590" w:rsidRPr="0057592E" w:rsidRDefault="00146590" w:rsidP="005A46C6">
    <w:pPr>
      <w:pStyle w:val="Topptekst"/>
      <w:pBdr>
        <w:between w:val="none" w:sz="0" w:space="0" w:color="auto"/>
      </w:pBdr>
      <w:spacing w:line="360" w:lineRule="aut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7D466048"/>
    <w:lvl w:ilvl="0">
      <w:start w:val="1"/>
      <w:numFmt w:val="decimal"/>
      <w:pStyle w:val="Nummerertliste5"/>
      <w:lvlText w:val="%1."/>
      <w:lvlJc w:val="left"/>
      <w:pPr>
        <w:tabs>
          <w:tab w:val="num" w:pos="2331"/>
        </w:tabs>
        <w:ind w:left="2331" w:hanging="360"/>
      </w:pPr>
    </w:lvl>
  </w:abstractNum>
  <w:abstractNum w:abstractNumId="1" w15:restartNumberingAfterBreak="0">
    <w:nsid w:val="FFFFFF7D"/>
    <w:multiLevelType w:val="singleLevel"/>
    <w:tmpl w:val="B64E3C10"/>
    <w:lvl w:ilvl="0">
      <w:start w:val="1"/>
      <w:numFmt w:val="decimal"/>
      <w:pStyle w:val="Nummerertliste4"/>
      <w:lvlText w:val="%1."/>
      <w:lvlJc w:val="left"/>
      <w:pPr>
        <w:tabs>
          <w:tab w:val="num" w:pos="1209"/>
        </w:tabs>
        <w:ind w:left="1209" w:hanging="360"/>
      </w:pPr>
    </w:lvl>
  </w:abstractNum>
  <w:abstractNum w:abstractNumId="2" w15:restartNumberingAfterBreak="0">
    <w:nsid w:val="FFFFFF7E"/>
    <w:multiLevelType w:val="singleLevel"/>
    <w:tmpl w:val="9AD8B5AA"/>
    <w:lvl w:ilvl="0">
      <w:start w:val="1"/>
      <w:numFmt w:val="decimal"/>
      <w:pStyle w:val="Nummerertliste3"/>
      <w:lvlText w:val="%1."/>
      <w:lvlJc w:val="left"/>
      <w:pPr>
        <w:tabs>
          <w:tab w:val="num" w:pos="926"/>
        </w:tabs>
        <w:ind w:left="926" w:hanging="360"/>
      </w:pPr>
    </w:lvl>
  </w:abstractNum>
  <w:abstractNum w:abstractNumId="3" w15:restartNumberingAfterBreak="0">
    <w:nsid w:val="FFFFFF7F"/>
    <w:multiLevelType w:val="singleLevel"/>
    <w:tmpl w:val="3E20C164"/>
    <w:lvl w:ilvl="0">
      <w:start w:val="1"/>
      <w:numFmt w:val="decimal"/>
      <w:pStyle w:val="Nummerertliste2"/>
      <w:lvlText w:val="%1."/>
      <w:lvlJc w:val="left"/>
      <w:pPr>
        <w:tabs>
          <w:tab w:val="num" w:pos="643"/>
        </w:tabs>
        <w:ind w:left="643" w:hanging="360"/>
      </w:pPr>
    </w:lvl>
  </w:abstractNum>
  <w:abstractNum w:abstractNumId="4" w15:restartNumberingAfterBreak="0">
    <w:nsid w:val="FFFFFF80"/>
    <w:multiLevelType w:val="singleLevel"/>
    <w:tmpl w:val="39805880"/>
    <w:lvl w:ilvl="0">
      <w:start w:val="1"/>
      <w:numFmt w:val="bullet"/>
      <w:pStyle w:val="Punktliste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1061500"/>
    <w:lvl w:ilvl="0">
      <w:start w:val="1"/>
      <w:numFmt w:val="bullet"/>
      <w:pStyle w:val="Punktliste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1AAE3EA"/>
    <w:lvl w:ilvl="0">
      <w:start w:val="1"/>
      <w:numFmt w:val="bullet"/>
      <w:pStyle w:val="Punktliste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BCE8F26"/>
    <w:lvl w:ilvl="0">
      <w:start w:val="1"/>
      <w:numFmt w:val="bullet"/>
      <w:pStyle w:val="Punktliste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0CCF686"/>
    <w:lvl w:ilvl="0">
      <w:start w:val="1"/>
      <w:numFmt w:val="decimal"/>
      <w:pStyle w:val="Nummerertliste"/>
      <w:lvlText w:val="%1."/>
      <w:lvlJc w:val="left"/>
      <w:pPr>
        <w:tabs>
          <w:tab w:val="num" w:pos="360"/>
        </w:tabs>
        <w:ind w:left="360" w:hanging="360"/>
      </w:pPr>
    </w:lvl>
  </w:abstractNum>
  <w:abstractNum w:abstractNumId="9" w15:restartNumberingAfterBreak="0">
    <w:nsid w:val="FFFFFF89"/>
    <w:multiLevelType w:val="singleLevel"/>
    <w:tmpl w:val="2EA0F7DC"/>
    <w:lvl w:ilvl="0">
      <w:start w:val="1"/>
      <w:numFmt w:val="bullet"/>
      <w:pStyle w:val="Punktliste"/>
      <w:lvlText w:val=""/>
      <w:lvlJc w:val="left"/>
      <w:pPr>
        <w:tabs>
          <w:tab w:val="num" w:pos="360"/>
        </w:tabs>
        <w:ind w:left="360" w:hanging="360"/>
      </w:pPr>
      <w:rPr>
        <w:rFonts w:ascii="Symbol" w:hAnsi="Symbol" w:hint="default"/>
      </w:rPr>
    </w:lvl>
  </w:abstractNum>
  <w:abstractNum w:abstractNumId="10" w15:restartNumberingAfterBreak="0">
    <w:nsid w:val="00A620BB"/>
    <w:multiLevelType w:val="multilevel"/>
    <w:tmpl w:val="4128F644"/>
    <w:lvl w:ilvl="0">
      <w:start w:val="1"/>
      <w:numFmt w:val="decimal"/>
      <w:pStyle w:val="ListeNummer"/>
      <w:lvlText w:val="%1."/>
      <w:lvlJc w:val="left"/>
      <w:pPr>
        <w:ind w:left="720" w:hanging="360"/>
      </w:pPr>
      <w:rPr>
        <w:rFonts w:hint="default"/>
      </w:rPr>
    </w:lvl>
    <w:lvl w:ilvl="1">
      <w:start w:val="1"/>
      <w:numFmt w:val="decimal"/>
      <w:lvlText w:val="%1.%2."/>
      <w:lvlJc w:val="left"/>
      <w:pPr>
        <w:ind w:left="1152" w:hanging="432"/>
      </w:pPr>
    </w:lvl>
    <w:lvl w:ilvl="2">
      <w:start w:val="1"/>
      <w:numFmt w:val="decimal"/>
      <w:lvlText w:val="%1.%2.%3."/>
      <w:lvlJc w:val="left"/>
      <w:pPr>
        <w:ind w:left="1584" w:hanging="504"/>
      </w:pPr>
    </w:lvl>
    <w:lvl w:ilvl="3">
      <w:start w:val="1"/>
      <w:numFmt w:val="decimal"/>
      <w:lvlText w:val="%1.%2.%3.%4."/>
      <w:lvlJc w:val="left"/>
      <w:pPr>
        <w:ind w:left="2088" w:hanging="648"/>
      </w:pPr>
    </w:lvl>
    <w:lvl w:ilvl="4">
      <w:start w:val="1"/>
      <w:numFmt w:val="decimal"/>
      <w:lvlText w:val="%1.%2.%3.%4.%5."/>
      <w:lvlJc w:val="left"/>
      <w:pPr>
        <w:ind w:left="2592" w:hanging="792"/>
      </w:pPr>
    </w:lvl>
    <w:lvl w:ilvl="5">
      <w:start w:val="1"/>
      <w:numFmt w:val="decimal"/>
      <w:lvlText w:val="%1.%2.%3.%4.%5.%6."/>
      <w:lvlJc w:val="left"/>
      <w:pPr>
        <w:ind w:left="3096" w:hanging="936"/>
      </w:pPr>
    </w:lvl>
    <w:lvl w:ilvl="6">
      <w:start w:val="1"/>
      <w:numFmt w:val="decimal"/>
      <w:lvlText w:val="%1.%2.%3.%4.%5.%6.%7."/>
      <w:lvlJc w:val="left"/>
      <w:pPr>
        <w:ind w:left="3600" w:hanging="1080"/>
      </w:pPr>
    </w:lvl>
    <w:lvl w:ilvl="7">
      <w:start w:val="1"/>
      <w:numFmt w:val="decimal"/>
      <w:lvlText w:val="%1.%2.%3.%4.%5.%6.%7.%8."/>
      <w:lvlJc w:val="left"/>
      <w:pPr>
        <w:ind w:left="4104" w:hanging="1224"/>
      </w:pPr>
    </w:lvl>
    <w:lvl w:ilvl="8">
      <w:start w:val="1"/>
      <w:numFmt w:val="decimal"/>
      <w:lvlText w:val="%1.%2.%3.%4.%5.%6.%7.%8.%9."/>
      <w:lvlJc w:val="left"/>
      <w:pPr>
        <w:ind w:left="4680" w:hanging="1440"/>
      </w:pPr>
    </w:lvl>
  </w:abstractNum>
  <w:abstractNum w:abstractNumId="11" w15:restartNumberingAfterBreak="0">
    <w:nsid w:val="00B709D1"/>
    <w:multiLevelType w:val="hybridMultilevel"/>
    <w:tmpl w:val="CFF0A9F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 w15:restartNumberingAfterBreak="0">
    <w:nsid w:val="022E3C68"/>
    <w:multiLevelType w:val="hybridMultilevel"/>
    <w:tmpl w:val="341EDFE2"/>
    <w:lvl w:ilvl="0" w:tplc="D7C890A4">
      <w:numFmt w:val="bullet"/>
      <w:lvlText w:val="-"/>
      <w:lvlJc w:val="left"/>
      <w:pPr>
        <w:ind w:left="720" w:hanging="36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3" w15:restartNumberingAfterBreak="0">
    <w:nsid w:val="02E701DB"/>
    <w:multiLevelType w:val="hybridMultilevel"/>
    <w:tmpl w:val="F1C4A38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4" w15:restartNumberingAfterBreak="0">
    <w:nsid w:val="03894E68"/>
    <w:multiLevelType w:val="hybridMultilevel"/>
    <w:tmpl w:val="C9C05108"/>
    <w:lvl w:ilvl="0" w:tplc="713477F6">
      <w:start w:val="1"/>
      <w:numFmt w:val="bullet"/>
      <w:lvlText w:val="•"/>
      <w:lvlJc w:val="left"/>
      <w:pPr>
        <w:ind w:left="360" w:hanging="360"/>
      </w:pPr>
      <w:rPr>
        <w:rFonts w:hint="default"/>
      </w:rPr>
    </w:lvl>
    <w:lvl w:ilvl="1" w:tplc="FFFFFFFF">
      <w:start w:val="1"/>
      <w:numFmt w:val="bullet"/>
      <w:lvlText w:val="•"/>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 w15:restartNumberingAfterBreak="0">
    <w:nsid w:val="043F045D"/>
    <w:multiLevelType w:val="hybridMultilevel"/>
    <w:tmpl w:val="8188BEC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6" w15:restartNumberingAfterBreak="0">
    <w:nsid w:val="055D63BB"/>
    <w:multiLevelType w:val="hybridMultilevel"/>
    <w:tmpl w:val="E640E986"/>
    <w:lvl w:ilvl="0" w:tplc="713477F6">
      <w:start w:val="1"/>
      <w:numFmt w:val="bullet"/>
      <w:lvlText w:val="•"/>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7" w15:restartNumberingAfterBreak="0">
    <w:nsid w:val="07091DF8"/>
    <w:multiLevelType w:val="hybridMultilevel"/>
    <w:tmpl w:val="CB700C88"/>
    <w:lvl w:ilvl="0" w:tplc="B6E05C10">
      <w:start w:val="1"/>
      <w:numFmt w:val="bullet"/>
      <w:lvlText w:val="•"/>
      <w:lvlJc w:val="left"/>
      <w:pPr>
        <w:ind w:left="720" w:hanging="360"/>
      </w:pPr>
      <w:rPr>
        <w:rFonts w:ascii="Aptos" w:hAnsi="Aptos" w:hint="default"/>
        <w:sz w:val="18"/>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8" w15:restartNumberingAfterBreak="0">
    <w:nsid w:val="07CC4D1F"/>
    <w:multiLevelType w:val="hybridMultilevel"/>
    <w:tmpl w:val="B8DE9CE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9" w15:restartNumberingAfterBreak="0">
    <w:nsid w:val="08B945DD"/>
    <w:multiLevelType w:val="multilevel"/>
    <w:tmpl w:val="E63AD7C4"/>
    <w:lvl w:ilvl="0">
      <w:numFmt w:val="bullet"/>
      <w:lvlText w:val="-"/>
      <w:lvlJc w:val="left"/>
      <w:pPr>
        <w:tabs>
          <w:tab w:val="num" w:pos="720"/>
        </w:tabs>
        <w:ind w:left="720" w:hanging="360"/>
      </w:pPr>
      <w:rPr>
        <w:rFonts w:ascii="Aptos" w:eastAsiaTheme="minorHAnsi" w:hAnsi="Aptos" w:cstheme="minorBid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09582068"/>
    <w:multiLevelType w:val="hybridMultilevel"/>
    <w:tmpl w:val="FBC6652A"/>
    <w:lvl w:ilvl="0" w:tplc="742070F4">
      <w:start w:val="1"/>
      <w:numFmt w:val="lowerLetter"/>
      <w:lvlText w:val="%1)"/>
      <w:lvlJc w:val="left"/>
      <w:pPr>
        <w:ind w:left="720" w:hanging="360"/>
      </w:pPr>
      <w:rPr>
        <w:rFonts w:hint="default"/>
        <w:b/>
        <w:i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0C135627"/>
    <w:multiLevelType w:val="multilevel"/>
    <w:tmpl w:val="0414001D"/>
    <w:styleLink w:val="1ai"/>
    <w:lvl w:ilvl="0">
      <w:start w:val="1"/>
      <w:numFmt w:val="decimal"/>
      <w:lvlText w:val="%1)"/>
      <w:lvlJc w:val="left"/>
      <w:pPr>
        <w:ind w:left="360" w:hanging="360"/>
      </w:pPr>
      <w:rPr>
        <w:rFonts w:ascii="Aptos" w:hAnsi="Aptos"/>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0C8569E0"/>
    <w:multiLevelType w:val="hybridMultilevel"/>
    <w:tmpl w:val="DAF4500E"/>
    <w:lvl w:ilvl="0" w:tplc="F8D488D2">
      <w:start w:val="1"/>
      <w:numFmt w:val="bullet"/>
      <w:pStyle w:val="Punktitabellene"/>
      <w:lvlText w:val="•"/>
      <w:lvlJc w:val="left"/>
      <w:pPr>
        <w:ind w:left="720" w:hanging="360"/>
      </w:pPr>
    </w:lvl>
    <w:lvl w:ilvl="1" w:tplc="D7C890A4">
      <w:numFmt w:val="bullet"/>
      <w:lvlText w:val="-"/>
      <w:lvlJc w:val="left"/>
      <w:pPr>
        <w:ind w:left="720" w:hanging="360"/>
      </w:pPr>
      <w:rPr>
        <w:rFonts w:ascii="Aptos" w:eastAsiaTheme="minorHAnsi" w:hAnsi="Aptos" w:cstheme="minorBidi" w:hint="default"/>
      </w:rPr>
    </w:lvl>
    <w:lvl w:ilvl="2" w:tplc="04140005">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3" w15:restartNumberingAfterBreak="0">
    <w:nsid w:val="0CE27896"/>
    <w:multiLevelType w:val="hybridMultilevel"/>
    <w:tmpl w:val="A13264BA"/>
    <w:lvl w:ilvl="0" w:tplc="2B5A662E">
      <w:start w:val="1"/>
      <w:numFmt w:val="lowerLetter"/>
      <w:lvlText w:val="%1)"/>
      <w:lvlJc w:val="left"/>
      <w:pPr>
        <w:ind w:left="720" w:hanging="360"/>
      </w:pPr>
      <w:rPr>
        <w:rFonts w:hint="default"/>
        <w:b/>
        <w:i w:val="0"/>
      </w:rPr>
    </w:lvl>
    <w:lvl w:ilvl="1" w:tplc="CEE229DE">
      <w:start w:val="1"/>
      <w:numFmt w:val="lowerLetter"/>
      <w:lvlText w:val="%2."/>
      <w:lvlJc w:val="left"/>
      <w:pPr>
        <w:ind w:left="1440" w:hanging="360"/>
      </w:pPr>
      <w:rPr>
        <w:rFonts w:hint="default"/>
      </w:r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4" w15:restartNumberingAfterBreak="0">
    <w:nsid w:val="0DB03C09"/>
    <w:multiLevelType w:val="hybridMultilevel"/>
    <w:tmpl w:val="E8BE4196"/>
    <w:lvl w:ilvl="0" w:tplc="D7C890A4">
      <w:numFmt w:val="bullet"/>
      <w:lvlText w:val="-"/>
      <w:lvlJc w:val="left"/>
      <w:pPr>
        <w:ind w:left="720" w:hanging="36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5" w15:restartNumberingAfterBreak="0">
    <w:nsid w:val="0EA92A05"/>
    <w:multiLevelType w:val="hybridMultilevel"/>
    <w:tmpl w:val="E5A6B708"/>
    <w:lvl w:ilvl="0" w:tplc="33D62662">
      <w:start w:val="1"/>
      <w:numFmt w:val="decimal"/>
      <w:pStyle w:val="Figurtekst"/>
      <w:lvlText w:val="Figur %1. "/>
      <w:lvlJc w:val="left"/>
      <w:pPr>
        <w:ind w:left="360" w:hanging="360"/>
      </w:pPr>
      <w:rPr>
        <w:rFonts w:hint="default"/>
        <w:b/>
        <w:i w:val="0"/>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6" w15:restartNumberingAfterBreak="0">
    <w:nsid w:val="0ECB3032"/>
    <w:multiLevelType w:val="hybridMultilevel"/>
    <w:tmpl w:val="CD782630"/>
    <w:lvl w:ilvl="0" w:tplc="713477F6">
      <w:start w:val="1"/>
      <w:numFmt w:val="bullet"/>
      <w:lvlText w:val="•"/>
      <w:lvlJc w:val="left"/>
      <w:pPr>
        <w:ind w:left="720" w:hanging="360"/>
      </w:pPr>
      <w:rPr>
        <w:rFonts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7" w15:restartNumberingAfterBreak="0">
    <w:nsid w:val="0F4172EB"/>
    <w:multiLevelType w:val="hybridMultilevel"/>
    <w:tmpl w:val="D62E546A"/>
    <w:lvl w:ilvl="0" w:tplc="D7C890A4">
      <w:numFmt w:val="bullet"/>
      <w:lvlText w:val="-"/>
      <w:lvlJc w:val="left"/>
      <w:pPr>
        <w:ind w:left="720" w:hanging="36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8" w15:restartNumberingAfterBreak="0">
    <w:nsid w:val="128E1786"/>
    <w:multiLevelType w:val="multilevel"/>
    <w:tmpl w:val="1C8EEBEC"/>
    <w:lvl w:ilvl="0">
      <w:numFmt w:val="bullet"/>
      <w:lvlText w:val="-"/>
      <w:lvlJc w:val="left"/>
      <w:pPr>
        <w:tabs>
          <w:tab w:val="num" w:pos="720"/>
        </w:tabs>
        <w:ind w:left="720" w:hanging="360"/>
      </w:pPr>
      <w:rPr>
        <w:rFonts w:ascii="Aptos" w:eastAsiaTheme="minorHAnsi" w:hAnsi="Aptos" w:cstheme="minorBid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151D3416"/>
    <w:multiLevelType w:val="hybridMultilevel"/>
    <w:tmpl w:val="CB60CA1C"/>
    <w:lvl w:ilvl="0" w:tplc="713477F6">
      <w:start w:val="1"/>
      <w:numFmt w:val="bullet"/>
      <w:lvlText w:val="•"/>
      <w:lvlJc w:val="left"/>
      <w:pPr>
        <w:ind w:left="720" w:hanging="360"/>
      </w:p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0" w15:restartNumberingAfterBreak="0">
    <w:nsid w:val="15DD6360"/>
    <w:multiLevelType w:val="hybridMultilevel"/>
    <w:tmpl w:val="01D236F4"/>
    <w:lvl w:ilvl="0" w:tplc="713477F6">
      <w:start w:val="1"/>
      <w:numFmt w:val="bullet"/>
      <w:lvlText w:val="•"/>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 w15:restartNumberingAfterBreak="0">
    <w:nsid w:val="160629AB"/>
    <w:multiLevelType w:val="hybridMultilevel"/>
    <w:tmpl w:val="2F0C6EF2"/>
    <w:lvl w:ilvl="0" w:tplc="713477F6">
      <w:start w:val="1"/>
      <w:numFmt w:val="bullet"/>
      <w:lvlText w:val="•"/>
      <w:lvlJc w:val="left"/>
      <w:pPr>
        <w:ind w:left="720" w:hanging="360"/>
      </w:pPr>
      <w:rPr>
        <w:rFonts w:hint="default"/>
      </w:rPr>
    </w:lvl>
    <w:lvl w:ilvl="1" w:tplc="FFFFFFFF">
      <w:numFmt w:val="bullet"/>
      <w:lvlText w:val="-"/>
      <w:lvlJc w:val="left"/>
      <w:pPr>
        <w:ind w:left="720" w:hanging="360"/>
      </w:pPr>
      <w:rPr>
        <w:rFonts w:ascii="Aptos" w:eastAsiaTheme="minorHAnsi" w:hAnsi="Aptos" w:cstheme="minorBid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2" w15:restartNumberingAfterBreak="0">
    <w:nsid w:val="16265194"/>
    <w:multiLevelType w:val="hybridMultilevel"/>
    <w:tmpl w:val="C4A8D44A"/>
    <w:lvl w:ilvl="0" w:tplc="D7C890A4">
      <w:numFmt w:val="bullet"/>
      <w:lvlText w:val="-"/>
      <w:lvlJc w:val="left"/>
      <w:pPr>
        <w:ind w:left="720" w:hanging="36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3" w15:restartNumberingAfterBreak="0">
    <w:nsid w:val="17140F20"/>
    <w:multiLevelType w:val="hybridMultilevel"/>
    <w:tmpl w:val="C2084CFE"/>
    <w:lvl w:ilvl="0" w:tplc="713477F6">
      <w:start w:val="1"/>
      <w:numFmt w:val="bullet"/>
      <w:lvlText w:val="•"/>
      <w:lvlJc w:val="left"/>
      <w:pPr>
        <w:ind w:left="1080" w:hanging="360"/>
      </w:pPr>
    </w:lvl>
    <w:lvl w:ilvl="1" w:tplc="04140003" w:tentative="1">
      <w:start w:val="1"/>
      <w:numFmt w:val="bullet"/>
      <w:lvlText w:val="o"/>
      <w:lvlJc w:val="left"/>
      <w:pPr>
        <w:ind w:left="1800" w:hanging="360"/>
      </w:pPr>
      <w:rPr>
        <w:rFonts w:ascii="Courier New" w:hAnsi="Courier New" w:cs="Courier New"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34" w15:restartNumberingAfterBreak="0">
    <w:nsid w:val="1722189D"/>
    <w:multiLevelType w:val="multilevel"/>
    <w:tmpl w:val="8A928D94"/>
    <w:lvl w:ilvl="0">
      <w:start w:val="1"/>
      <w:numFmt w:val="decimal"/>
      <w:pStyle w:val="Overskrift11"/>
      <w:lvlText w:val="%1"/>
      <w:lvlJc w:val="left"/>
      <w:pPr>
        <w:ind w:left="432" w:hanging="432"/>
      </w:pPr>
    </w:lvl>
    <w:lvl w:ilvl="1">
      <w:start w:val="1"/>
      <w:numFmt w:val="decimal"/>
      <w:pStyle w:val="Overskrift21"/>
      <w:lvlText w:val="%1.%2"/>
      <w:lvlJc w:val="left"/>
      <w:pPr>
        <w:ind w:left="576" w:hanging="576"/>
      </w:pPr>
    </w:lvl>
    <w:lvl w:ilvl="2">
      <w:start w:val="1"/>
      <w:numFmt w:val="decimal"/>
      <w:pStyle w:val="Overskrift31"/>
      <w:lvlText w:val="%1.%2.%3"/>
      <w:lvlJc w:val="left"/>
      <w:pPr>
        <w:ind w:left="720" w:hanging="720"/>
      </w:pPr>
    </w:lvl>
    <w:lvl w:ilvl="3">
      <w:start w:val="1"/>
      <w:numFmt w:val="decimal"/>
      <w:pStyle w:val="Overskrift41"/>
      <w:lvlText w:val="%1.%2.%3.%4"/>
      <w:lvlJc w:val="left"/>
      <w:pPr>
        <w:ind w:left="864" w:hanging="864"/>
      </w:pPr>
    </w:lvl>
    <w:lvl w:ilvl="4">
      <w:start w:val="1"/>
      <w:numFmt w:val="decimal"/>
      <w:pStyle w:val="Overskrift51"/>
      <w:lvlText w:val="%1.%2.%3.%4.%5"/>
      <w:lvlJc w:val="left"/>
      <w:pPr>
        <w:ind w:left="1008" w:hanging="1008"/>
      </w:pPr>
    </w:lvl>
    <w:lvl w:ilvl="5">
      <w:start w:val="1"/>
      <w:numFmt w:val="decimal"/>
      <w:pStyle w:val="Overskrift61"/>
      <w:lvlText w:val="%1.%2.%3.%4.%5.%6"/>
      <w:lvlJc w:val="left"/>
      <w:pPr>
        <w:ind w:left="1152" w:hanging="1152"/>
      </w:pPr>
    </w:lvl>
    <w:lvl w:ilvl="6">
      <w:start w:val="1"/>
      <w:numFmt w:val="decimal"/>
      <w:pStyle w:val="Overskrift71"/>
      <w:lvlText w:val="%1.%2.%3.%4.%5.%6.%7"/>
      <w:lvlJc w:val="left"/>
      <w:pPr>
        <w:ind w:left="1296" w:hanging="1296"/>
      </w:pPr>
    </w:lvl>
    <w:lvl w:ilvl="7">
      <w:start w:val="1"/>
      <w:numFmt w:val="decimal"/>
      <w:pStyle w:val="Overskrift81"/>
      <w:lvlText w:val="%1.%2.%3.%4.%5.%6.%7.%8"/>
      <w:lvlJc w:val="left"/>
      <w:pPr>
        <w:ind w:left="1440" w:hanging="1440"/>
      </w:pPr>
    </w:lvl>
    <w:lvl w:ilvl="8">
      <w:start w:val="1"/>
      <w:numFmt w:val="decimal"/>
      <w:pStyle w:val="Overskrift91"/>
      <w:lvlText w:val="%1.%2.%3.%4.%5.%6.%7.%8.%9"/>
      <w:lvlJc w:val="left"/>
      <w:pPr>
        <w:ind w:left="1584" w:hanging="1584"/>
      </w:pPr>
    </w:lvl>
  </w:abstractNum>
  <w:abstractNum w:abstractNumId="35" w15:restartNumberingAfterBreak="0">
    <w:nsid w:val="186762EF"/>
    <w:multiLevelType w:val="hybridMultilevel"/>
    <w:tmpl w:val="548E2FF2"/>
    <w:lvl w:ilvl="0" w:tplc="D7C890A4">
      <w:numFmt w:val="bullet"/>
      <w:lvlText w:val="-"/>
      <w:lvlJc w:val="left"/>
      <w:pPr>
        <w:ind w:left="720" w:hanging="36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6" w15:restartNumberingAfterBreak="0">
    <w:nsid w:val="18A41376"/>
    <w:multiLevelType w:val="hybridMultilevel"/>
    <w:tmpl w:val="AFC46A6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7" w15:restartNumberingAfterBreak="0">
    <w:nsid w:val="19AE6467"/>
    <w:multiLevelType w:val="hybridMultilevel"/>
    <w:tmpl w:val="160C44A8"/>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8" w15:restartNumberingAfterBreak="0">
    <w:nsid w:val="1AD766F3"/>
    <w:multiLevelType w:val="hybridMultilevel"/>
    <w:tmpl w:val="8ACAD9A8"/>
    <w:lvl w:ilvl="0" w:tplc="713477F6">
      <w:start w:val="1"/>
      <w:numFmt w:val="bullet"/>
      <w:lvlText w:val="•"/>
      <w:lvlJc w:val="left"/>
      <w:pPr>
        <w:ind w:left="360" w:hanging="360"/>
      </w:pPr>
      <w:rPr>
        <w:rFonts w:hint="default"/>
      </w:rPr>
    </w:lvl>
    <w:lvl w:ilvl="1" w:tplc="FFFFFFFF">
      <w:start w:val="1"/>
      <w:numFmt w:val="bullet"/>
      <w:lvlText w:val="•"/>
      <w:lvlJc w:val="left"/>
      <w:pPr>
        <w:ind w:left="1080" w:hanging="360"/>
      </w:pPr>
    </w:lvl>
    <w:lvl w:ilvl="2" w:tplc="FFFFFFFF">
      <w:numFmt w:val="bullet"/>
      <w:lvlText w:val="-"/>
      <w:lvlJc w:val="left"/>
      <w:pPr>
        <w:ind w:left="720" w:hanging="360"/>
      </w:pPr>
      <w:rPr>
        <w:rFonts w:ascii="Aptos" w:eastAsiaTheme="minorHAnsi" w:hAnsi="Aptos" w:cstheme="minorBidi"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9" w15:restartNumberingAfterBreak="0">
    <w:nsid w:val="1C872091"/>
    <w:multiLevelType w:val="hybridMultilevel"/>
    <w:tmpl w:val="29982042"/>
    <w:lvl w:ilvl="0" w:tplc="713477F6">
      <w:start w:val="1"/>
      <w:numFmt w:val="bullet"/>
      <w:lvlText w:val="•"/>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1CB62F92"/>
    <w:multiLevelType w:val="hybridMultilevel"/>
    <w:tmpl w:val="61520AA2"/>
    <w:lvl w:ilvl="0" w:tplc="713477F6">
      <w:start w:val="1"/>
      <w:numFmt w:val="bullet"/>
      <w:lvlText w:val="•"/>
      <w:lvlJc w:val="left"/>
      <w:pPr>
        <w:ind w:left="720" w:hanging="360"/>
      </w:pPr>
      <w:rPr>
        <w:rFonts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1" w15:restartNumberingAfterBreak="0">
    <w:nsid w:val="1E9628CB"/>
    <w:multiLevelType w:val="hybridMultilevel"/>
    <w:tmpl w:val="52BA1846"/>
    <w:lvl w:ilvl="0" w:tplc="713477F6">
      <w:start w:val="1"/>
      <w:numFmt w:val="bullet"/>
      <w:lvlText w:val="•"/>
      <w:lvlJc w:val="left"/>
      <w:pPr>
        <w:ind w:left="786" w:hanging="360"/>
      </w:pPr>
    </w:lvl>
    <w:lvl w:ilvl="1" w:tplc="04140003" w:tentative="1">
      <w:start w:val="1"/>
      <w:numFmt w:val="bullet"/>
      <w:lvlText w:val="o"/>
      <w:lvlJc w:val="left"/>
      <w:pPr>
        <w:ind w:left="1506" w:hanging="360"/>
      </w:pPr>
      <w:rPr>
        <w:rFonts w:ascii="Courier New" w:hAnsi="Courier New" w:cs="Courier New" w:hint="default"/>
      </w:rPr>
    </w:lvl>
    <w:lvl w:ilvl="2" w:tplc="04140005" w:tentative="1">
      <w:start w:val="1"/>
      <w:numFmt w:val="bullet"/>
      <w:lvlText w:val=""/>
      <w:lvlJc w:val="left"/>
      <w:pPr>
        <w:ind w:left="2226" w:hanging="360"/>
      </w:pPr>
      <w:rPr>
        <w:rFonts w:ascii="Wingdings" w:hAnsi="Wingdings" w:hint="default"/>
      </w:rPr>
    </w:lvl>
    <w:lvl w:ilvl="3" w:tplc="04140001" w:tentative="1">
      <w:start w:val="1"/>
      <w:numFmt w:val="bullet"/>
      <w:lvlText w:val=""/>
      <w:lvlJc w:val="left"/>
      <w:pPr>
        <w:ind w:left="2946" w:hanging="360"/>
      </w:pPr>
      <w:rPr>
        <w:rFonts w:ascii="Symbol" w:hAnsi="Symbol" w:hint="default"/>
      </w:rPr>
    </w:lvl>
    <w:lvl w:ilvl="4" w:tplc="04140003" w:tentative="1">
      <w:start w:val="1"/>
      <w:numFmt w:val="bullet"/>
      <w:lvlText w:val="o"/>
      <w:lvlJc w:val="left"/>
      <w:pPr>
        <w:ind w:left="3666" w:hanging="360"/>
      </w:pPr>
      <w:rPr>
        <w:rFonts w:ascii="Courier New" w:hAnsi="Courier New" w:cs="Courier New" w:hint="default"/>
      </w:rPr>
    </w:lvl>
    <w:lvl w:ilvl="5" w:tplc="04140005" w:tentative="1">
      <w:start w:val="1"/>
      <w:numFmt w:val="bullet"/>
      <w:lvlText w:val=""/>
      <w:lvlJc w:val="left"/>
      <w:pPr>
        <w:ind w:left="4386" w:hanging="360"/>
      </w:pPr>
      <w:rPr>
        <w:rFonts w:ascii="Wingdings" w:hAnsi="Wingdings" w:hint="default"/>
      </w:rPr>
    </w:lvl>
    <w:lvl w:ilvl="6" w:tplc="04140001" w:tentative="1">
      <w:start w:val="1"/>
      <w:numFmt w:val="bullet"/>
      <w:lvlText w:val=""/>
      <w:lvlJc w:val="left"/>
      <w:pPr>
        <w:ind w:left="5106" w:hanging="360"/>
      </w:pPr>
      <w:rPr>
        <w:rFonts w:ascii="Symbol" w:hAnsi="Symbol" w:hint="default"/>
      </w:rPr>
    </w:lvl>
    <w:lvl w:ilvl="7" w:tplc="04140003" w:tentative="1">
      <w:start w:val="1"/>
      <w:numFmt w:val="bullet"/>
      <w:lvlText w:val="o"/>
      <w:lvlJc w:val="left"/>
      <w:pPr>
        <w:ind w:left="5826" w:hanging="360"/>
      </w:pPr>
      <w:rPr>
        <w:rFonts w:ascii="Courier New" w:hAnsi="Courier New" w:cs="Courier New" w:hint="default"/>
      </w:rPr>
    </w:lvl>
    <w:lvl w:ilvl="8" w:tplc="04140005" w:tentative="1">
      <w:start w:val="1"/>
      <w:numFmt w:val="bullet"/>
      <w:lvlText w:val=""/>
      <w:lvlJc w:val="left"/>
      <w:pPr>
        <w:ind w:left="6546" w:hanging="360"/>
      </w:pPr>
      <w:rPr>
        <w:rFonts w:ascii="Wingdings" w:hAnsi="Wingdings" w:hint="default"/>
      </w:rPr>
    </w:lvl>
  </w:abstractNum>
  <w:abstractNum w:abstractNumId="42" w15:restartNumberingAfterBreak="0">
    <w:nsid w:val="1F4B298C"/>
    <w:multiLevelType w:val="hybridMultilevel"/>
    <w:tmpl w:val="3BB62998"/>
    <w:lvl w:ilvl="0" w:tplc="FFFFFFFF">
      <w:start w:val="1"/>
      <w:numFmt w:val="bullet"/>
      <w:lvlText w:val="•"/>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3" w15:restartNumberingAfterBreak="0">
    <w:nsid w:val="1F663A32"/>
    <w:multiLevelType w:val="hybridMultilevel"/>
    <w:tmpl w:val="DBBC5BF4"/>
    <w:lvl w:ilvl="0" w:tplc="713477F6">
      <w:start w:val="1"/>
      <w:numFmt w:val="bullet"/>
      <w:lvlText w:val="•"/>
      <w:lvlJc w:val="left"/>
      <w:pPr>
        <w:ind w:left="720" w:hanging="360"/>
      </w:pPr>
    </w:lvl>
    <w:lvl w:ilvl="1" w:tplc="D7C890A4">
      <w:numFmt w:val="bullet"/>
      <w:lvlText w:val="-"/>
      <w:lvlJc w:val="left"/>
      <w:pPr>
        <w:ind w:left="720" w:hanging="360"/>
      </w:pPr>
      <w:rPr>
        <w:rFonts w:ascii="Aptos" w:eastAsiaTheme="minorHAnsi" w:hAnsi="Aptos" w:cstheme="minorBidi" w:hint="default"/>
      </w:rPr>
    </w:lvl>
    <w:lvl w:ilvl="2" w:tplc="D7C890A4">
      <w:numFmt w:val="bullet"/>
      <w:lvlText w:val="-"/>
      <w:lvlJc w:val="left"/>
      <w:pPr>
        <w:ind w:left="720" w:hanging="360"/>
      </w:pPr>
      <w:rPr>
        <w:rFonts w:ascii="Aptos" w:eastAsiaTheme="minorHAnsi" w:hAnsi="Aptos" w:cstheme="minorBidi"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4" w15:restartNumberingAfterBreak="0">
    <w:nsid w:val="2099491A"/>
    <w:multiLevelType w:val="hybridMultilevel"/>
    <w:tmpl w:val="732C021C"/>
    <w:lvl w:ilvl="0" w:tplc="FFFFFFFF">
      <w:start w:val="1"/>
      <w:numFmt w:val="bullet"/>
      <w:lvlText w:val="•"/>
      <w:lvlJc w:val="left"/>
      <w:pPr>
        <w:ind w:left="720" w:hanging="360"/>
      </w:p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5" w15:restartNumberingAfterBreak="0">
    <w:nsid w:val="20DC5381"/>
    <w:multiLevelType w:val="hybridMultilevel"/>
    <w:tmpl w:val="89D41944"/>
    <w:lvl w:ilvl="0" w:tplc="FFFFFFFF">
      <w:start w:val="1"/>
      <w:numFmt w:val="bullet"/>
      <w:lvlText w:val="•"/>
      <w:lvlJc w:val="left"/>
      <w:pPr>
        <w:ind w:left="720" w:hanging="360"/>
      </w:pPr>
    </w:lvl>
    <w:lvl w:ilvl="1" w:tplc="FFFFFFFF">
      <w:start w:val="1"/>
      <w:numFmt w:val="bullet"/>
      <w:lvlText w:val="•"/>
      <w:lvlJc w:val="left"/>
      <w:pPr>
        <w:ind w:left="720" w:hanging="360"/>
      </w:p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6" w15:restartNumberingAfterBreak="0">
    <w:nsid w:val="226711BD"/>
    <w:multiLevelType w:val="hybridMultilevel"/>
    <w:tmpl w:val="4DEE0D28"/>
    <w:lvl w:ilvl="0" w:tplc="0980B87C">
      <w:start w:val="1"/>
      <w:numFmt w:val="decimal"/>
      <w:pStyle w:val="Tabell"/>
      <w:lvlText w:val="Tabell %1. "/>
      <w:lvlJc w:val="left"/>
      <w:pPr>
        <w:ind w:left="720" w:hanging="360"/>
      </w:pPr>
      <w:rPr>
        <w:rFonts w:hint="default"/>
        <w:b/>
        <w:i w:val="0"/>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7" w15:restartNumberingAfterBreak="0">
    <w:nsid w:val="22E55CE8"/>
    <w:multiLevelType w:val="hybridMultilevel"/>
    <w:tmpl w:val="E55479C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8" w15:restartNumberingAfterBreak="0">
    <w:nsid w:val="230537B2"/>
    <w:multiLevelType w:val="multilevel"/>
    <w:tmpl w:val="A708847E"/>
    <w:lvl w:ilvl="0">
      <w:start w:val="1"/>
      <w:numFmt w:val="bullet"/>
      <w:lvlText w:val="•"/>
      <w:lvlJc w:val="left"/>
      <w:pPr>
        <w:tabs>
          <w:tab w:val="num" w:pos="720"/>
        </w:tabs>
        <w:ind w:left="720" w:hanging="360"/>
      </w:pPr>
      <w:rPr>
        <w:rFonts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237F00F4"/>
    <w:multiLevelType w:val="multilevel"/>
    <w:tmpl w:val="0414001F"/>
    <w:styleLink w:val="111111"/>
    <w:lvl w:ilvl="0">
      <w:start w:val="1"/>
      <w:numFmt w:val="decimal"/>
      <w:lvlText w:val="%1."/>
      <w:lvlJc w:val="left"/>
      <w:pPr>
        <w:ind w:left="360" w:hanging="360"/>
      </w:pPr>
      <w:rPr>
        <w:rFonts w:ascii="Aptos" w:hAnsi="Apto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0" w15:restartNumberingAfterBreak="0">
    <w:nsid w:val="248A7871"/>
    <w:multiLevelType w:val="hybridMultilevel"/>
    <w:tmpl w:val="C91493AE"/>
    <w:lvl w:ilvl="0" w:tplc="713477F6">
      <w:start w:val="1"/>
      <w:numFmt w:val="bullet"/>
      <w:lvlText w:val="•"/>
      <w:lvlJc w:val="left"/>
      <w:pPr>
        <w:ind w:left="720" w:hanging="360"/>
      </w:pPr>
    </w:lvl>
    <w:lvl w:ilvl="1" w:tplc="D7C890A4">
      <w:numFmt w:val="bullet"/>
      <w:lvlText w:val="-"/>
      <w:lvlJc w:val="left"/>
      <w:pPr>
        <w:ind w:left="720" w:hanging="360"/>
      </w:pPr>
      <w:rPr>
        <w:rFonts w:ascii="Aptos" w:eastAsiaTheme="minorHAnsi" w:hAnsi="Aptos" w:cstheme="minorBidi"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1" w15:restartNumberingAfterBreak="0">
    <w:nsid w:val="253772A5"/>
    <w:multiLevelType w:val="hybridMultilevel"/>
    <w:tmpl w:val="D052767A"/>
    <w:lvl w:ilvl="0" w:tplc="713477F6">
      <w:start w:val="1"/>
      <w:numFmt w:val="bullet"/>
      <w:lvlText w:val="•"/>
      <w:lvlJc w:val="left"/>
      <w:pPr>
        <w:ind w:left="720" w:hanging="360"/>
      </w:p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2" w15:restartNumberingAfterBreak="0">
    <w:nsid w:val="254617D6"/>
    <w:multiLevelType w:val="hybridMultilevel"/>
    <w:tmpl w:val="7FA8F16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3" w15:restartNumberingAfterBreak="0">
    <w:nsid w:val="2549294C"/>
    <w:multiLevelType w:val="hybridMultilevel"/>
    <w:tmpl w:val="24CE4C2C"/>
    <w:lvl w:ilvl="0" w:tplc="713477F6">
      <w:start w:val="1"/>
      <w:numFmt w:val="bullet"/>
      <w:lvlText w:val="•"/>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4" w15:restartNumberingAfterBreak="0">
    <w:nsid w:val="27C44A1A"/>
    <w:multiLevelType w:val="multilevel"/>
    <w:tmpl w:val="159AFD1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5" w15:restartNumberingAfterBreak="0">
    <w:nsid w:val="27F33CE6"/>
    <w:multiLevelType w:val="hybridMultilevel"/>
    <w:tmpl w:val="1084FCEA"/>
    <w:lvl w:ilvl="0" w:tplc="713477F6">
      <w:start w:val="1"/>
      <w:numFmt w:val="bullet"/>
      <w:lvlText w:val="•"/>
      <w:lvlJc w:val="left"/>
      <w:pPr>
        <w:ind w:left="720" w:hanging="360"/>
      </w:p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6" w15:restartNumberingAfterBreak="0">
    <w:nsid w:val="291E1668"/>
    <w:multiLevelType w:val="hybridMultilevel"/>
    <w:tmpl w:val="AC34B61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7" w15:restartNumberingAfterBreak="0">
    <w:nsid w:val="2A4540D3"/>
    <w:multiLevelType w:val="hybridMultilevel"/>
    <w:tmpl w:val="04FCB66E"/>
    <w:lvl w:ilvl="0" w:tplc="FFFFFFFF">
      <w:start w:val="1"/>
      <w:numFmt w:val="bullet"/>
      <w:lvlText w:val="•"/>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8" w15:restartNumberingAfterBreak="0">
    <w:nsid w:val="2B7D2854"/>
    <w:multiLevelType w:val="multilevel"/>
    <w:tmpl w:val="1558331A"/>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2B8B21BE"/>
    <w:multiLevelType w:val="hybridMultilevel"/>
    <w:tmpl w:val="3F6A3D42"/>
    <w:lvl w:ilvl="0" w:tplc="713477F6">
      <w:start w:val="1"/>
      <w:numFmt w:val="bullet"/>
      <w:lvlText w:val="•"/>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0" w15:restartNumberingAfterBreak="0">
    <w:nsid w:val="2BBC135A"/>
    <w:multiLevelType w:val="multilevel"/>
    <w:tmpl w:val="04140023"/>
    <w:styleLink w:val="Artikkelavsnitt"/>
    <w:lvl w:ilvl="0">
      <w:start w:val="1"/>
      <w:numFmt w:val="upperRoman"/>
      <w:lvlText w:val="Article %1."/>
      <w:lvlJc w:val="left"/>
      <w:pPr>
        <w:ind w:left="0" w:firstLine="0"/>
      </w:pPr>
      <w:rPr>
        <w:rFonts w:ascii="Aptos" w:hAnsi="Aptos"/>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61" w15:restartNumberingAfterBreak="0">
    <w:nsid w:val="2BC25BB8"/>
    <w:multiLevelType w:val="hybridMultilevel"/>
    <w:tmpl w:val="52DC3FE0"/>
    <w:lvl w:ilvl="0" w:tplc="FFFFFFFF">
      <w:start w:val="1"/>
      <w:numFmt w:val="bullet"/>
      <w:lvlText w:val="•"/>
      <w:lvlJc w:val="left"/>
      <w:pPr>
        <w:ind w:left="360" w:hanging="360"/>
      </w:pPr>
      <w:rPr>
        <w:rFonts w:hint="default"/>
      </w:rPr>
    </w:lvl>
    <w:lvl w:ilvl="1" w:tplc="D7C890A4">
      <w:numFmt w:val="bullet"/>
      <w:lvlText w:val="-"/>
      <w:lvlJc w:val="left"/>
      <w:pPr>
        <w:ind w:left="720" w:hanging="360"/>
      </w:pPr>
      <w:rPr>
        <w:rFonts w:ascii="Aptos" w:eastAsiaTheme="minorHAnsi" w:hAnsi="Aptos" w:cstheme="minorBidi"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2" w15:restartNumberingAfterBreak="0">
    <w:nsid w:val="2C4E573B"/>
    <w:multiLevelType w:val="hybridMultilevel"/>
    <w:tmpl w:val="08364426"/>
    <w:lvl w:ilvl="0" w:tplc="B24466A8">
      <w:numFmt w:val="bullet"/>
      <w:pStyle w:val="PunktlisteitabellSISTE"/>
      <w:lvlText w:val="-"/>
      <w:lvlJc w:val="left"/>
      <w:pPr>
        <w:ind w:left="360" w:hanging="360"/>
      </w:pPr>
      <w:rPr>
        <w:rFonts w:ascii="Calibri" w:eastAsia="Times New Roman" w:hAnsi="Calibri" w:cs="Times New Roman" w:hint="default"/>
      </w:rPr>
    </w:lvl>
    <w:lvl w:ilvl="1" w:tplc="713477F6">
      <w:start w:val="1"/>
      <w:numFmt w:val="bullet"/>
      <w:lvlText w:val="•"/>
      <w:lvlJc w:val="left"/>
      <w:pPr>
        <w:ind w:left="1080" w:hanging="360"/>
      </w:pPr>
    </w:lvl>
    <w:lvl w:ilvl="2" w:tplc="D7C890A4">
      <w:numFmt w:val="bullet"/>
      <w:lvlText w:val="-"/>
      <w:lvlJc w:val="left"/>
      <w:pPr>
        <w:ind w:left="720" w:hanging="360"/>
      </w:pPr>
      <w:rPr>
        <w:rFonts w:ascii="Aptos" w:eastAsiaTheme="minorHAnsi" w:hAnsi="Aptos" w:cstheme="minorBidi"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3" w15:restartNumberingAfterBreak="0">
    <w:nsid w:val="2D583ED1"/>
    <w:multiLevelType w:val="hybridMultilevel"/>
    <w:tmpl w:val="7DE2C46C"/>
    <w:lvl w:ilvl="0" w:tplc="6A3C2082">
      <w:start w:val="5"/>
      <w:numFmt w:val="bullet"/>
      <w:lvlText w:val="•"/>
      <w:lvlJc w:val="left"/>
      <w:pPr>
        <w:ind w:left="1080" w:hanging="72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4" w15:restartNumberingAfterBreak="0">
    <w:nsid w:val="2F673608"/>
    <w:multiLevelType w:val="multilevel"/>
    <w:tmpl w:val="6FF445B4"/>
    <w:lvl w:ilvl="0">
      <w:start w:val="1"/>
      <w:numFmt w:val="bullet"/>
      <w:lvlText w:val="•"/>
      <w:lvlJc w:val="left"/>
      <w:pPr>
        <w:tabs>
          <w:tab w:val="num" w:pos="720"/>
        </w:tabs>
        <w:ind w:left="720" w:hanging="360"/>
      </w:pPr>
      <w:rPr>
        <w:rFonts w:ascii="Aptos" w:hAnsi="Aptos" w:hint="default"/>
        <w:sz w:val="18"/>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5" w15:restartNumberingAfterBreak="0">
    <w:nsid w:val="2F853F69"/>
    <w:multiLevelType w:val="hybridMultilevel"/>
    <w:tmpl w:val="DF4C00B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6" w15:restartNumberingAfterBreak="0">
    <w:nsid w:val="314A2FA6"/>
    <w:multiLevelType w:val="hybridMultilevel"/>
    <w:tmpl w:val="9EDE33EE"/>
    <w:lvl w:ilvl="0" w:tplc="FFFFFFFF">
      <w:start w:val="1"/>
      <w:numFmt w:val="bullet"/>
      <w:lvlText w:val="•"/>
      <w:lvlJc w:val="left"/>
      <w:pPr>
        <w:ind w:left="360" w:hanging="360"/>
      </w:pPr>
      <w:rPr>
        <w:rFonts w:hint="default"/>
      </w:rPr>
    </w:lvl>
    <w:lvl w:ilvl="1" w:tplc="FFFFFFFF">
      <w:numFmt w:val="bullet"/>
      <w:lvlText w:val="-"/>
      <w:lvlJc w:val="left"/>
      <w:pPr>
        <w:ind w:left="1080" w:hanging="360"/>
      </w:pPr>
      <w:rPr>
        <w:rFonts w:ascii="Times New Roman" w:eastAsia="Times New Roman" w:hAnsi="Times New Roman" w:cs="Times New Roman" w:hint="default"/>
      </w:r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7" w15:restartNumberingAfterBreak="0">
    <w:nsid w:val="34985A27"/>
    <w:multiLevelType w:val="hybridMultilevel"/>
    <w:tmpl w:val="DBF84E6E"/>
    <w:lvl w:ilvl="0" w:tplc="87346F1E">
      <w:start w:val="1"/>
      <w:numFmt w:val="bullet"/>
      <w:pStyle w:val="Punktiretningslinjene"/>
      <w:lvlText w:val="•"/>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8" w15:restartNumberingAfterBreak="0">
    <w:nsid w:val="34B7019E"/>
    <w:multiLevelType w:val="hybridMultilevel"/>
    <w:tmpl w:val="B464CE90"/>
    <w:lvl w:ilvl="0" w:tplc="D7C890A4">
      <w:numFmt w:val="bullet"/>
      <w:lvlText w:val="-"/>
      <w:lvlJc w:val="left"/>
      <w:pPr>
        <w:ind w:left="720" w:hanging="360"/>
      </w:pPr>
      <w:rPr>
        <w:rFonts w:ascii="Aptos" w:eastAsiaTheme="minorHAnsi" w:hAnsi="Aptos" w:cstheme="minorBidi"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9" w15:restartNumberingAfterBreak="0">
    <w:nsid w:val="35AA6E4B"/>
    <w:multiLevelType w:val="hybridMultilevel"/>
    <w:tmpl w:val="FD368568"/>
    <w:lvl w:ilvl="0" w:tplc="713477F6">
      <w:start w:val="1"/>
      <w:numFmt w:val="bullet"/>
      <w:lvlText w:val="•"/>
      <w:lvlJc w:val="left"/>
      <w:pPr>
        <w:ind w:left="786" w:hanging="360"/>
      </w:pPr>
    </w:lvl>
    <w:lvl w:ilvl="1" w:tplc="04140003" w:tentative="1">
      <w:start w:val="1"/>
      <w:numFmt w:val="bullet"/>
      <w:lvlText w:val="o"/>
      <w:lvlJc w:val="left"/>
      <w:pPr>
        <w:ind w:left="1506" w:hanging="360"/>
      </w:pPr>
      <w:rPr>
        <w:rFonts w:ascii="Courier New" w:hAnsi="Courier New" w:cs="Courier New" w:hint="default"/>
      </w:rPr>
    </w:lvl>
    <w:lvl w:ilvl="2" w:tplc="04140005" w:tentative="1">
      <w:start w:val="1"/>
      <w:numFmt w:val="bullet"/>
      <w:lvlText w:val=""/>
      <w:lvlJc w:val="left"/>
      <w:pPr>
        <w:ind w:left="2226" w:hanging="360"/>
      </w:pPr>
      <w:rPr>
        <w:rFonts w:ascii="Wingdings" w:hAnsi="Wingdings" w:hint="default"/>
      </w:rPr>
    </w:lvl>
    <w:lvl w:ilvl="3" w:tplc="04140001" w:tentative="1">
      <w:start w:val="1"/>
      <w:numFmt w:val="bullet"/>
      <w:lvlText w:val=""/>
      <w:lvlJc w:val="left"/>
      <w:pPr>
        <w:ind w:left="2946" w:hanging="360"/>
      </w:pPr>
      <w:rPr>
        <w:rFonts w:ascii="Symbol" w:hAnsi="Symbol" w:hint="default"/>
      </w:rPr>
    </w:lvl>
    <w:lvl w:ilvl="4" w:tplc="04140003" w:tentative="1">
      <w:start w:val="1"/>
      <w:numFmt w:val="bullet"/>
      <w:lvlText w:val="o"/>
      <w:lvlJc w:val="left"/>
      <w:pPr>
        <w:ind w:left="3666" w:hanging="360"/>
      </w:pPr>
      <w:rPr>
        <w:rFonts w:ascii="Courier New" w:hAnsi="Courier New" w:cs="Courier New" w:hint="default"/>
      </w:rPr>
    </w:lvl>
    <w:lvl w:ilvl="5" w:tplc="04140005" w:tentative="1">
      <w:start w:val="1"/>
      <w:numFmt w:val="bullet"/>
      <w:lvlText w:val=""/>
      <w:lvlJc w:val="left"/>
      <w:pPr>
        <w:ind w:left="4386" w:hanging="360"/>
      </w:pPr>
      <w:rPr>
        <w:rFonts w:ascii="Wingdings" w:hAnsi="Wingdings" w:hint="default"/>
      </w:rPr>
    </w:lvl>
    <w:lvl w:ilvl="6" w:tplc="04140001" w:tentative="1">
      <w:start w:val="1"/>
      <w:numFmt w:val="bullet"/>
      <w:lvlText w:val=""/>
      <w:lvlJc w:val="left"/>
      <w:pPr>
        <w:ind w:left="5106" w:hanging="360"/>
      </w:pPr>
      <w:rPr>
        <w:rFonts w:ascii="Symbol" w:hAnsi="Symbol" w:hint="default"/>
      </w:rPr>
    </w:lvl>
    <w:lvl w:ilvl="7" w:tplc="04140003" w:tentative="1">
      <w:start w:val="1"/>
      <w:numFmt w:val="bullet"/>
      <w:lvlText w:val="o"/>
      <w:lvlJc w:val="left"/>
      <w:pPr>
        <w:ind w:left="5826" w:hanging="360"/>
      </w:pPr>
      <w:rPr>
        <w:rFonts w:ascii="Courier New" w:hAnsi="Courier New" w:cs="Courier New" w:hint="default"/>
      </w:rPr>
    </w:lvl>
    <w:lvl w:ilvl="8" w:tplc="04140005" w:tentative="1">
      <w:start w:val="1"/>
      <w:numFmt w:val="bullet"/>
      <w:lvlText w:val=""/>
      <w:lvlJc w:val="left"/>
      <w:pPr>
        <w:ind w:left="6546" w:hanging="360"/>
      </w:pPr>
      <w:rPr>
        <w:rFonts w:ascii="Wingdings" w:hAnsi="Wingdings" w:hint="default"/>
      </w:rPr>
    </w:lvl>
  </w:abstractNum>
  <w:abstractNum w:abstractNumId="70" w15:restartNumberingAfterBreak="0">
    <w:nsid w:val="368077F4"/>
    <w:multiLevelType w:val="hybridMultilevel"/>
    <w:tmpl w:val="56FC9C60"/>
    <w:lvl w:ilvl="0" w:tplc="713477F6">
      <w:start w:val="1"/>
      <w:numFmt w:val="bullet"/>
      <w:lvlText w:val="•"/>
      <w:lvlJc w:val="left"/>
      <w:pPr>
        <w:ind w:left="720" w:hanging="360"/>
      </w:p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1" w15:restartNumberingAfterBreak="0">
    <w:nsid w:val="39DC7D40"/>
    <w:multiLevelType w:val="hybridMultilevel"/>
    <w:tmpl w:val="798EDF90"/>
    <w:lvl w:ilvl="0" w:tplc="DF6A95CC">
      <w:start w:val="1"/>
      <w:numFmt w:val="lowerLetter"/>
      <w:lvlText w:val="%1)"/>
      <w:lvlJc w:val="left"/>
      <w:pPr>
        <w:ind w:left="720" w:hanging="360"/>
      </w:pPr>
      <w:rPr>
        <w:rFonts w:ascii="Aptos" w:hAnsi="Aptos" w:hint="default"/>
        <w:b/>
        <w:i w:val="0"/>
        <w:sz w:val="18"/>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72" w15:restartNumberingAfterBreak="0">
    <w:nsid w:val="3AC13F3E"/>
    <w:multiLevelType w:val="multilevel"/>
    <w:tmpl w:val="22FC943A"/>
    <w:lvl w:ilvl="0">
      <w:start w:val="1"/>
      <w:numFmt w:val="bullet"/>
      <w:lvlText w:val="•"/>
      <w:lvlJc w:val="left"/>
      <w:pPr>
        <w:tabs>
          <w:tab w:val="num" w:pos="720"/>
        </w:tabs>
        <w:ind w:left="720" w:hanging="360"/>
      </w:pPr>
      <w:rPr>
        <w:rFonts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3" w15:restartNumberingAfterBreak="0">
    <w:nsid w:val="3B880C41"/>
    <w:multiLevelType w:val="hybridMultilevel"/>
    <w:tmpl w:val="72BADBB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4" w15:restartNumberingAfterBreak="0">
    <w:nsid w:val="3BC40191"/>
    <w:multiLevelType w:val="hybridMultilevel"/>
    <w:tmpl w:val="93743EB0"/>
    <w:lvl w:ilvl="0" w:tplc="D7C890A4">
      <w:numFmt w:val="bullet"/>
      <w:lvlText w:val="-"/>
      <w:lvlJc w:val="left"/>
      <w:pPr>
        <w:ind w:left="720" w:hanging="360"/>
      </w:pPr>
      <w:rPr>
        <w:rFonts w:ascii="Aptos" w:eastAsiaTheme="minorHAnsi" w:hAnsi="Aptos" w:cstheme="minorBid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5" w15:restartNumberingAfterBreak="0">
    <w:nsid w:val="3D0D4D8B"/>
    <w:multiLevelType w:val="hybridMultilevel"/>
    <w:tmpl w:val="143806C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6" w15:restartNumberingAfterBreak="0">
    <w:nsid w:val="3D3137C7"/>
    <w:multiLevelType w:val="hybridMultilevel"/>
    <w:tmpl w:val="3182BDF8"/>
    <w:lvl w:ilvl="0" w:tplc="79E8287E">
      <w:start w:val="1"/>
      <w:numFmt w:val="bullet"/>
      <w:pStyle w:val="Listeavsnitt"/>
      <w:lvlText w:val=""/>
      <w:lvlJc w:val="left"/>
      <w:pPr>
        <w:tabs>
          <w:tab w:val="num" w:pos="296"/>
        </w:tabs>
        <w:ind w:left="296" w:hanging="171"/>
      </w:pPr>
      <w:rPr>
        <w:rFonts w:ascii="Symbol" w:hAnsi="Symbol" w:hint="default"/>
      </w:rPr>
    </w:lvl>
    <w:lvl w:ilvl="1" w:tplc="04140003" w:tentative="1">
      <w:start w:val="1"/>
      <w:numFmt w:val="bullet"/>
      <w:lvlText w:val="o"/>
      <w:lvlJc w:val="left"/>
      <w:pPr>
        <w:ind w:left="1452" w:hanging="360"/>
      </w:pPr>
      <w:rPr>
        <w:rFonts w:ascii="Courier New" w:hAnsi="Courier New" w:hint="default"/>
      </w:rPr>
    </w:lvl>
    <w:lvl w:ilvl="2" w:tplc="04140005" w:tentative="1">
      <w:start w:val="1"/>
      <w:numFmt w:val="bullet"/>
      <w:lvlText w:val=""/>
      <w:lvlJc w:val="left"/>
      <w:pPr>
        <w:ind w:left="2172" w:hanging="360"/>
      </w:pPr>
      <w:rPr>
        <w:rFonts w:ascii="Wingdings" w:hAnsi="Wingdings" w:hint="default"/>
      </w:rPr>
    </w:lvl>
    <w:lvl w:ilvl="3" w:tplc="04140001" w:tentative="1">
      <w:start w:val="1"/>
      <w:numFmt w:val="bullet"/>
      <w:lvlText w:val=""/>
      <w:lvlJc w:val="left"/>
      <w:pPr>
        <w:ind w:left="2892" w:hanging="360"/>
      </w:pPr>
      <w:rPr>
        <w:rFonts w:ascii="Symbol" w:hAnsi="Symbol" w:hint="default"/>
      </w:rPr>
    </w:lvl>
    <w:lvl w:ilvl="4" w:tplc="04140003" w:tentative="1">
      <w:start w:val="1"/>
      <w:numFmt w:val="bullet"/>
      <w:lvlText w:val="o"/>
      <w:lvlJc w:val="left"/>
      <w:pPr>
        <w:ind w:left="3612" w:hanging="360"/>
      </w:pPr>
      <w:rPr>
        <w:rFonts w:ascii="Courier New" w:hAnsi="Courier New" w:hint="default"/>
      </w:rPr>
    </w:lvl>
    <w:lvl w:ilvl="5" w:tplc="04140005" w:tentative="1">
      <w:start w:val="1"/>
      <w:numFmt w:val="bullet"/>
      <w:lvlText w:val=""/>
      <w:lvlJc w:val="left"/>
      <w:pPr>
        <w:ind w:left="4332" w:hanging="360"/>
      </w:pPr>
      <w:rPr>
        <w:rFonts w:ascii="Wingdings" w:hAnsi="Wingdings" w:hint="default"/>
      </w:rPr>
    </w:lvl>
    <w:lvl w:ilvl="6" w:tplc="04140001" w:tentative="1">
      <w:start w:val="1"/>
      <w:numFmt w:val="bullet"/>
      <w:lvlText w:val=""/>
      <w:lvlJc w:val="left"/>
      <w:pPr>
        <w:ind w:left="5052" w:hanging="360"/>
      </w:pPr>
      <w:rPr>
        <w:rFonts w:ascii="Symbol" w:hAnsi="Symbol" w:hint="default"/>
      </w:rPr>
    </w:lvl>
    <w:lvl w:ilvl="7" w:tplc="04140003" w:tentative="1">
      <w:start w:val="1"/>
      <w:numFmt w:val="bullet"/>
      <w:lvlText w:val="o"/>
      <w:lvlJc w:val="left"/>
      <w:pPr>
        <w:ind w:left="5772" w:hanging="360"/>
      </w:pPr>
      <w:rPr>
        <w:rFonts w:ascii="Courier New" w:hAnsi="Courier New" w:hint="default"/>
      </w:rPr>
    </w:lvl>
    <w:lvl w:ilvl="8" w:tplc="04140005" w:tentative="1">
      <w:start w:val="1"/>
      <w:numFmt w:val="bullet"/>
      <w:lvlText w:val=""/>
      <w:lvlJc w:val="left"/>
      <w:pPr>
        <w:ind w:left="6492" w:hanging="360"/>
      </w:pPr>
      <w:rPr>
        <w:rFonts w:ascii="Wingdings" w:hAnsi="Wingdings" w:hint="default"/>
      </w:rPr>
    </w:lvl>
  </w:abstractNum>
  <w:abstractNum w:abstractNumId="77" w15:restartNumberingAfterBreak="0">
    <w:nsid w:val="3DBE6468"/>
    <w:multiLevelType w:val="multilevel"/>
    <w:tmpl w:val="7B6665BC"/>
    <w:lvl w:ilvl="0">
      <w:start w:val="1"/>
      <w:numFmt w:val="decimal"/>
      <w:pStyle w:val="Overskrift1"/>
      <w:lvlText w:val="%1"/>
      <w:lvlJc w:val="left"/>
      <w:pPr>
        <w:ind w:left="432" w:hanging="432"/>
      </w:pPr>
    </w:lvl>
    <w:lvl w:ilvl="1">
      <w:start w:val="1"/>
      <w:numFmt w:val="decimal"/>
      <w:pStyle w:val="Overskrift2"/>
      <w:lvlText w:val="%1.%2"/>
      <w:lvlJc w:val="left"/>
      <w:pPr>
        <w:ind w:left="576" w:hanging="576"/>
      </w:pPr>
    </w:lvl>
    <w:lvl w:ilvl="2">
      <w:start w:val="1"/>
      <w:numFmt w:val="decimal"/>
      <w:pStyle w:val="Overskrift3"/>
      <w:lvlText w:val="%1.%2.%3"/>
      <w:lvlJc w:val="left"/>
      <w:pPr>
        <w:ind w:left="720" w:hanging="720"/>
      </w:pPr>
    </w:lvl>
    <w:lvl w:ilvl="3">
      <w:start w:val="1"/>
      <w:numFmt w:val="decimal"/>
      <w:lvlText w:val="%1.%2.%3.%4"/>
      <w:lvlJc w:val="left"/>
      <w:pPr>
        <w:ind w:left="864" w:hanging="864"/>
      </w:pPr>
    </w:lvl>
    <w:lvl w:ilvl="4">
      <w:start w:val="1"/>
      <w:numFmt w:val="decimal"/>
      <w:pStyle w:val="Overskrift5"/>
      <w:lvlText w:val="%1.%2.%3.%4.%5"/>
      <w:lvlJc w:val="left"/>
      <w:pPr>
        <w:ind w:left="1008" w:hanging="1008"/>
      </w:pPr>
    </w:lvl>
    <w:lvl w:ilvl="5">
      <w:start w:val="1"/>
      <w:numFmt w:val="decimal"/>
      <w:pStyle w:val="Overskrift6"/>
      <w:lvlText w:val="%1.%2.%3.%4.%5.%6"/>
      <w:lvlJc w:val="left"/>
      <w:pPr>
        <w:ind w:left="1152" w:hanging="1152"/>
      </w:pPr>
    </w:lvl>
    <w:lvl w:ilvl="6">
      <w:start w:val="1"/>
      <w:numFmt w:val="decimal"/>
      <w:pStyle w:val="Overskrift7"/>
      <w:lvlText w:val="%1.%2.%3.%4.%5.%6.%7"/>
      <w:lvlJc w:val="left"/>
      <w:pPr>
        <w:ind w:left="1296" w:hanging="1296"/>
      </w:pPr>
    </w:lvl>
    <w:lvl w:ilvl="7">
      <w:start w:val="1"/>
      <w:numFmt w:val="decimal"/>
      <w:pStyle w:val="Overskrift8"/>
      <w:lvlText w:val="%1.%2.%3.%4.%5.%6.%7.%8"/>
      <w:lvlJc w:val="left"/>
      <w:pPr>
        <w:ind w:left="1440" w:hanging="1440"/>
      </w:pPr>
    </w:lvl>
    <w:lvl w:ilvl="8">
      <w:start w:val="1"/>
      <w:numFmt w:val="decimal"/>
      <w:pStyle w:val="Overskrift9"/>
      <w:lvlText w:val="%1.%2.%3.%4.%5.%6.%7.%8.%9"/>
      <w:lvlJc w:val="left"/>
      <w:pPr>
        <w:ind w:left="1584" w:hanging="1584"/>
      </w:pPr>
    </w:lvl>
  </w:abstractNum>
  <w:abstractNum w:abstractNumId="78" w15:restartNumberingAfterBreak="0">
    <w:nsid w:val="3EC83CC8"/>
    <w:multiLevelType w:val="hybridMultilevel"/>
    <w:tmpl w:val="CA18AA68"/>
    <w:lvl w:ilvl="0" w:tplc="FFFFFFFF">
      <w:start w:val="1"/>
      <w:numFmt w:val="bullet"/>
      <w:lvlText w:val="•"/>
      <w:lvlJc w:val="left"/>
      <w:pPr>
        <w:ind w:left="720" w:hanging="360"/>
      </w:pPr>
    </w:lvl>
    <w:lvl w:ilvl="1" w:tplc="713477F6">
      <w:start w:val="1"/>
      <w:numFmt w:val="bullet"/>
      <w:lvlText w:val="•"/>
      <w:lvlJc w:val="left"/>
      <w:pPr>
        <w:ind w:left="360" w:hanging="360"/>
      </w:pPr>
    </w:lvl>
    <w:lvl w:ilvl="2" w:tplc="D7C890A4">
      <w:numFmt w:val="bullet"/>
      <w:lvlText w:val="-"/>
      <w:lvlJc w:val="left"/>
      <w:pPr>
        <w:ind w:left="720" w:hanging="360"/>
      </w:pPr>
      <w:rPr>
        <w:rFonts w:ascii="Aptos" w:eastAsiaTheme="minorHAnsi" w:hAnsi="Aptos" w:cstheme="minorBidi"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9" w15:restartNumberingAfterBreak="0">
    <w:nsid w:val="3F846949"/>
    <w:multiLevelType w:val="hybridMultilevel"/>
    <w:tmpl w:val="F9446FF6"/>
    <w:lvl w:ilvl="0" w:tplc="713477F6">
      <w:start w:val="1"/>
      <w:numFmt w:val="bullet"/>
      <w:lvlText w:val="•"/>
      <w:lvlJc w:val="left"/>
      <w:pPr>
        <w:ind w:left="753" w:hanging="360"/>
      </w:pPr>
      <w:rPr>
        <w:rFonts w:hint="default"/>
      </w:rPr>
    </w:lvl>
    <w:lvl w:ilvl="1" w:tplc="DF6A95CC">
      <w:start w:val="1"/>
      <w:numFmt w:val="lowerLetter"/>
      <w:lvlText w:val="%2)"/>
      <w:lvlJc w:val="left"/>
      <w:pPr>
        <w:ind w:left="1473" w:hanging="360"/>
      </w:pPr>
      <w:rPr>
        <w:rFonts w:ascii="Aptos" w:hAnsi="Aptos" w:hint="default"/>
        <w:b/>
        <w:i w:val="0"/>
        <w:sz w:val="18"/>
      </w:rPr>
    </w:lvl>
    <w:lvl w:ilvl="2" w:tplc="04140005" w:tentative="1">
      <w:start w:val="1"/>
      <w:numFmt w:val="bullet"/>
      <w:lvlText w:val=""/>
      <w:lvlJc w:val="left"/>
      <w:pPr>
        <w:ind w:left="2193" w:hanging="360"/>
      </w:pPr>
      <w:rPr>
        <w:rFonts w:ascii="Wingdings" w:hAnsi="Wingdings" w:hint="default"/>
      </w:rPr>
    </w:lvl>
    <w:lvl w:ilvl="3" w:tplc="04140001" w:tentative="1">
      <w:start w:val="1"/>
      <w:numFmt w:val="bullet"/>
      <w:lvlText w:val=""/>
      <w:lvlJc w:val="left"/>
      <w:pPr>
        <w:ind w:left="2913" w:hanging="360"/>
      </w:pPr>
      <w:rPr>
        <w:rFonts w:ascii="Symbol" w:hAnsi="Symbol" w:hint="default"/>
      </w:rPr>
    </w:lvl>
    <w:lvl w:ilvl="4" w:tplc="04140003" w:tentative="1">
      <w:start w:val="1"/>
      <w:numFmt w:val="bullet"/>
      <w:lvlText w:val="o"/>
      <w:lvlJc w:val="left"/>
      <w:pPr>
        <w:ind w:left="3633" w:hanging="360"/>
      </w:pPr>
      <w:rPr>
        <w:rFonts w:ascii="Courier New" w:hAnsi="Courier New" w:cs="Courier New" w:hint="default"/>
      </w:rPr>
    </w:lvl>
    <w:lvl w:ilvl="5" w:tplc="04140005" w:tentative="1">
      <w:start w:val="1"/>
      <w:numFmt w:val="bullet"/>
      <w:lvlText w:val=""/>
      <w:lvlJc w:val="left"/>
      <w:pPr>
        <w:ind w:left="4353" w:hanging="360"/>
      </w:pPr>
      <w:rPr>
        <w:rFonts w:ascii="Wingdings" w:hAnsi="Wingdings" w:hint="default"/>
      </w:rPr>
    </w:lvl>
    <w:lvl w:ilvl="6" w:tplc="04140001" w:tentative="1">
      <w:start w:val="1"/>
      <w:numFmt w:val="bullet"/>
      <w:lvlText w:val=""/>
      <w:lvlJc w:val="left"/>
      <w:pPr>
        <w:ind w:left="5073" w:hanging="360"/>
      </w:pPr>
      <w:rPr>
        <w:rFonts w:ascii="Symbol" w:hAnsi="Symbol" w:hint="default"/>
      </w:rPr>
    </w:lvl>
    <w:lvl w:ilvl="7" w:tplc="04140003" w:tentative="1">
      <w:start w:val="1"/>
      <w:numFmt w:val="bullet"/>
      <w:lvlText w:val="o"/>
      <w:lvlJc w:val="left"/>
      <w:pPr>
        <w:ind w:left="5793" w:hanging="360"/>
      </w:pPr>
      <w:rPr>
        <w:rFonts w:ascii="Courier New" w:hAnsi="Courier New" w:cs="Courier New" w:hint="default"/>
      </w:rPr>
    </w:lvl>
    <w:lvl w:ilvl="8" w:tplc="04140005" w:tentative="1">
      <w:start w:val="1"/>
      <w:numFmt w:val="bullet"/>
      <w:lvlText w:val=""/>
      <w:lvlJc w:val="left"/>
      <w:pPr>
        <w:ind w:left="6513" w:hanging="360"/>
      </w:pPr>
      <w:rPr>
        <w:rFonts w:ascii="Wingdings" w:hAnsi="Wingdings" w:hint="default"/>
      </w:rPr>
    </w:lvl>
  </w:abstractNum>
  <w:abstractNum w:abstractNumId="80" w15:restartNumberingAfterBreak="0">
    <w:nsid w:val="40DA3801"/>
    <w:multiLevelType w:val="multilevel"/>
    <w:tmpl w:val="D7241030"/>
    <w:lvl w:ilvl="0">
      <w:numFmt w:val="bullet"/>
      <w:lvlText w:val="-"/>
      <w:lvlJc w:val="left"/>
      <w:pPr>
        <w:tabs>
          <w:tab w:val="num" w:pos="720"/>
        </w:tabs>
        <w:ind w:left="720" w:hanging="360"/>
      </w:pPr>
      <w:rPr>
        <w:rFonts w:ascii="Aptos" w:eastAsiaTheme="minorHAnsi" w:hAnsi="Aptos" w:cstheme="minorBid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1" w15:restartNumberingAfterBreak="0">
    <w:nsid w:val="41285023"/>
    <w:multiLevelType w:val="hybridMultilevel"/>
    <w:tmpl w:val="20943BAE"/>
    <w:lvl w:ilvl="0" w:tplc="FFFFFFFF">
      <w:start w:val="1"/>
      <w:numFmt w:val="bullet"/>
      <w:lvlText w:val=""/>
      <w:lvlJc w:val="left"/>
      <w:pPr>
        <w:ind w:left="720" w:hanging="360"/>
      </w:pPr>
      <w:rPr>
        <w:rFonts w:ascii="Symbol" w:hAnsi="Symbol" w:hint="default"/>
      </w:rPr>
    </w:lvl>
    <w:lvl w:ilvl="1" w:tplc="D7C890A4">
      <w:numFmt w:val="bullet"/>
      <w:lvlText w:val="-"/>
      <w:lvlJc w:val="left"/>
      <w:pPr>
        <w:ind w:left="720" w:hanging="360"/>
      </w:pPr>
      <w:rPr>
        <w:rFonts w:ascii="Aptos" w:eastAsiaTheme="minorHAnsi" w:hAnsi="Aptos" w:cstheme="minorBidi"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2" w15:restartNumberingAfterBreak="0">
    <w:nsid w:val="414B111A"/>
    <w:multiLevelType w:val="hybridMultilevel"/>
    <w:tmpl w:val="6FD0EEF2"/>
    <w:lvl w:ilvl="0" w:tplc="04140019">
      <w:start w:val="1"/>
      <w:numFmt w:val="lowerLetter"/>
      <w:lvlText w:val="%1."/>
      <w:lvlJc w:val="left"/>
      <w:pPr>
        <w:ind w:left="720" w:hanging="360"/>
      </w:pPr>
    </w:lvl>
    <w:lvl w:ilvl="1" w:tplc="04140019">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83" w15:restartNumberingAfterBreak="0">
    <w:nsid w:val="41F17AA6"/>
    <w:multiLevelType w:val="multilevel"/>
    <w:tmpl w:val="51F6DAEE"/>
    <w:lvl w:ilvl="0">
      <w:start w:val="1"/>
      <w:numFmt w:val="decimal"/>
      <w:lvlText w:val="%1)"/>
      <w:lvlJc w:val="left"/>
      <w:pPr>
        <w:tabs>
          <w:tab w:val="num" w:pos="720"/>
        </w:tabs>
        <w:ind w:left="720" w:hanging="360"/>
      </w:pPr>
      <w:rPr>
        <w:rFonts w:hint="default"/>
        <w:b/>
        <w:i w:val="0"/>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84" w15:restartNumberingAfterBreak="0">
    <w:nsid w:val="4393235C"/>
    <w:multiLevelType w:val="hybridMultilevel"/>
    <w:tmpl w:val="D200C3B6"/>
    <w:lvl w:ilvl="0" w:tplc="D7C890A4">
      <w:numFmt w:val="bullet"/>
      <w:lvlText w:val="-"/>
      <w:lvlJc w:val="left"/>
      <w:pPr>
        <w:ind w:left="720" w:hanging="360"/>
      </w:pPr>
      <w:rPr>
        <w:rFonts w:ascii="Aptos" w:eastAsiaTheme="minorHAnsi" w:hAnsi="Aptos" w:cstheme="minorBidi"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5" w15:restartNumberingAfterBreak="0">
    <w:nsid w:val="45FE695C"/>
    <w:multiLevelType w:val="hybridMultilevel"/>
    <w:tmpl w:val="CDEC89EE"/>
    <w:lvl w:ilvl="0" w:tplc="FBE047E0">
      <w:numFmt w:val="bullet"/>
      <w:lvlText w:val="–"/>
      <w:lvlJc w:val="left"/>
      <w:pPr>
        <w:ind w:left="720" w:hanging="36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6" w15:restartNumberingAfterBreak="0">
    <w:nsid w:val="467364D5"/>
    <w:multiLevelType w:val="hybridMultilevel"/>
    <w:tmpl w:val="2AD22A48"/>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7" w15:restartNumberingAfterBreak="0">
    <w:nsid w:val="487B6702"/>
    <w:multiLevelType w:val="hybridMultilevel"/>
    <w:tmpl w:val="E58605D8"/>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8" w15:restartNumberingAfterBreak="0">
    <w:nsid w:val="48E2559B"/>
    <w:multiLevelType w:val="multilevel"/>
    <w:tmpl w:val="96E4481E"/>
    <w:lvl w:ilvl="0">
      <w:start w:val="1"/>
      <w:numFmt w:val="bullet"/>
      <w:lvlText w:val="•"/>
      <w:lvlJc w:val="left"/>
      <w:pPr>
        <w:tabs>
          <w:tab w:val="num" w:pos="720"/>
        </w:tabs>
        <w:ind w:left="720" w:hanging="360"/>
      </w:pPr>
      <w:rPr>
        <w:rFonts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9" w15:restartNumberingAfterBreak="0">
    <w:nsid w:val="493F32CA"/>
    <w:multiLevelType w:val="hybridMultilevel"/>
    <w:tmpl w:val="983EEADA"/>
    <w:lvl w:ilvl="0" w:tplc="713477F6">
      <w:start w:val="1"/>
      <w:numFmt w:val="bullet"/>
      <w:lvlText w:val="•"/>
      <w:lvlJc w:val="left"/>
      <w:pPr>
        <w:ind w:left="393" w:hanging="360"/>
      </w:pPr>
      <w:rPr>
        <w:rFonts w:hint="default"/>
        <w:b/>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0" w15:restartNumberingAfterBreak="0">
    <w:nsid w:val="49A50D50"/>
    <w:multiLevelType w:val="hybridMultilevel"/>
    <w:tmpl w:val="EBE2CF98"/>
    <w:lvl w:ilvl="0" w:tplc="713477F6">
      <w:start w:val="1"/>
      <w:numFmt w:val="bullet"/>
      <w:lvlText w:val="•"/>
      <w:lvlJc w:val="left"/>
      <w:pPr>
        <w:ind w:left="720" w:hanging="360"/>
      </w:p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1" w15:restartNumberingAfterBreak="0">
    <w:nsid w:val="49E4767E"/>
    <w:multiLevelType w:val="hybridMultilevel"/>
    <w:tmpl w:val="4694EDDA"/>
    <w:lvl w:ilvl="0" w:tplc="04140001">
      <w:start w:val="1"/>
      <w:numFmt w:val="bullet"/>
      <w:lvlText w:val=""/>
      <w:lvlJc w:val="left"/>
      <w:pPr>
        <w:ind w:left="750" w:hanging="360"/>
      </w:pPr>
      <w:rPr>
        <w:rFonts w:ascii="Symbol" w:hAnsi="Symbol" w:hint="default"/>
      </w:rPr>
    </w:lvl>
    <w:lvl w:ilvl="1" w:tplc="04140003" w:tentative="1">
      <w:start w:val="1"/>
      <w:numFmt w:val="bullet"/>
      <w:lvlText w:val="o"/>
      <w:lvlJc w:val="left"/>
      <w:pPr>
        <w:ind w:left="1470" w:hanging="360"/>
      </w:pPr>
      <w:rPr>
        <w:rFonts w:ascii="Courier New" w:hAnsi="Courier New" w:cs="Courier New" w:hint="default"/>
      </w:rPr>
    </w:lvl>
    <w:lvl w:ilvl="2" w:tplc="04140005" w:tentative="1">
      <w:start w:val="1"/>
      <w:numFmt w:val="bullet"/>
      <w:lvlText w:val=""/>
      <w:lvlJc w:val="left"/>
      <w:pPr>
        <w:ind w:left="2190" w:hanging="360"/>
      </w:pPr>
      <w:rPr>
        <w:rFonts w:ascii="Wingdings" w:hAnsi="Wingdings" w:hint="default"/>
      </w:rPr>
    </w:lvl>
    <w:lvl w:ilvl="3" w:tplc="04140001" w:tentative="1">
      <w:start w:val="1"/>
      <w:numFmt w:val="bullet"/>
      <w:lvlText w:val=""/>
      <w:lvlJc w:val="left"/>
      <w:pPr>
        <w:ind w:left="2910" w:hanging="360"/>
      </w:pPr>
      <w:rPr>
        <w:rFonts w:ascii="Symbol" w:hAnsi="Symbol" w:hint="default"/>
      </w:rPr>
    </w:lvl>
    <w:lvl w:ilvl="4" w:tplc="04140003" w:tentative="1">
      <w:start w:val="1"/>
      <w:numFmt w:val="bullet"/>
      <w:lvlText w:val="o"/>
      <w:lvlJc w:val="left"/>
      <w:pPr>
        <w:ind w:left="3630" w:hanging="360"/>
      </w:pPr>
      <w:rPr>
        <w:rFonts w:ascii="Courier New" w:hAnsi="Courier New" w:cs="Courier New" w:hint="default"/>
      </w:rPr>
    </w:lvl>
    <w:lvl w:ilvl="5" w:tplc="04140005" w:tentative="1">
      <w:start w:val="1"/>
      <w:numFmt w:val="bullet"/>
      <w:lvlText w:val=""/>
      <w:lvlJc w:val="left"/>
      <w:pPr>
        <w:ind w:left="4350" w:hanging="360"/>
      </w:pPr>
      <w:rPr>
        <w:rFonts w:ascii="Wingdings" w:hAnsi="Wingdings" w:hint="default"/>
      </w:rPr>
    </w:lvl>
    <w:lvl w:ilvl="6" w:tplc="04140001" w:tentative="1">
      <w:start w:val="1"/>
      <w:numFmt w:val="bullet"/>
      <w:lvlText w:val=""/>
      <w:lvlJc w:val="left"/>
      <w:pPr>
        <w:ind w:left="5070" w:hanging="360"/>
      </w:pPr>
      <w:rPr>
        <w:rFonts w:ascii="Symbol" w:hAnsi="Symbol" w:hint="default"/>
      </w:rPr>
    </w:lvl>
    <w:lvl w:ilvl="7" w:tplc="04140003" w:tentative="1">
      <w:start w:val="1"/>
      <w:numFmt w:val="bullet"/>
      <w:lvlText w:val="o"/>
      <w:lvlJc w:val="left"/>
      <w:pPr>
        <w:ind w:left="5790" w:hanging="360"/>
      </w:pPr>
      <w:rPr>
        <w:rFonts w:ascii="Courier New" w:hAnsi="Courier New" w:cs="Courier New" w:hint="default"/>
      </w:rPr>
    </w:lvl>
    <w:lvl w:ilvl="8" w:tplc="04140005" w:tentative="1">
      <w:start w:val="1"/>
      <w:numFmt w:val="bullet"/>
      <w:lvlText w:val=""/>
      <w:lvlJc w:val="left"/>
      <w:pPr>
        <w:ind w:left="6510" w:hanging="360"/>
      </w:pPr>
      <w:rPr>
        <w:rFonts w:ascii="Wingdings" w:hAnsi="Wingdings" w:hint="default"/>
      </w:rPr>
    </w:lvl>
  </w:abstractNum>
  <w:abstractNum w:abstractNumId="92" w15:restartNumberingAfterBreak="0">
    <w:nsid w:val="4AC648C6"/>
    <w:multiLevelType w:val="hybridMultilevel"/>
    <w:tmpl w:val="BB5A1402"/>
    <w:lvl w:ilvl="0" w:tplc="713477F6">
      <w:start w:val="1"/>
      <w:numFmt w:val="bullet"/>
      <w:lvlText w:val="•"/>
      <w:lvlJc w:val="left"/>
      <w:pPr>
        <w:ind w:left="360" w:hanging="360"/>
      </w:pPr>
    </w:lvl>
    <w:lvl w:ilvl="1" w:tplc="04140017">
      <w:start w:val="1"/>
      <w:numFmt w:val="lowerLetter"/>
      <w:lvlText w:val="%2)"/>
      <w:lvlJc w:val="left"/>
      <w:pPr>
        <w:ind w:left="1080" w:hanging="360"/>
      </w:p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93" w15:restartNumberingAfterBreak="0">
    <w:nsid w:val="4B373254"/>
    <w:multiLevelType w:val="hybridMultilevel"/>
    <w:tmpl w:val="818653D0"/>
    <w:lvl w:ilvl="0" w:tplc="2B5A778E">
      <w:numFmt w:val="bullet"/>
      <w:pStyle w:val="Style1"/>
      <w:lvlText w:val="-"/>
      <w:lvlJc w:val="left"/>
      <w:pPr>
        <w:ind w:left="720" w:hanging="360"/>
      </w:pPr>
      <w:rPr>
        <w:rFonts w:ascii="Times New Roman" w:eastAsia="Times New Roman" w:hAnsi="Times New Roman" w:cs="Times New Roman"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4" w15:restartNumberingAfterBreak="0">
    <w:nsid w:val="4B472908"/>
    <w:multiLevelType w:val="multilevel"/>
    <w:tmpl w:val="93D6F9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5" w15:restartNumberingAfterBreak="0">
    <w:nsid w:val="4D0E549B"/>
    <w:multiLevelType w:val="hybridMultilevel"/>
    <w:tmpl w:val="A818247E"/>
    <w:lvl w:ilvl="0" w:tplc="713477F6">
      <w:start w:val="1"/>
      <w:numFmt w:val="bullet"/>
      <w:lvlText w:val="•"/>
      <w:lvlJc w:val="left"/>
      <w:pPr>
        <w:ind w:left="360" w:hanging="360"/>
      </w:pPr>
    </w:lvl>
    <w:lvl w:ilvl="1" w:tplc="FFFFFFFF">
      <w:numFmt w:val="bullet"/>
      <w:lvlText w:val="-"/>
      <w:lvlJc w:val="left"/>
      <w:pPr>
        <w:ind w:left="360" w:hanging="360"/>
      </w:pPr>
      <w:rPr>
        <w:rFonts w:ascii="Aptos" w:eastAsiaTheme="minorHAnsi" w:hAnsi="Aptos" w:cstheme="minorBidi"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6" w15:restartNumberingAfterBreak="0">
    <w:nsid w:val="4DE80D05"/>
    <w:multiLevelType w:val="hybridMultilevel"/>
    <w:tmpl w:val="F8D0CD7A"/>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7" w15:restartNumberingAfterBreak="0">
    <w:nsid w:val="51A56427"/>
    <w:multiLevelType w:val="hybridMultilevel"/>
    <w:tmpl w:val="DC86A258"/>
    <w:lvl w:ilvl="0" w:tplc="D7C890A4">
      <w:numFmt w:val="bullet"/>
      <w:lvlText w:val="-"/>
      <w:lvlJc w:val="left"/>
      <w:pPr>
        <w:ind w:left="1080" w:hanging="360"/>
      </w:pPr>
      <w:rPr>
        <w:rFonts w:ascii="Aptos" w:eastAsiaTheme="minorHAnsi" w:hAnsi="Aptos" w:cstheme="minorBidi" w:hint="default"/>
      </w:rPr>
    </w:lvl>
    <w:lvl w:ilvl="1" w:tplc="04140003" w:tentative="1">
      <w:start w:val="1"/>
      <w:numFmt w:val="bullet"/>
      <w:lvlText w:val="o"/>
      <w:lvlJc w:val="left"/>
      <w:pPr>
        <w:ind w:left="1800" w:hanging="360"/>
      </w:pPr>
      <w:rPr>
        <w:rFonts w:ascii="Courier New" w:hAnsi="Courier New" w:cs="Courier New"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98" w15:restartNumberingAfterBreak="0">
    <w:nsid w:val="52123884"/>
    <w:multiLevelType w:val="hybridMultilevel"/>
    <w:tmpl w:val="5CB4D384"/>
    <w:lvl w:ilvl="0" w:tplc="D7C890A4">
      <w:numFmt w:val="bullet"/>
      <w:lvlText w:val="-"/>
      <w:lvlJc w:val="left"/>
      <w:pPr>
        <w:ind w:left="1080" w:hanging="360"/>
      </w:pPr>
      <w:rPr>
        <w:rFonts w:ascii="Aptos" w:eastAsiaTheme="minorHAnsi" w:hAnsi="Aptos" w:cstheme="minorBidi" w:hint="default"/>
      </w:rPr>
    </w:lvl>
    <w:lvl w:ilvl="1" w:tplc="04140003" w:tentative="1">
      <w:start w:val="1"/>
      <w:numFmt w:val="bullet"/>
      <w:lvlText w:val="o"/>
      <w:lvlJc w:val="left"/>
      <w:pPr>
        <w:ind w:left="1800" w:hanging="360"/>
      </w:pPr>
      <w:rPr>
        <w:rFonts w:ascii="Courier New" w:hAnsi="Courier New" w:cs="Courier New"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99" w15:restartNumberingAfterBreak="0">
    <w:nsid w:val="522A6150"/>
    <w:multiLevelType w:val="hybridMultilevel"/>
    <w:tmpl w:val="F0D48DF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00" w15:restartNumberingAfterBreak="0">
    <w:nsid w:val="53B47469"/>
    <w:multiLevelType w:val="hybridMultilevel"/>
    <w:tmpl w:val="4B7A0CA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01" w15:restartNumberingAfterBreak="0">
    <w:nsid w:val="560D789E"/>
    <w:multiLevelType w:val="hybridMultilevel"/>
    <w:tmpl w:val="379E0616"/>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02" w15:restartNumberingAfterBreak="0">
    <w:nsid w:val="56A240CB"/>
    <w:multiLevelType w:val="hybridMultilevel"/>
    <w:tmpl w:val="7090C6BA"/>
    <w:lvl w:ilvl="0" w:tplc="D7C890A4">
      <w:numFmt w:val="bullet"/>
      <w:lvlText w:val="-"/>
      <w:lvlJc w:val="left"/>
      <w:pPr>
        <w:ind w:left="806" w:hanging="360"/>
      </w:pPr>
      <w:rPr>
        <w:rFonts w:ascii="Aptos" w:eastAsiaTheme="minorHAnsi" w:hAnsi="Aptos" w:cstheme="minorBidi" w:hint="default"/>
      </w:rPr>
    </w:lvl>
    <w:lvl w:ilvl="1" w:tplc="FFFFFFFF">
      <w:numFmt w:val="bullet"/>
      <w:lvlText w:val="-"/>
      <w:lvlJc w:val="left"/>
      <w:pPr>
        <w:ind w:left="806" w:hanging="360"/>
      </w:pPr>
      <w:rPr>
        <w:rFonts w:ascii="Aptos" w:eastAsiaTheme="minorHAnsi" w:hAnsi="Aptos" w:cstheme="minorBidi" w:hint="default"/>
      </w:rPr>
    </w:lvl>
    <w:lvl w:ilvl="2" w:tplc="FFFFFFFF" w:tentative="1">
      <w:start w:val="1"/>
      <w:numFmt w:val="bullet"/>
      <w:lvlText w:val=""/>
      <w:lvlJc w:val="left"/>
      <w:pPr>
        <w:ind w:left="2246" w:hanging="360"/>
      </w:pPr>
      <w:rPr>
        <w:rFonts w:ascii="Wingdings" w:hAnsi="Wingdings" w:hint="default"/>
      </w:rPr>
    </w:lvl>
    <w:lvl w:ilvl="3" w:tplc="FFFFFFFF" w:tentative="1">
      <w:start w:val="1"/>
      <w:numFmt w:val="bullet"/>
      <w:lvlText w:val=""/>
      <w:lvlJc w:val="left"/>
      <w:pPr>
        <w:ind w:left="2966" w:hanging="360"/>
      </w:pPr>
      <w:rPr>
        <w:rFonts w:ascii="Symbol" w:hAnsi="Symbol" w:hint="default"/>
      </w:rPr>
    </w:lvl>
    <w:lvl w:ilvl="4" w:tplc="FFFFFFFF" w:tentative="1">
      <w:start w:val="1"/>
      <w:numFmt w:val="bullet"/>
      <w:lvlText w:val="o"/>
      <w:lvlJc w:val="left"/>
      <w:pPr>
        <w:ind w:left="3686" w:hanging="360"/>
      </w:pPr>
      <w:rPr>
        <w:rFonts w:ascii="Courier New" w:hAnsi="Courier New" w:cs="Courier New" w:hint="default"/>
      </w:rPr>
    </w:lvl>
    <w:lvl w:ilvl="5" w:tplc="FFFFFFFF" w:tentative="1">
      <w:start w:val="1"/>
      <w:numFmt w:val="bullet"/>
      <w:lvlText w:val=""/>
      <w:lvlJc w:val="left"/>
      <w:pPr>
        <w:ind w:left="4406" w:hanging="360"/>
      </w:pPr>
      <w:rPr>
        <w:rFonts w:ascii="Wingdings" w:hAnsi="Wingdings" w:hint="default"/>
      </w:rPr>
    </w:lvl>
    <w:lvl w:ilvl="6" w:tplc="FFFFFFFF" w:tentative="1">
      <w:start w:val="1"/>
      <w:numFmt w:val="bullet"/>
      <w:lvlText w:val=""/>
      <w:lvlJc w:val="left"/>
      <w:pPr>
        <w:ind w:left="5126" w:hanging="360"/>
      </w:pPr>
      <w:rPr>
        <w:rFonts w:ascii="Symbol" w:hAnsi="Symbol" w:hint="default"/>
      </w:rPr>
    </w:lvl>
    <w:lvl w:ilvl="7" w:tplc="FFFFFFFF" w:tentative="1">
      <w:start w:val="1"/>
      <w:numFmt w:val="bullet"/>
      <w:lvlText w:val="o"/>
      <w:lvlJc w:val="left"/>
      <w:pPr>
        <w:ind w:left="5846" w:hanging="360"/>
      </w:pPr>
      <w:rPr>
        <w:rFonts w:ascii="Courier New" w:hAnsi="Courier New" w:cs="Courier New" w:hint="default"/>
      </w:rPr>
    </w:lvl>
    <w:lvl w:ilvl="8" w:tplc="FFFFFFFF" w:tentative="1">
      <w:start w:val="1"/>
      <w:numFmt w:val="bullet"/>
      <w:lvlText w:val=""/>
      <w:lvlJc w:val="left"/>
      <w:pPr>
        <w:ind w:left="6566" w:hanging="360"/>
      </w:pPr>
      <w:rPr>
        <w:rFonts w:ascii="Wingdings" w:hAnsi="Wingdings" w:hint="default"/>
      </w:rPr>
    </w:lvl>
  </w:abstractNum>
  <w:abstractNum w:abstractNumId="103" w15:restartNumberingAfterBreak="0">
    <w:nsid w:val="57F65271"/>
    <w:multiLevelType w:val="multilevel"/>
    <w:tmpl w:val="55A27B4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rPr>
    </w:lvl>
    <w:lvl w:ilvl="2">
      <w:start w:val="1"/>
      <w:numFmt w:val="decimal"/>
      <w:isLgl/>
      <w:lvlText w:val="%1.%2.%3"/>
      <w:lvlJc w:val="left"/>
      <w:pPr>
        <w:ind w:left="1080" w:hanging="720"/>
      </w:pPr>
      <w:rPr>
        <w:rFonts w:hint="default"/>
        <w:b/>
      </w:rPr>
    </w:lvl>
    <w:lvl w:ilvl="3">
      <w:start w:val="1"/>
      <w:numFmt w:val="decimal"/>
      <w:isLgl/>
      <w:lvlText w:val="%1.%2.%3.%4"/>
      <w:lvlJc w:val="left"/>
      <w:pPr>
        <w:ind w:left="1080" w:hanging="720"/>
      </w:pPr>
      <w:rPr>
        <w:rFonts w:hint="default"/>
        <w:b/>
      </w:rPr>
    </w:lvl>
    <w:lvl w:ilvl="4">
      <w:start w:val="1"/>
      <w:numFmt w:val="decimal"/>
      <w:isLgl/>
      <w:lvlText w:val="%1.%2.%3.%4.%5"/>
      <w:lvlJc w:val="left"/>
      <w:pPr>
        <w:ind w:left="1080" w:hanging="720"/>
      </w:pPr>
      <w:rPr>
        <w:rFonts w:hint="default"/>
        <w:b/>
      </w:rPr>
    </w:lvl>
    <w:lvl w:ilvl="5">
      <w:start w:val="1"/>
      <w:numFmt w:val="decimal"/>
      <w:isLgl/>
      <w:lvlText w:val="%1.%2.%3.%4.%5.%6"/>
      <w:lvlJc w:val="left"/>
      <w:pPr>
        <w:ind w:left="1440" w:hanging="1080"/>
      </w:pPr>
      <w:rPr>
        <w:rFonts w:hint="default"/>
        <w:b/>
      </w:rPr>
    </w:lvl>
    <w:lvl w:ilvl="6">
      <w:start w:val="1"/>
      <w:numFmt w:val="decimal"/>
      <w:isLgl/>
      <w:lvlText w:val="%1.%2.%3.%4.%5.%6.%7"/>
      <w:lvlJc w:val="left"/>
      <w:pPr>
        <w:ind w:left="1440" w:hanging="1080"/>
      </w:pPr>
      <w:rPr>
        <w:rFonts w:hint="default"/>
        <w:b/>
      </w:rPr>
    </w:lvl>
    <w:lvl w:ilvl="7">
      <w:start w:val="1"/>
      <w:numFmt w:val="decimal"/>
      <w:isLgl/>
      <w:lvlText w:val="%1.%2.%3.%4.%5.%6.%7.%8"/>
      <w:lvlJc w:val="left"/>
      <w:pPr>
        <w:ind w:left="1800" w:hanging="1440"/>
      </w:pPr>
      <w:rPr>
        <w:rFonts w:hint="default"/>
        <w:b/>
      </w:rPr>
    </w:lvl>
    <w:lvl w:ilvl="8">
      <w:start w:val="1"/>
      <w:numFmt w:val="decimal"/>
      <w:isLgl/>
      <w:lvlText w:val="%1.%2.%3.%4.%5.%6.%7.%8.%9"/>
      <w:lvlJc w:val="left"/>
      <w:pPr>
        <w:ind w:left="1800" w:hanging="1440"/>
      </w:pPr>
      <w:rPr>
        <w:rFonts w:hint="default"/>
        <w:b/>
      </w:rPr>
    </w:lvl>
  </w:abstractNum>
  <w:abstractNum w:abstractNumId="104" w15:restartNumberingAfterBreak="0">
    <w:nsid w:val="5C8E6EF3"/>
    <w:multiLevelType w:val="hybridMultilevel"/>
    <w:tmpl w:val="A5FA0130"/>
    <w:lvl w:ilvl="0" w:tplc="FFFFFFFF">
      <w:numFmt w:val="bullet"/>
      <w:lvlText w:val="-"/>
      <w:lvlJc w:val="left"/>
      <w:pPr>
        <w:ind w:left="-153" w:hanging="360"/>
      </w:pPr>
      <w:rPr>
        <w:rFonts w:ascii="Times New Roman" w:eastAsia="Times New Roman" w:hAnsi="Times New Roman" w:cs="Times New Roman" w:hint="default"/>
      </w:rPr>
    </w:lvl>
    <w:lvl w:ilvl="1" w:tplc="713477F6">
      <w:start w:val="1"/>
      <w:numFmt w:val="bullet"/>
      <w:lvlText w:val="•"/>
      <w:lvlJc w:val="left"/>
      <w:pPr>
        <w:ind w:left="753" w:hanging="360"/>
      </w:pPr>
      <w:rPr>
        <w:rFonts w:hint="default"/>
      </w:rPr>
    </w:lvl>
    <w:lvl w:ilvl="2" w:tplc="FFFFFFFF" w:tentative="1">
      <w:start w:val="1"/>
      <w:numFmt w:val="bullet"/>
      <w:lvlText w:val=""/>
      <w:lvlJc w:val="left"/>
      <w:pPr>
        <w:ind w:left="1287" w:hanging="360"/>
      </w:pPr>
      <w:rPr>
        <w:rFonts w:ascii="Wingdings" w:hAnsi="Wingdings" w:hint="default"/>
      </w:rPr>
    </w:lvl>
    <w:lvl w:ilvl="3" w:tplc="FFFFFFFF" w:tentative="1">
      <w:start w:val="1"/>
      <w:numFmt w:val="bullet"/>
      <w:lvlText w:val=""/>
      <w:lvlJc w:val="left"/>
      <w:pPr>
        <w:ind w:left="2007" w:hanging="360"/>
      </w:pPr>
      <w:rPr>
        <w:rFonts w:ascii="Symbol" w:hAnsi="Symbol" w:hint="default"/>
      </w:rPr>
    </w:lvl>
    <w:lvl w:ilvl="4" w:tplc="FFFFFFFF" w:tentative="1">
      <w:start w:val="1"/>
      <w:numFmt w:val="bullet"/>
      <w:lvlText w:val="o"/>
      <w:lvlJc w:val="left"/>
      <w:pPr>
        <w:ind w:left="2727" w:hanging="360"/>
      </w:pPr>
      <w:rPr>
        <w:rFonts w:ascii="Courier New" w:hAnsi="Courier New" w:cs="Courier New" w:hint="default"/>
      </w:rPr>
    </w:lvl>
    <w:lvl w:ilvl="5" w:tplc="FFFFFFFF" w:tentative="1">
      <w:start w:val="1"/>
      <w:numFmt w:val="bullet"/>
      <w:lvlText w:val=""/>
      <w:lvlJc w:val="left"/>
      <w:pPr>
        <w:ind w:left="3447" w:hanging="360"/>
      </w:pPr>
      <w:rPr>
        <w:rFonts w:ascii="Wingdings" w:hAnsi="Wingdings" w:hint="default"/>
      </w:rPr>
    </w:lvl>
    <w:lvl w:ilvl="6" w:tplc="FFFFFFFF" w:tentative="1">
      <w:start w:val="1"/>
      <w:numFmt w:val="bullet"/>
      <w:lvlText w:val=""/>
      <w:lvlJc w:val="left"/>
      <w:pPr>
        <w:ind w:left="4167" w:hanging="360"/>
      </w:pPr>
      <w:rPr>
        <w:rFonts w:ascii="Symbol" w:hAnsi="Symbol" w:hint="default"/>
      </w:rPr>
    </w:lvl>
    <w:lvl w:ilvl="7" w:tplc="FFFFFFFF" w:tentative="1">
      <w:start w:val="1"/>
      <w:numFmt w:val="bullet"/>
      <w:lvlText w:val="o"/>
      <w:lvlJc w:val="left"/>
      <w:pPr>
        <w:ind w:left="4887" w:hanging="360"/>
      </w:pPr>
      <w:rPr>
        <w:rFonts w:ascii="Courier New" w:hAnsi="Courier New" w:cs="Courier New" w:hint="default"/>
      </w:rPr>
    </w:lvl>
    <w:lvl w:ilvl="8" w:tplc="FFFFFFFF" w:tentative="1">
      <w:start w:val="1"/>
      <w:numFmt w:val="bullet"/>
      <w:lvlText w:val=""/>
      <w:lvlJc w:val="left"/>
      <w:pPr>
        <w:ind w:left="5607" w:hanging="360"/>
      </w:pPr>
      <w:rPr>
        <w:rFonts w:ascii="Wingdings" w:hAnsi="Wingdings" w:hint="default"/>
      </w:rPr>
    </w:lvl>
  </w:abstractNum>
  <w:abstractNum w:abstractNumId="105" w15:restartNumberingAfterBreak="0">
    <w:nsid w:val="5E1A4579"/>
    <w:multiLevelType w:val="multilevel"/>
    <w:tmpl w:val="F21A657E"/>
    <w:lvl w:ilvl="0">
      <w:start w:val="1"/>
      <w:numFmt w:val="decimal"/>
      <w:lvlText w:val="%1"/>
      <w:lvlJc w:val="left"/>
      <w:pPr>
        <w:ind w:left="0" w:hanging="709"/>
      </w:pPr>
      <w:rPr>
        <w:rFonts w:hint="default"/>
        <w:b/>
        <w:i w:val="0"/>
      </w:rPr>
    </w:lvl>
    <w:lvl w:ilvl="1">
      <w:start w:val="1"/>
      <w:numFmt w:val="decimal"/>
      <w:lvlText w:val="%1.%2"/>
      <w:lvlJc w:val="left"/>
      <w:pPr>
        <w:ind w:left="0" w:hanging="709"/>
      </w:pPr>
      <w:rPr>
        <w:specVanish w:val="0"/>
      </w:rPr>
    </w:lvl>
    <w:lvl w:ilvl="2">
      <w:start w:val="1"/>
      <w:numFmt w:val="decimal"/>
      <w:lvlText w:val="%1.%2.%3"/>
      <w:lvlJc w:val="left"/>
      <w:pPr>
        <w:ind w:left="0" w:hanging="709"/>
      </w:pPr>
      <w:rPr>
        <w:rFonts w:hint="default"/>
        <w:b/>
        <w:i w:val="0"/>
      </w:rPr>
    </w:lvl>
    <w:lvl w:ilvl="3">
      <w:start w:val="1"/>
      <w:numFmt w:val="decimal"/>
      <w:pStyle w:val="Overskrift42"/>
      <w:lvlText w:val="%1.%2.%3.%4"/>
      <w:lvlJc w:val="left"/>
      <w:pPr>
        <w:ind w:left="864" w:hanging="864"/>
      </w:pPr>
      <w:rPr>
        <w:rFonts w:hint="default"/>
      </w:rPr>
    </w:lvl>
    <w:lvl w:ilvl="4">
      <w:start w:val="1"/>
      <w:numFmt w:val="decimal"/>
      <w:pStyle w:val="Overskrift52"/>
      <w:lvlText w:val="%1.%2.%3.%4.%5"/>
      <w:lvlJc w:val="left"/>
      <w:pPr>
        <w:ind w:left="1008" w:hanging="1008"/>
      </w:pPr>
      <w:rPr>
        <w:rFonts w:hint="default"/>
      </w:rPr>
    </w:lvl>
    <w:lvl w:ilvl="5">
      <w:start w:val="1"/>
      <w:numFmt w:val="decimal"/>
      <w:pStyle w:val="Overskrift62"/>
      <w:lvlText w:val="%1.%2.%3.%4.%5.%6"/>
      <w:lvlJc w:val="left"/>
      <w:pPr>
        <w:ind w:left="1152" w:hanging="1152"/>
      </w:pPr>
      <w:rPr>
        <w:rFonts w:hint="default"/>
      </w:rPr>
    </w:lvl>
    <w:lvl w:ilvl="6">
      <w:start w:val="1"/>
      <w:numFmt w:val="decimal"/>
      <w:pStyle w:val="Overskrift72"/>
      <w:lvlText w:val="%1.%2.%3.%4.%5.%6.%7"/>
      <w:lvlJc w:val="left"/>
      <w:pPr>
        <w:ind w:left="1296" w:hanging="1296"/>
      </w:pPr>
      <w:rPr>
        <w:rFonts w:hint="default"/>
      </w:rPr>
    </w:lvl>
    <w:lvl w:ilvl="7">
      <w:start w:val="1"/>
      <w:numFmt w:val="decimal"/>
      <w:pStyle w:val="Overskrift82"/>
      <w:lvlText w:val="%1.%2.%3.%4.%5.%6.%7.%8"/>
      <w:lvlJc w:val="left"/>
      <w:pPr>
        <w:ind w:left="1440" w:hanging="1440"/>
      </w:pPr>
      <w:rPr>
        <w:rFonts w:hint="default"/>
      </w:rPr>
    </w:lvl>
    <w:lvl w:ilvl="8">
      <w:start w:val="1"/>
      <w:numFmt w:val="decimal"/>
      <w:pStyle w:val="Overskrift92"/>
      <w:lvlText w:val="%1.%2.%3.%4.%5.%6.%7.%8.%9"/>
      <w:lvlJc w:val="left"/>
      <w:pPr>
        <w:ind w:left="1584" w:hanging="1584"/>
      </w:pPr>
      <w:rPr>
        <w:rFonts w:hint="default"/>
      </w:rPr>
    </w:lvl>
  </w:abstractNum>
  <w:abstractNum w:abstractNumId="106" w15:restartNumberingAfterBreak="0">
    <w:nsid w:val="5EBA5B09"/>
    <w:multiLevelType w:val="hybridMultilevel"/>
    <w:tmpl w:val="77DCD4F4"/>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07" w15:restartNumberingAfterBreak="0">
    <w:nsid w:val="60237551"/>
    <w:multiLevelType w:val="multilevel"/>
    <w:tmpl w:val="A8685258"/>
    <w:lvl w:ilvl="0">
      <w:start w:val="1"/>
      <w:numFmt w:val="bullet"/>
      <w:lvlText w:val="•"/>
      <w:lvlJc w:val="left"/>
      <w:pPr>
        <w:tabs>
          <w:tab w:val="num" w:pos="720"/>
        </w:tabs>
        <w:ind w:left="720" w:hanging="360"/>
      </w:pPr>
      <w:rPr>
        <w:rFonts w:ascii="Aptos" w:hAnsi="Aptos" w:hint="default"/>
        <w:sz w:val="18"/>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8" w15:restartNumberingAfterBreak="0">
    <w:nsid w:val="62C029F7"/>
    <w:multiLevelType w:val="hybridMultilevel"/>
    <w:tmpl w:val="E77E7354"/>
    <w:lvl w:ilvl="0" w:tplc="DF00A7A0">
      <w:start w:val="1"/>
      <w:numFmt w:val="decimal"/>
      <w:pStyle w:val="Reflist"/>
      <w:lvlText w:val="/%1/"/>
      <w:lvlJc w:val="left"/>
      <w:pPr>
        <w:ind w:left="1287"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09" w15:restartNumberingAfterBreak="0">
    <w:nsid w:val="62F178A1"/>
    <w:multiLevelType w:val="multilevel"/>
    <w:tmpl w:val="7A8A603C"/>
    <w:lvl w:ilvl="0">
      <w:start w:val="1"/>
      <w:numFmt w:val="bullet"/>
      <w:lvlText w:val="•"/>
      <w:lvlJc w:val="left"/>
      <w:pPr>
        <w:tabs>
          <w:tab w:val="num" w:pos="720"/>
        </w:tabs>
        <w:ind w:left="720" w:hanging="360"/>
      </w:pPr>
      <w:rPr>
        <w:rFonts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0" w15:restartNumberingAfterBreak="0">
    <w:nsid w:val="6553768D"/>
    <w:multiLevelType w:val="hybridMultilevel"/>
    <w:tmpl w:val="A9D27C36"/>
    <w:lvl w:ilvl="0" w:tplc="C96E0748">
      <w:start w:val="1"/>
      <w:numFmt w:val="bullet"/>
      <w:pStyle w:val="Listepunkter"/>
      <w:lvlText w:val=""/>
      <w:lvlJc w:val="left"/>
      <w:pPr>
        <w:ind w:left="1440" w:hanging="360"/>
      </w:pPr>
      <w:rPr>
        <w:rFonts w:ascii="Symbol" w:hAnsi="Symbol" w:hint="default"/>
      </w:rPr>
    </w:lvl>
    <w:lvl w:ilvl="1" w:tplc="04140003" w:tentative="1">
      <w:start w:val="1"/>
      <w:numFmt w:val="bullet"/>
      <w:lvlText w:val="o"/>
      <w:lvlJc w:val="left"/>
      <w:pPr>
        <w:ind w:left="2160" w:hanging="360"/>
      </w:pPr>
      <w:rPr>
        <w:rFonts w:ascii="Courier New" w:hAnsi="Courier New" w:cs="Courier New" w:hint="default"/>
      </w:rPr>
    </w:lvl>
    <w:lvl w:ilvl="2" w:tplc="04140005" w:tentative="1">
      <w:start w:val="1"/>
      <w:numFmt w:val="bullet"/>
      <w:lvlText w:val=""/>
      <w:lvlJc w:val="left"/>
      <w:pPr>
        <w:ind w:left="2880" w:hanging="360"/>
      </w:pPr>
      <w:rPr>
        <w:rFonts w:ascii="Wingdings" w:hAnsi="Wingdings" w:hint="default"/>
      </w:rPr>
    </w:lvl>
    <w:lvl w:ilvl="3" w:tplc="04140001" w:tentative="1">
      <w:start w:val="1"/>
      <w:numFmt w:val="bullet"/>
      <w:lvlText w:val=""/>
      <w:lvlJc w:val="left"/>
      <w:pPr>
        <w:ind w:left="3600" w:hanging="360"/>
      </w:pPr>
      <w:rPr>
        <w:rFonts w:ascii="Symbol" w:hAnsi="Symbol" w:hint="default"/>
      </w:rPr>
    </w:lvl>
    <w:lvl w:ilvl="4" w:tplc="04140003" w:tentative="1">
      <w:start w:val="1"/>
      <w:numFmt w:val="bullet"/>
      <w:lvlText w:val="o"/>
      <w:lvlJc w:val="left"/>
      <w:pPr>
        <w:ind w:left="4320" w:hanging="360"/>
      </w:pPr>
      <w:rPr>
        <w:rFonts w:ascii="Courier New" w:hAnsi="Courier New" w:cs="Courier New" w:hint="default"/>
      </w:rPr>
    </w:lvl>
    <w:lvl w:ilvl="5" w:tplc="04140005" w:tentative="1">
      <w:start w:val="1"/>
      <w:numFmt w:val="bullet"/>
      <w:lvlText w:val=""/>
      <w:lvlJc w:val="left"/>
      <w:pPr>
        <w:ind w:left="5040" w:hanging="360"/>
      </w:pPr>
      <w:rPr>
        <w:rFonts w:ascii="Wingdings" w:hAnsi="Wingdings" w:hint="default"/>
      </w:rPr>
    </w:lvl>
    <w:lvl w:ilvl="6" w:tplc="04140001" w:tentative="1">
      <w:start w:val="1"/>
      <w:numFmt w:val="bullet"/>
      <w:lvlText w:val=""/>
      <w:lvlJc w:val="left"/>
      <w:pPr>
        <w:ind w:left="5760" w:hanging="360"/>
      </w:pPr>
      <w:rPr>
        <w:rFonts w:ascii="Symbol" w:hAnsi="Symbol" w:hint="default"/>
      </w:rPr>
    </w:lvl>
    <w:lvl w:ilvl="7" w:tplc="04140003" w:tentative="1">
      <w:start w:val="1"/>
      <w:numFmt w:val="bullet"/>
      <w:lvlText w:val="o"/>
      <w:lvlJc w:val="left"/>
      <w:pPr>
        <w:ind w:left="6480" w:hanging="360"/>
      </w:pPr>
      <w:rPr>
        <w:rFonts w:ascii="Courier New" w:hAnsi="Courier New" w:cs="Courier New" w:hint="default"/>
      </w:rPr>
    </w:lvl>
    <w:lvl w:ilvl="8" w:tplc="04140005" w:tentative="1">
      <w:start w:val="1"/>
      <w:numFmt w:val="bullet"/>
      <w:lvlText w:val=""/>
      <w:lvlJc w:val="left"/>
      <w:pPr>
        <w:ind w:left="7200" w:hanging="360"/>
      </w:pPr>
      <w:rPr>
        <w:rFonts w:ascii="Wingdings" w:hAnsi="Wingdings" w:hint="default"/>
      </w:rPr>
    </w:lvl>
  </w:abstractNum>
  <w:abstractNum w:abstractNumId="111" w15:restartNumberingAfterBreak="0">
    <w:nsid w:val="6839276E"/>
    <w:multiLevelType w:val="hybridMultilevel"/>
    <w:tmpl w:val="964096A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2" w15:restartNumberingAfterBreak="0">
    <w:nsid w:val="693270ED"/>
    <w:multiLevelType w:val="hybridMultilevel"/>
    <w:tmpl w:val="E8083408"/>
    <w:name w:val="disc"/>
    <w:lvl w:ilvl="0" w:tplc="713477F6">
      <w:start w:val="1"/>
      <w:numFmt w:val="bullet"/>
      <w:lvlText w:val="•"/>
      <w:lvlJc w:val="left"/>
      <w:pPr>
        <w:ind w:left="720" w:hanging="360"/>
      </w:pPr>
    </w:lvl>
    <w:lvl w:ilvl="1" w:tplc="BD249864">
      <w:start w:val="1"/>
      <w:numFmt w:val="bullet"/>
      <w:lvlText w:val="•"/>
      <w:lvlJc w:val="left"/>
      <w:pPr>
        <w:ind w:left="1440" w:hanging="360"/>
      </w:pPr>
    </w:lvl>
    <w:lvl w:ilvl="2" w:tplc="A5680282">
      <w:start w:val="1"/>
      <w:numFmt w:val="bullet"/>
      <w:lvlText w:val="•"/>
      <w:lvlJc w:val="left"/>
      <w:pPr>
        <w:ind w:left="2160" w:hanging="360"/>
      </w:pPr>
    </w:lvl>
    <w:lvl w:ilvl="3" w:tplc="A57877D2">
      <w:start w:val="1"/>
      <w:numFmt w:val="bullet"/>
      <w:lvlText w:val="•"/>
      <w:lvlJc w:val="left"/>
      <w:pPr>
        <w:ind w:left="2880" w:hanging="360"/>
      </w:pPr>
    </w:lvl>
    <w:lvl w:ilvl="4" w:tplc="29E46398">
      <w:start w:val="1"/>
      <w:numFmt w:val="bullet"/>
      <w:lvlText w:val="•"/>
      <w:lvlJc w:val="left"/>
      <w:pPr>
        <w:ind w:left="3600" w:hanging="360"/>
      </w:pPr>
    </w:lvl>
    <w:lvl w:ilvl="5" w:tplc="2E1AF4BC">
      <w:start w:val="1"/>
      <w:numFmt w:val="bullet"/>
      <w:lvlText w:val="•"/>
      <w:lvlJc w:val="left"/>
      <w:pPr>
        <w:ind w:left="4320" w:hanging="360"/>
      </w:pPr>
    </w:lvl>
    <w:lvl w:ilvl="6" w:tplc="8B7CA8F8">
      <w:start w:val="1"/>
      <w:numFmt w:val="bullet"/>
      <w:lvlText w:val="•"/>
      <w:lvlJc w:val="left"/>
      <w:pPr>
        <w:ind w:left="5040" w:hanging="360"/>
      </w:pPr>
    </w:lvl>
    <w:lvl w:ilvl="7" w:tplc="CA047ED0">
      <w:start w:val="1"/>
      <w:numFmt w:val="bullet"/>
      <w:lvlText w:val="•"/>
      <w:lvlJc w:val="left"/>
      <w:pPr>
        <w:ind w:left="5760" w:hanging="360"/>
      </w:pPr>
    </w:lvl>
    <w:lvl w:ilvl="8" w:tplc="8C5AC6CE">
      <w:start w:val="1"/>
      <w:numFmt w:val="bullet"/>
      <w:lvlText w:val="•"/>
      <w:lvlJc w:val="left"/>
      <w:pPr>
        <w:ind w:left="6480" w:hanging="360"/>
      </w:pPr>
    </w:lvl>
  </w:abstractNum>
  <w:abstractNum w:abstractNumId="113" w15:restartNumberingAfterBreak="0">
    <w:nsid w:val="6CB07575"/>
    <w:multiLevelType w:val="hybridMultilevel"/>
    <w:tmpl w:val="CCBE1A84"/>
    <w:lvl w:ilvl="0" w:tplc="713477F6">
      <w:start w:val="1"/>
      <w:numFmt w:val="bullet"/>
      <w:lvlText w:val="•"/>
      <w:lvlJc w:val="left"/>
      <w:pPr>
        <w:ind w:left="1080" w:hanging="360"/>
      </w:pPr>
    </w:lvl>
    <w:lvl w:ilvl="1" w:tplc="04140003" w:tentative="1">
      <w:start w:val="1"/>
      <w:numFmt w:val="bullet"/>
      <w:lvlText w:val="o"/>
      <w:lvlJc w:val="left"/>
      <w:pPr>
        <w:ind w:left="1800" w:hanging="360"/>
      </w:pPr>
      <w:rPr>
        <w:rFonts w:ascii="Courier New" w:hAnsi="Courier New" w:cs="Courier New"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114" w15:restartNumberingAfterBreak="0">
    <w:nsid w:val="6CD1697A"/>
    <w:multiLevelType w:val="hybridMultilevel"/>
    <w:tmpl w:val="8034DEA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5" w15:restartNumberingAfterBreak="0">
    <w:nsid w:val="6EC543D0"/>
    <w:multiLevelType w:val="hybridMultilevel"/>
    <w:tmpl w:val="82A68938"/>
    <w:lvl w:ilvl="0" w:tplc="713477F6">
      <w:start w:val="1"/>
      <w:numFmt w:val="bullet"/>
      <w:lvlText w:val="•"/>
      <w:lvlJc w:val="left"/>
      <w:pPr>
        <w:ind w:left="720" w:hanging="360"/>
      </w:p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6" w15:restartNumberingAfterBreak="0">
    <w:nsid w:val="6F7478B4"/>
    <w:multiLevelType w:val="hybridMultilevel"/>
    <w:tmpl w:val="ED08EA28"/>
    <w:lvl w:ilvl="0" w:tplc="D7C890A4">
      <w:numFmt w:val="bullet"/>
      <w:lvlText w:val="-"/>
      <w:lvlJc w:val="left"/>
      <w:pPr>
        <w:ind w:left="720" w:hanging="360"/>
      </w:pPr>
      <w:rPr>
        <w:rFonts w:ascii="Aptos" w:eastAsiaTheme="minorHAnsi" w:hAnsi="Aptos" w:cstheme="minorBidi"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7" w15:restartNumberingAfterBreak="0">
    <w:nsid w:val="6F8E5CE1"/>
    <w:multiLevelType w:val="multilevel"/>
    <w:tmpl w:val="EA44E8C8"/>
    <w:lvl w:ilvl="0">
      <w:start w:val="1"/>
      <w:numFmt w:val="bullet"/>
      <w:lvlText w:val="•"/>
      <w:lvlJc w:val="left"/>
      <w:pPr>
        <w:tabs>
          <w:tab w:val="num" w:pos="854"/>
        </w:tabs>
        <w:ind w:left="854" w:hanging="360"/>
      </w:pPr>
      <w:rPr>
        <w:rFonts w:hint="default"/>
        <w:sz w:val="20"/>
      </w:rPr>
    </w:lvl>
    <w:lvl w:ilvl="1" w:tentative="1">
      <w:start w:val="1"/>
      <w:numFmt w:val="bullet"/>
      <w:lvlText w:val="o"/>
      <w:lvlJc w:val="left"/>
      <w:pPr>
        <w:tabs>
          <w:tab w:val="num" w:pos="1574"/>
        </w:tabs>
        <w:ind w:left="1574" w:hanging="360"/>
      </w:pPr>
      <w:rPr>
        <w:rFonts w:ascii="Courier New" w:hAnsi="Courier New" w:hint="default"/>
        <w:sz w:val="20"/>
      </w:rPr>
    </w:lvl>
    <w:lvl w:ilvl="2" w:tentative="1">
      <w:start w:val="1"/>
      <w:numFmt w:val="bullet"/>
      <w:lvlText w:val=""/>
      <w:lvlJc w:val="left"/>
      <w:pPr>
        <w:tabs>
          <w:tab w:val="num" w:pos="2294"/>
        </w:tabs>
        <w:ind w:left="2294" w:hanging="360"/>
      </w:pPr>
      <w:rPr>
        <w:rFonts w:ascii="Wingdings" w:hAnsi="Wingdings" w:hint="default"/>
        <w:sz w:val="20"/>
      </w:rPr>
    </w:lvl>
    <w:lvl w:ilvl="3" w:tentative="1">
      <w:start w:val="1"/>
      <w:numFmt w:val="bullet"/>
      <w:lvlText w:val=""/>
      <w:lvlJc w:val="left"/>
      <w:pPr>
        <w:tabs>
          <w:tab w:val="num" w:pos="3014"/>
        </w:tabs>
        <w:ind w:left="3014" w:hanging="360"/>
      </w:pPr>
      <w:rPr>
        <w:rFonts w:ascii="Wingdings" w:hAnsi="Wingdings" w:hint="default"/>
        <w:sz w:val="20"/>
      </w:rPr>
    </w:lvl>
    <w:lvl w:ilvl="4" w:tentative="1">
      <w:start w:val="1"/>
      <w:numFmt w:val="bullet"/>
      <w:lvlText w:val=""/>
      <w:lvlJc w:val="left"/>
      <w:pPr>
        <w:tabs>
          <w:tab w:val="num" w:pos="3734"/>
        </w:tabs>
        <w:ind w:left="3734" w:hanging="360"/>
      </w:pPr>
      <w:rPr>
        <w:rFonts w:ascii="Wingdings" w:hAnsi="Wingdings" w:hint="default"/>
        <w:sz w:val="20"/>
      </w:rPr>
    </w:lvl>
    <w:lvl w:ilvl="5" w:tentative="1">
      <w:start w:val="1"/>
      <w:numFmt w:val="bullet"/>
      <w:lvlText w:val=""/>
      <w:lvlJc w:val="left"/>
      <w:pPr>
        <w:tabs>
          <w:tab w:val="num" w:pos="4454"/>
        </w:tabs>
        <w:ind w:left="4454" w:hanging="360"/>
      </w:pPr>
      <w:rPr>
        <w:rFonts w:ascii="Wingdings" w:hAnsi="Wingdings" w:hint="default"/>
        <w:sz w:val="20"/>
      </w:rPr>
    </w:lvl>
    <w:lvl w:ilvl="6" w:tentative="1">
      <w:start w:val="1"/>
      <w:numFmt w:val="bullet"/>
      <w:lvlText w:val=""/>
      <w:lvlJc w:val="left"/>
      <w:pPr>
        <w:tabs>
          <w:tab w:val="num" w:pos="5174"/>
        </w:tabs>
        <w:ind w:left="5174" w:hanging="360"/>
      </w:pPr>
      <w:rPr>
        <w:rFonts w:ascii="Wingdings" w:hAnsi="Wingdings" w:hint="default"/>
        <w:sz w:val="20"/>
      </w:rPr>
    </w:lvl>
    <w:lvl w:ilvl="7" w:tentative="1">
      <w:start w:val="1"/>
      <w:numFmt w:val="bullet"/>
      <w:lvlText w:val=""/>
      <w:lvlJc w:val="left"/>
      <w:pPr>
        <w:tabs>
          <w:tab w:val="num" w:pos="5894"/>
        </w:tabs>
        <w:ind w:left="5894" w:hanging="360"/>
      </w:pPr>
      <w:rPr>
        <w:rFonts w:ascii="Wingdings" w:hAnsi="Wingdings" w:hint="default"/>
        <w:sz w:val="20"/>
      </w:rPr>
    </w:lvl>
    <w:lvl w:ilvl="8" w:tentative="1">
      <w:start w:val="1"/>
      <w:numFmt w:val="bullet"/>
      <w:lvlText w:val=""/>
      <w:lvlJc w:val="left"/>
      <w:pPr>
        <w:tabs>
          <w:tab w:val="num" w:pos="6614"/>
        </w:tabs>
        <w:ind w:left="6614" w:hanging="360"/>
      </w:pPr>
      <w:rPr>
        <w:rFonts w:ascii="Wingdings" w:hAnsi="Wingdings" w:hint="default"/>
        <w:sz w:val="20"/>
      </w:rPr>
    </w:lvl>
  </w:abstractNum>
  <w:abstractNum w:abstractNumId="118" w15:restartNumberingAfterBreak="0">
    <w:nsid w:val="6F9D3A7D"/>
    <w:multiLevelType w:val="hybridMultilevel"/>
    <w:tmpl w:val="0928A6D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9" w15:restartNumberingAfterBreak="0">
    <w:nsid w:val="70541993"/>
    <w:multiLevelType w:val="hybridMultilevel"/>
    <w:tmpl w:val="443C389E"/>
    <w:lvl w:ilvl="0" w:tplc="FFFFFFFF">
      <w:start w:val="1"/>
      <w:numFmt w:val="bullet"/>
      <w:lvlText w:val="•"/>
      <w:lvlJc w:val="left"/>
      <w:pPr>
        <w:ind w:left="720" w:hanging="360"/>
      </w:pPr>
    </w:lvl>
    <w:lvl w:ilvl="1" w:tplc="D7C890A4">
      <w:numFmt w:val="bullet"/>
      <w:lvlText w:val="-"/>
      <w:lvlJc w:val="left"/>
      <w:pPr>
        <w:ind w:left="889" w:hanging="360"/>
      </w:pPr>
      <w:rPr>
        <w:rFonts w:ascii="Aptos" w:eastAsiaTheme="minorHAnsi" w:hAnsi="Aptos" w:cstheme="minorBid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0" w15:restartNumberingAfterBreak="0">
    <w:nsid w:val="737822FE"/>
    <w:multiLevelType w:val="hybridMultilevel"/>
    <w:tmpl w:val="0D165982"/>
    <w:lvl w:ilvl="0" w:tplc="FFFFFFFF">
      <w:start w:val="1"/>
      <w:numFmt w:val="bullet"/>
      <w:lvlText w:val="•"/>
      <w:lvlJc w:val="left"/>
      <w:pPr>
        <w:ind w:left="720" w:hanging="360"/>
      </w:pPr>
    </w:lvl>
    <w:lvl w:ilvl="1" w:tplc="713477F6">
      <w:start w:val="1"/>
      <w:numFmt w:val="bullet"/>
      <w:lvlText w:val="•"/>
      <w:lvlJc w:val="left"/>
      <w:pPr>
        <w:ind w:left="720" w:hanging="360"/>
      </w:p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1" w15:restartNumberingAfterBreak="0">
    <w:nsid w:val="74244D4D"/>
    <w:multiLevelType w:val="hybridMultilevel"/>
    <w:tmpl w:val="A3E65A82"/>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2" w15:restartNumberingAfterBreak="0">
    <w:nsid w:val="7558102A"/>
    <w:multiLevelType w:val="hybridMultilevel"/>
    <w:tmpl w:val="388A58FA"/>
    <w:lvl w:ilvl="0" w:tplc="D7C890A4">
      <w:numFmt w:val="bullet"/>
      <w:lvlText w:val="-"/>
      <w:lvlJc w:val="left"/>
      <w:pPr>
        <w:ind w:left="720" w:hanging="360"/>
      </w:pPr>
      <w:rPr>
        <w:rFonts w:ascii="Aptos" w:eastAsiaTheme="minorHAnsi" w:hAnsi="Aptos" w:cstheme="minorBid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3" w15:restartNumberingAfterBreak="0">
    <w:nsid w:val="763B0154"/>
    <w:multiLevelType w:val="multilevel"/>
    <w:tmpl w:val="61DEE5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4" w15:restartNumberingAfterBreak="0">
    <w:nsid w:val="765B45C6"/>
    <w:multiLevelType w:val="hybridMultilevel"/>
    <w:tmpl w:val="8534AFC8"/>
    <w:lvl w:ilvl="0" w:tplc="C9FC6126">
      <w:start w:val="1"/>
      <w:numFmt w:val="decimal"/>
      <w:lvlText w:val="%1."/>
      <w:lvlJc w:val="left"/>
      <w:pPr>
        <w:ind w:left="1080" w:hanging="72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25" w15:restartNumberingAfterBreak="0">
    <w:nsid w:val="78C3216C"/>
    <w:multiLevelType w:val="hybridMultilevel"/>
    <w:tmpl w:val="E1CCEAF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6" w15:restartNumberingAfterBreak="0">
    <w:nsid w:val="78FF1C48"/>
    <w:multiLevelType w:val="hybridMultilevel"/>
    <w:tmpl w:val="54B63AE8"/>
    <w:lvl w:ilvl="0" w:tplc="D7C890A4">
      <w:numFmt w:val="bullet"/>
      <w:lvlText w:val="-"/>
      <w:lvlJc w:val="left"/>
      <w:pPr>
        <w:ind w:left="889" w:hanging="360"/>
      </w:pPr>
      <w:rPr>
        <w:rFonts w:ascii="Aptos" w:eastAsiaTheme="minorHAnsi" w:hAnsi="Aptos" w:cstheme="minorBidi" w:hint="default"/>
      </w:rPr>
    </w:lvl>
    <w:lvl w:ilvl="1" w:tplc="04140003" w:tentative="1">
      <w:start w:val="1"/>
      <w:numFmt w:val="bullet"/>
      <w:lvlText w:val="o"/>
      <w:lvlJc w:val="left"/>
      <w:pPr>
        <w:ind w:left="1609" w:hanging="360"/>
      </w:pPr>
      <w:rPr>
        <w:rFonts w:ascii="Courier New" w:hAnsi="Courier New" w:cs="Courier New" w:hint="default"/>
      </w:rPr>
    </w:lvl>
    <w:lvl w:ilvl="2" w:tplc="04140005" w:tentative="1">
      <w:start w:val="1"/>
      <w:numFmt w:val="bullet"/>
      <w:lvlText w:val=""/>
      <w:lvlJc w:val="left"/>
      <w:pPr>
        <w:ind w:left="2329" w:hanging="360"/>
      </w:pPr>
      <w:rPr>
        <w:rFonts w:ascii="Wingdings" w:hAnsi="Wingdings" w:hint="default"/>
      </w:rPr>
    </w:lvl>
    <w:lvl w:ilvl="3" w:tplc="04140001" w:tentative="1">
      <w:start w:val="1"/>
      <w:numFmt w:val="bullet"/>
      <w:lvlText w:val=""/>
      <w:lvlJc w:val="left"/>
      <w:pPr>
        <w:ind w:left="3049" w:hanging="360"/>
      </w:pPr>
      <w:rPr>
        <w:rFonts w:ascii="Symbol" w:hAnsi="Symbol" w:hint="default"/>
      </w:rPr>
    </w:lvl>
    <w:lvl w:ilvl="4" w:tplc="04140003" w:tentative="1">
      <w:start w:val="1"/>
      <w:numFmt w:val="bullet"/>
      <w:lvlText w:val="o"/>
      <w:lvlJc w:val="left"/>
      <w:pPr>
        <w:ind w:left="3769" w:hanging="360"/>
      </w:pPr>
      <w:rPr>
        <w:rFonts w:ascii="Courier New" w:hAnsi="Courier New" w:cs="Courier New" w:hint="default"/>
      </w:rPr>
    </w:lvl>
    <w:lvl w:ilvl="5" w:tplc="04140005" w:tentative="1">
      <w:start w:val="1"/>
      <w:numFmt w:val="bullet"/>
      <w:lvlText w:val=""/>
      <w:lvlJc w:val="left"/>
      <w:pPr>
        <w:ind w:left="4489" w:hanging="360"/>
      </w:pPr>
      <w:rPr>
        <w:rFonts w:ascii="Wingdings" w:hAnsi="Wingdings" w:hint="default"/>
      </w:rPr>
    </w:lvl>
    <w:lvl w:ilvl="6" w:tplc="04140001" w:tentative="1">
      <w:start w:val="1"/>
      <w:numFmt w:val="bullet"/>
      <w:lvlText w:val=""/>
      <w:lvlJc w:val="left"/>
      <w:pPr>
        <w:ind w:left="5209" w:hanging="360"/>
      </w:pPr>
      <w:rPr>
        <w:rFonts w:ascii="Symbol" w:hAnsi="Symbol" w:hint="default"/>
      </w:rPr>
    </w:lvl>
    <w:lvl w:ilvl="7" w:tplc="04140003" w:tentative="1">
      <w:start w:val="1"/>
      <w:numFmt w:val="bullet"/>
      <w:lvlText w:val="o"/>
      <w:lvlJc w:val="left"/>
      <w:pPr>
        <w:ind w:left="5929" w:hanging="360"/>
      </w:pPr>
      <w:rPr>
        <w:rFonts w:ascii="Courier New" w:hAnsi="Courier New" w:cs="Courier New" w:hint="default"/>
      </w:rPr>
    </w:lvl>
    <w:lvl w:ilvl="8" w:tplc="04140005" w:tentative="1">
      <w:start w:val="1"/>
      <w:numFmt w:val="bullet"/>
      <w:lvlText w:val=""/>
      <w:lvlJc w:val="left"/>
      <w:pPr>
        <w:ind w:left="6649" w:hanging="360"/>
      </w:pPr>
      <w:rPr>
        <w:rFonts w:ascii="Wingdings" w:hAnsi="Wingdings" w:hint="default"/>
      </w:rPr>
    </w:lvl>
  </w:abstractNum>
  <w:abstractNum w:abstractNumId="127" w15:restartNumberingAfterBreak="0">
    <w:nsid w:val="7DE75C76"/>
    <w:multiLevelType w:val="hybridMultilevel"/>
    <w:tmpl w:val="C61CB7B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8" w15:restartNumberingAfterBreak="0">
    <w:nsid w:val="7F53612F"/>
    <w:multiLevelType w:val="hybridMultilevel"/>
    <w:tmpl w:val="F2BE2484"/>
    <w:lvl w:ilvl="0" w:tplc="04140011">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num w:numId="1" w16cid:durableId="483282310">
    <w:abstractNumId w:val="110"/>
  </w:num>
  <w:num w:numId="2" w16cid:durableId="1166750095">
    <w:abstractNumId w:val="10"/>
  </w:num>
  <w:num w:numId="3" w16cid:durableId="1326737283">
    <w:abstractNumId w:val="34"/>
  </w:num>
  <w:num w:numId="4" w16cid:durableId="1553926414">
    <w:abstractNumId w:val="105"/>
  </w:num>
  <w:num w:numId="5" w16cid:durableId="1003971714">
    <w:abstractNumId w:val="49"/>
  </w:num>
  <w:num w:numId="6" w16cid:durableId="2095973459">
    <w:abstractNumId w:val="21"/>
  </w:num>
  <w:num w:numId="7" w16cid:durableId="874075229">
    <w:abstractNumId w:val="60"/>
  </w:num>
  <w:num w:numId="8" w16cid:durableId="573710648">
    <w:abstractNumId w:val="9"/>
  </w:num>
  <w:num w:numId="9" w16cid:durableId="1882591117">
    <w:abstractNumId w:val="7"/>
  </w:num>
  <w:num w:numId="10" w16cid:durableId="525413357">
    <w:abstractNumId w:val="6"/>
  </w:num>
  <w:num w:numId="11" w16cid:durableId="1921594613">
    <w:abstractNumId w:val="5"/>
  </w:num>
  <w:num w:numId="12" w16cid:durableId="1490710856">
    <w:abstractNumId w:val="4"/>
  </w:num>
  <w:num w:numId="13" w16cid:durableId="1941911290">
    <w:abstractNumId w:val="8"/>
  </w:num>
  <w:num w:numId="14" w16cid:durableId="1039548647">
    <w:abstractNumId w:val="3"/>
  </w:num>
  <w:num w:numId="15" w16cid:durableId="2021812436">
    <w:abstractNumId w:val="2"/>
  </w:num>
  <w:num w:numId="16" w16cid:durableId="122620353">
    <w:abstractNumId w:val="1"/>
  </w:num>
  <w:num w:numId="17" w16cid:durableId="2011911792">
    <w:abstractNumId w:val="0"/>
  </w:num>
  <w:num w:numId="18" w16cid:durableId="1811090236">
    <w:abstractNumId w:val="77"/>
  </w:num>
  <w:num w:numId="19" w16cid:durableId="746268224">
    <w:abstractNumId w:val="76"/>
  </w:num>
  <w:num w:numId="20" w16cid:durableId="158007708">
    <w:abstractNumId w:val="108"/>
  </w:num>
  <w:num w:numId="21" w16cid:durableId="1827433122">
    <w:abstractNumId w:val="112"/>
    <w:lvlOverride w:ilvl="0">
      <w:startOverride w:val="1"/>
    </w:lvlOverride>
  </w:num>
  <w:num w:numId="22" w16cid:durableId="242834230">
    <w:abstractNumId w:val="85"/>
  </w:num>
  <w:num w:numId="23" w16cid:durableId="467861593">
    <w:abstractNumId w:val="123"/>
  </w:num>
  <w:num w:numId="24" w16cid:durableId="1067915898">
    <w:abstractNumId w:val="106"/>
  </w:num>
  <w:num w:numId="25" w16cid:durableId="665790410">
    <w:abstractNumId w:val="62"/>
  </w:num>
  <w:num w:numId="26" w16cid:durableId="456266614">
    <w:abstractNumId w:val="93"/>
  </w:num>
  <w:num w:numId="27" w16cid:durableId="1984432846">
    <w:abstractNumId w:val="103"/>
  </w:num>
  <w:num w:numId="28" w16cid:durableId="191505744">
    <w:abstractNumId w:val="94"/>
  </w:num>
  <w:num w:numId="29" w16cid:durableId="2113474320">
    <w:abstractNumId w:val="18"/>
  </w:num>
  <w:num w:numId="30" w16cid:durableId="1262109376">
    <w:abstractNumId w:val="121"/>
  </w:num>
  <w:num w:numId="31" w16cid:durableId="472603314">
    <w:abstractNumId w:val="47"/>
  </w:num>
  <w:num w:numId="32" w16cid:durableId="1242178995">
    <w:abstractNumId w:val="22"/>
  </w:num>
  <w:num w:numId="33" w16cid:durableId="653922506">
    <w:abstractNumId w:val="79"/>
  </w:num>
  <w:num w:numId="34" w16cid:durableId="69273308">
    <w:abstractNumId w:val="89"/>
  </w:num>
  <w:num w:numId="35" w16cid:durableId="2080057217">
    <w:abstractNumId w:val="83"/>
  </w:num>
  <w:num w:numId="36" w16cid:durableId="169222927">
    <w:abstractNumId w:val="54"/>
    <w:lvlOverride w:ilvl="0">
      <w:startOverride w:val="1"/>
    </w:lvlOverride>
  </w:num>
  <w:num w:numId="37" w16cid:durableId="811600886">
    <w:abstractNumId w:val="128"/>
  </w:num>
  <w:num w:numId="38" w16cid:durableId="931398470">
    <w:abstractNumId w:val="104"/>
  </w:num>
  <w:num w:numId="39" w16cid:durableId="1738824611">
    <w:abstractNumId w:val="101"/>
  </w:num>
  <w:num w:numId="40" w16cid:durableId="1006517944">
    <w:abstractNumId w:val="99"/>
  </w:num>
  <w:num w:numId="41" w16cid:durableId="585500825">
    <w:abstractNumId w:val="14"/>
  </w:num>
  <w:num w:numId="42" w16cid:durableId="615410964">
    <w:abstractNumId w:val="115"/>
  </w:num>
  <w:num w:numId="43" w16cid:durableId="1864243818">
    <w:abstractNumId w:val="25"/>
  </w:num>
  <w:num w:numId="44" w16cid:durableId="1465537880">
    <w:abstractNumId w:val="124"/>
  </w:num>
  <w:num w:numId="45" w16cid:durableId="453452055">
    <w:abstractNumId w:val="46"/>
  </w:num>
  <w:num w:numId="46" w16cid:durableId="2120025374">
    <w:abstractNumId w:val="125"/>
  </w:num>
  <w:num w:numId="47" w16cid:durableId="965618421">
    <w:abstractNumId w:val="71"/>
  </w:num>
  <w:num w:numId="48" w16cid:durableId="1484544762">
    <w:abstractNumId w:val="114"/>
  </w:num>
  <w:num w:numId="49" w16cid:durableId="327026502">
    <w:abstractNumId w:val="65"/>
  </w:num>
  <w:num w:numId="50" w16cid:durableId="572736199">
    <w:abstractNumId w:val="23"/>
  </w:num>
  <w:num w:numId="51" w16cid:durableId="1767535800">
    <w:abstractNumId w:val="20"/>
  </w:num>
  <w:num w:numId="52" w16cid:durableId="1044063640">
    <w:abstractNumId w:val="15"/>
  </w:num>
  <w:num w:numId="53" w16cid:durableId="1425564806">
    <w:abstractNumId w:val="63"/>
  </w:num>
  <w:num w:numId="54" w16cid:durableId="43456598">
    <w:abstractNumId w:val="84"/>
  </w:num>
  <w:num w:numId="55" w16cid:durableId="1170604530">
    <w:abstractNumId w:val="92"/>
  </w:num>
  <w:num w:numId="56" w16cid:durableId="1096098722">
    <w:abstractNumId w:val="51"/>
  </w:num>
  <w:num w:numId="57" w16cid:durableId="1966963353">
    <w:abstractNumId w:val="50"/>
  </w:num>
  <w:num w:numId="58" w16cid:durableId="957493042">
    <w:abstractNumId w:val="91"/>
  </w:num>
  <w:num w:numId="59" w16cid:durableId="41095576">
    <w:abstractNumId w:val="70"/>
  </w:num>
  <w:num w:numId="60" w16cid:durableId="812218410">
    <w:abstractNumId w:val="59"/>
  </w:num>
  <w:num w:numId="61" w16cid:durableId="937180483">
    <w:abstractNumId w:val="66"/>
  </w:num>
  <w:num w:numId="62" w16cid:durableId="1754816835">
    <w:abstractNumId w:val="53"/>
  </w:num>
  <w:num w:numId="63" w16cid:durableId="2095128462">
    <w:abstractNumId w:val="109"/>
  </w:num>
  <w:num w:numId="64" w16cid:durableId="146290073">
    <w:abstractNumId w:val="58"/>
  </w:num>
  <w:num w:numId="65" w16cid:durableId="814957560">
    <w:abstractNumId w:val="82"/>
  </w:num>
  <w:num w:numId="66" w16cid:durableId="1081219278">
    <w:abstractNumId w:val="96"/>
  </w:num>
  <w:num w:numId="67" w16cid:durableId="1723751976">
    <w:abstractNumId w:val="127"/>
  </w:num>
  <w:num w:numId="68" w16cid:durableId="1354843294">
    <w:abstractNumId w:val="122"/>
  </w:num>
  <w:num w:numId="69" w16cid:durableId="1743141609">
    <w:abstractNumId w:val="73"/>
  </w:num>
  <w:num w:numId="70" w16cid:durableId="805466490">
    <w:abstractNumId w:val="56"/>
  </w:num>
  <w:num w:numId="71" w16cid:durableId="386687487">
    <w:abstractNumId w:val="75"/>
  </w:num>
  <w:num w:numId="72" w16cid:durableId="1152988199">
    <w:abstractNumId w:val="13"/>
  </w:num>
  <w:num w:numId="73" w16cid:durableId="913979068">
    <w:abstractNumId w:val="11"/>
  </w:num>
  <w:num w:numId="74" w16cid:durableId="158011251">
    <w:abstractNumId w:val="111"/>
  </w:num>
  <w:num w:numId="75" w16cid:durableId="1983659912">
    <w:abstractNumId w:val="117"/>
  </w:num>
  <w:num w:numId="76" w16cid:durableId="1359038863">
    <w:abstractNumId w:val="52"/>
  </w:num>
  <w:num w:numId="77" w16cid:durableId="1877884137">
    <w:abstractNumId w:val="19"/>
  </w:num>
  <w:num w:numId="78" w16cid:durableId="236670727">
    <w:abstractNumId w:val="24"/>
  </w:num>
  <w:num w:numId="79" w16cid:durableId="799877429">
    <w:abstractNumId w:val="28"/>
  </w:num>
  <w:num w:numId="80" w16cid:durableId="1215000125">
    <w:abstractNumId w:val="80"/>
  </w:num>
  <w:num w:numId="81" w16cid:durableId="959456740">
    <w:abstractNumId w:val="38"/>
  </w:num>
  <w:num w:numId="82" w16cid:durableId="120458853">
    <w:abstractNumId w:val="95"/>
  </w:num>
  <w:num w:numId="83" w16cid:durableId="202137949">
    <w:abstractNumId w:val="78"/>
  </w:num>
  <w:num w:numId="84" w16cid:durableId="1029598650">
    <w:abstractNumId w:val="68"/>
  </w:num>
  <w:num w:numId="85" w16cid:durableId="296840816">
    <w:abstractNumId w:val="120"/>
  </w:num>
  <w:num w:numId="86" w16cid:durableId="763259633">
    <w:abstractNumId w:val="113"/>
  </w:num>
  <w:num w:numId="87" w16cid:durableId="211381682">
    <w:abstractNumId w:val="29"/>
  </w:num>
  <w:num w:numId="88" w16cid:durableId="1338539490">
    <w:abstractNumId w:val="33"/>
  </w:num>
  <w:num w:numId="89" w16cid:durableId="816073283">
    <w:abstractNumId w:val="40"/>
  </w:num>
  <w:num w:numId="90" w16cid:durableId="568002272">
    <w:abstractNumId w:val="39"/>
  </w:num>
  <w:num w:numId="91" w16cid:durableId="783698565">
    <w:abstractNumId w:val="55"/>
  </w:num>
  <w:num w:numId="92" w16cid:durableId="1414469526">
    <w:abstractNumId w:val="74"/>
  </w:num>
  <w:num w:numId="93" w16cid:durableId="441607257">
    <w:abstractNumId w:val="30"/>
  </w:num>
  <w:num w:numId="94" w16cid:durableId="1187257311">
    <w:abstractNumId w:val="126"/>
  </w:num>
  <w:num w:numId="95" w16cid:durableId="51269911">
    <w:abstractNumId w:val="35"/>
  </w:num>
  <w:num w:numId="96" w16cid:durableId="1597446304">
    <w:abstractNumId w:val="116"/>
  </w:num>
  <w:num w:numId="97" w16cid:durableId="1148397723">
    <w:abstractNumId w:val="12"/>
  </w:num>
  <w:num w:numId="98" w16cid:durableId="1941713738">
    <w:abstractNumId w:val="107"/>
  </w:num>
  <w:num w:numId="99" w16cid:durableId="229927830">
    <w:abstractNumId w:val="64"/>
  </w:num>
  <w:num w:numId="100" w16cid:durableId="282268249">
    <w:abstractNumId w:val="36"/>
  </w:num>
  <w:num w:numId="101" w16cid:durableId="415513792">
    <w:abstractNumId w:val="86"/>
  </w:num>
  <w:num w:numId="102" w16cid:durableId="180123147">
    <w:abstractNumId w:val="87"/>
  </w:num>
  <w:num w:numId="103" w16cid:durableId="108090822">
    <w:abstractNumId w:val="100"/>
  </w:num>
  <w:num w:numId="104" w16cid:durableId="1549491760">
    <w:abstractNumId w:val="43"/>
  </w:num>
  <w:num w:numId="105" w16cid:durableId="1506549285">
    <w:abstractNumId w:val="37"/>
  </w:num>
  <w:num w:numId="106" w16cid:durableId="1505706241">
    <w:abstractNumId w:val="16"/>
  </w:num>
  <w:num w:numId="107" w16cid:durableId="1812014979">
    <w:abstractNumId w:val="61"/>
  </w:num>
  <w:num w:numId="108" w16cid:durableId="2100716420">
    <w:abstractNumId w:val="32"/>
  </w:num>
  <w:num w:numId="109" w16cid:durableId="978346325">
    <w:abstractNumId w:val="67"/>
  </w:num>
  <w:num w:numId="110" w16cid:durableId="1834180834">
    <w:abstractNumId w:val="72"/>
  </w:num>
  <w:num w:numId="111" w16cid:durableId="1854803733">
    <w:abstractNumId w:val="88"/>
  </w:num>
  <w:num w:numId="112" w16cid:durableId="1528979003">
    <w:abstractNumId w:val="48"/>
  </w:num>
  <w:num w:numId="113" w16cid:durableId="894127129">
    <w:abstractNumId w:val="31"/>
  </w:num>
  <w:num w:numId="114" w16cid:durableId="1030765454">
    <w:abstractNumId w:val="26"/>
  </w:num>
  <w:num w:numId="115" w16cid:durableId="1186165294">
    <w:abstractNumId w:val="41"/>
  </w:num>
  <w:num w:numId="116" w16cid:durableId="2139448811">
    <w:abstractNumId w:val="69"/>
  </w:num>
  <w:num w:numId="117" w16cid:durableId="1484932295">
    <w:abstractNumId w:val="90"/>
  </w:num>
  <w:num w:numId="118" w16cid:durableId="1886142876">
    <w:abstractNumId w:val="102"/>
  </w:num>
  <w:num w:numId="119" w16cid:durableId="320083999">
    <w:abstractNumId w:val="42"/>
  </w:num>
  <w:num w:numId="120" w16cid:durableId="1833644872">
    <w:abstractNumId w:val="27"/>
  </w:num>
  <w:num w:numId="121" w16cid:durableId="1618827967">
    <w:abstractNumId w:val="119"/>
  </w:num>
  <w:num w:numId="122" w16cid:durableId="397092829">
    <w:abstractNumId w:val="81"/>
  </w:num>
  <w:num w:numId="123" w16cid:durableId="129831098">
    <w:abstractNumId w:val="98"/>
  </w:num>
  <w:num w:numId="124" w16cid:durableId="98263459">
    <w:abstractNumId w:val="17"/>
  </w:num>
  <w:num w:numId="125" w16cid:durableId="1229997319">
    <w:abstractNumId w:val="97"/>
  </w:num>
  <w:num w:numId="126" w16cid:durableId="1065689649">
    <w:abstractNumId w:val="118"/>
  </w:num>
  <w:num w:numId="127" w16cid:durableId="1114397186">
    <w:abstractNumId w:val="45"/>
  </w:num>
  <w:num w:numId="128" w16cid:durableId="284652715">
    <w:abstractNumId w:val="57"/>
  </w:num>
  <w:num w:numId="129" w16cid:durableId="1512062189">
    <w:abstractNumId w:val="44"/>
  </w:num>
  <w:numIdMacAtCleanup w:val="1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8"/>
  <w:embedSystemFonts/>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B2FCA"/>
    <w:rsid w:val="0000045C"/>
    <w:rsid w:val="000006EA"/>
    <w:rsid w:val="00000B49"/>
    <w:rsid w:val="00000C60"/>
    <w:rsid w:val="000010F3"/>
    <w:rsid w:val="00001221"/>
    <w:rsid w:val="0000144C"/>
    <w:rsid w:val="000017B5"/>
    <w:rsid w:val="00001A4E"/>
    <w:rsid w:val="00002142"/>
    <w:rsid w:val="000021AB"/>
    <w:rsid w:val="0000262E"/>
    <w:rsid w:val="00002F20"/>
    <w:rsid w:val="0000337D"/>
    <w:rsid w:val="00003521"/>
    <w:rsid w:val="00003CC7"/>
    <w:rsid w:val="00003DB1"/>
    <w:rsid w:val="00004504"/>
    <w:rsid w:val="000048BE"/>
    <w:rsid w:val="00004BAA"/>
    <w:rsid w:val="00004E5F"/>
    <w:rsid w:val="000052B0"/>
    <w:rsid w:val="00005621"/>
    <w:rsid w:val="00005798"/>
    <w:rsid w:val="000060EA"/>
    <w:rsid w:val="00006139"/>
    <w:rsid w:val="00006450"/>
    <w:rsid w:val="000065C5"/>
    <w:rsid w:val="00006CB0"/>
    <w:rsid w:val="00006F9D"/>
    <w:rsid w:val="0000718F"/>
    <w:rsid w:val="0000720A"/>
    <w:rsid w:val="000072F9"/>
    <w:rsid w:val="0000752F"/>
    <w:rsid w:val="0001013B"/>
    <w:rsid w:val="0001070A"/>
    <w:rsid w:val="00011534"/>
    <w:rsid w:val="0001158B"/>
    <w:rsid w:val="0001171E"/>
    <w:rsid w:val="00011BB3"/>
    <w:rsid w:val="000123AE"/>
    <w:rsid w:val="0001267D"/>
    <w:rsid w:val="00012697"/>
    <w:rsid w:val="00012C35"/>
    <w:rsid w:val="000130D0"/>
    <w:rsid w:val="00013255"/>
    <w:rsid w:val="0001383C"/>
    <w:rsid w:val="0001401E"/>
    <w:rsid w:val="0001461D"/>
    <w:rsid w:val="0001475F"/>
    <w:rsid w:val="000150E5"/>
    <w:rsid w:val="000151E7"/>
    <w:rsid w:val="000155F3"/>
    <w:rsid w:val="00015DE2"/>
    <w:rsid w:val="00016067"/>
    <w:rsid w:val="00016622"/>
    <w:rsid w:val="00016892"/>
    <w:rsid w:val="00016A2C"/>
    <w:rsid w:val="00016E66"/>
    <w:rsid w:val="000170FA"/>
    <w:rsid w:val="0001755C"/>
    <w:rsid w:val="000201F1"/>
    <w:rsid w:val="00020257"/>
    <w:rsid w:val="00020363"/>
    <w:rsid w:val="00020B51"/>
    <w:rsid w:val="00021433"/>
    <w:rsid w:val="0002174C"/>
    <w:rsid w:val="00021980"/>
    <w:rsid w:val="00021DE0"/>
    <w:rsid w:val="00022714"/>
    <w:rsid w:val="00022809"/>
    <w:rsid w:val="0002295D"/>
    <w:rsid w:val="00022CFF"/>
    <w:rsid w:val="00022DBD"/>
    <w:rsid w:val="00022E21"/>
    <w:rsid w:val="00023330"/>
    <w:rsid w:val="00023C5A"/>
    <w:rsid w:val="0002401B"/>
    <w:rsid w:val="000244AC"/>
    <w:rsid w:val="000245E9"/>
    <w:rsid w:val="00024B1D"/>
    <w:rsid w:val="00024F8B"/>
    <w:rsid w:val="000253CF"/>
    <w:rsid w:val="0002591C"/>
    <w:rsid w:val="00025BCE"/>
    <w:rsid w:val="00025DAD"/>
    <w:rsid w:val="00026006"/>
    <w:rsid w:val="00026B4C"/>
    <w:rsid w:val="0002734F"/>
    <w:rsid w:val="00027866"/>
    <w:rsid w:val="000279B5"/>
    <w:rsid w:val="00027A06"/>
    <w:rsid w:val="00027C22"/>
    <w:rsid w:val="0003003F"/>
    <w:rsid w:val="000300E7"/>
    <w:rsid w:val="0003018D"/>
    <w:rsid w:val="000305A0"/>
    <w:rsid w:val="00030765"/>
    <w:rsid w:val="00030B0D"/>
    <w:rsid w:val="000314FE"/>
    <w:rsid w:val="0003161B"/>
    <w:rsid w:val="00031985"/>
    <w:rsid w:val="00031D15"/>
    <w:rsid w:val="0003222B"/>
    <w:rsid w:val="0003226E"/>
    <w:rsid w:val="000329B1"/>
    <w:rsid w:val="000332C7"/>
    <w:rsid w:val="00033435"/>
    <w:rsid w:val="00033718"/>
    <w:rsid w:val="00033C6E"/>
    <w:rsid w:val="00033CA6"/>
    <w:rsid w:val="000343C3"/>
    <w:rsid w:val="0003491F"/>
    <w:rsid w:val="00034C18"/>
    <w:rsid w:val="00034F44"/>
    <w:rsid w:val="000350B1"/>
    <w:rsid w:val="000363F5"/>
    <w:rsid w:val="00036659"/>
    <w:rsid w:val="00036C33"/>
    <w:rsid w:val="00036D2F"/>
    <w:rsid w:val="00036D57"/>
    <w:rsid w:val="000373EC"/>
    <w:rsid w:val="00040419"/>
    <w:rsid w:val="000406C5"/>
    <w:rsid w:val="0004085A"/>
    <w:rsid w:val="00040938"/>
    <w:rsid w:val="0004125F"/>
    <w:rsid w:val="0004127C"/>
    <w:rsid w:val="00041441"/>
    <w:rsid w:val="0004167C"/>
    <w:rsid w:val="000416E1"/>
    <w:rsid w:val="0004190D"/>
    <w:rsid w:val="000424CF"/>
    <w:rsid w:val="00042710"/>
    <w:rsid w:val="00042729"/>
    <w:rsid w:val="00042D43"/>
    <w:rsid w:val="00042D46"/>
    <w:rsid w:val="000430B6"/>
    <w:rsid w:val="00043188"/>
    <w:rsid w:val="00043E07"/>
    <w:rsid w:val="00043F0F"/>
    <w:rsid w:val="00044A8B"/>
    <w:rsid w:val="00044D6A"/>
    <w:rsid w:val="00044D78"/>
    <w:rsid w:val="00044E3A"/>
    <w:rsid w:val="00044E59"/>
    <w:rsid w:val="00045396"/>
    <w:rsid w:val="0004578B"/>
    <w:rsid w:val="000462C5"/>
    <w:rsid w:val="00046A18"/>
    <w:rsid w:val="00046F14"/>
    <w:rsid w:val="00047175"/>
    <w:rsid w:val="00047827"/>
    <w:rsid w:val="0004784C"/>
    <w:rsid w:val="00047FD4"/>
    <w:rsid w:val="0005015C"/>
    <w:rsid w:val="000504F7"/>
    <w:rsid w:val="0005067A"/>
    <w:rsid w:val="00050955"/>
    <w:rsid w:val="000509F0"/>
    <w:rsid w:val="00050A67"/>
    <w:rsid w:val="00050B6B"/>
    <w:rsid w:val="00050CF8"/>
    <w:rsid w:val="000513DC"/>
    <w:rsid w:val="0005145A"/>
    <w:rsid w:val="0005150D"/>
    <w:rsid w:val="00051773"/>
    <w:rsid w:val="00051D51"/>
    <w:rsid w:val="00052402"/>
    <w:rsid w:val="000524AC"/>
    <w:rsid w:val="0005272C"/>
    <w:rsid w:val="00052849"/>
    <w:rsid w:val="00052B63"/>
    <w:rsid w:val="00053029"/>
    <w:rsid w:val="000531FB"/>
    <w:rsid w:val="000535E1"/>
    <w:rsid w:val="00053BF4"/>
    <w:rsid w:val="00053F4B"/>
    <w:rsid w:val="00055A74"/>
    <w:rsid w:val="00056AD8"/>
    <w:rsid w:val="00056CDD"/>
    <w:rsid w:val="00056CEA"/>
    <w:rsid w:val="0005721A"/>
    <w:rsid w:val="00057337"/>
    <w:rsid w:val="0005776E"/>
    <w:rsid w:val="000577C2"/>
    <w:rsid w:val="00057A70"/>
    <w:rsid w:val="00057D58"/>
    <w:rsid w:val="000600E1"/>
    <w:rsid w:val="0006033D"/>
    <w:rsid w:val="000603C5"/>
    <w:rsid w:val="0006046D"/>
    <w:rsid w:val="00060524"/>
    <w:rsid w:val="0006068F"/>
    <w:rsid w:val="00060CD1"/>
    <w:rsid w:val="00060D8C"/>
    <w:rsid w:val="0006141D"/>
    <w:rsid w:val="00061714"/>
    <w:rsid w:val="00061C4C"/>
    <w:rsid w:val="00061C5F"/>
    <w:rsid w:val="00061CC5"/>
    <w:rsid w:val="00061E88"/>
    <w:rsid w:val="00062317"/>
    <w:rsid w:val="000624B0"/>
    <w:rsid w:val="000627D2"/>
    <w:rsid w:val="00062AE9"/>
    <w:rsid w:val="00062E41"/>
    <w:rsid w:val="000634E4"/>
    <w:rsid w:val="00063868"/>
    <w:rsid w:val="00063A4D"/>
    <w:rsid w:val="00063BB1"/>
    <w:rsid w:val="00063D55"/>
    <w:rsid w:val="00063E98"/>
    <w:rsid w:val="0006476E"/>
    <w:rsid w:val="00064CE0"/>
    <w:rsid w:val="00064E26"/>
    <w:rsid w:val="00064F24"/>
    <w:rsid w:val="000655FD"/>
    <w:rsid w:val="00065798"/>
    <w:rsid w:val="00065F01"/>
    <w:rsid w:val="00065F7A"/>
    <w:rsid w:val="00065FBE"/>
    <w:rsid w:val="0006609D"/>
    <w:rsid w:val="000660BD"/>
    <w:rsid w:val="00066B3E"/>
    <w:rsid w:val="00066DB2"/>
    <w:rsid w:val="00066DB8"/>
    <w:rsid w:val="00067064"/>
    <w:rsid w:val="00067950"/>
    <w:rsid w:val="00067DBE"/>
    <w:rsid w:val="000701AB"/>
    <w:rsid w:val="0007089B"/>
    <w:rsid w:val="0007097C"/>
    <w:rsid w:val="00070A95"/>
    <w:rsid w:val="00070AAA"/>
    <w:rsid w:val="00071854"/>
    <w:rsid w:val="000719F4"/>
    <w:rsid w:val="00071E7A"/>
    <w:rsid w:val="00072134"/>
    <w:rsid w:val="00072572"/>
    <w:rsid w:val="00072BC1"/>
    <w:rsid w:val="00072D94"/>
    <w:rsid w:val="00073551"/>
    <w:rsid w:val="00073838"/>
    <w:rsid w:val="0007384E"/>
    <w:rsid w:val="00073EA9"/>
    <w:rsid w:val="00074456"/>
    <w:rsid w:val="000746CF"/>
    <w:rsid w:val="000758CC"/>
    <w:rsid w:val="00075C42"/>
    <w:rsid w:val="00076166"/>
    <w:rsid w:val="00076295"/>
    <w:rsid w:val="00076DF2"/>
    <w:rsid w:val="0007707E"/>
    <w:rsid w:val="00077190"/>
    <w:rsid w:val="00077317"/>
    <w:rsid w:val="00077969"/>
    <w:rsid w:val="00080733"/>
    <w:rsid w:val="000809DC"/>
    <w:rsid w:val="00080D1E"/>
    <w:rsid w:val="00080EFA"/>
    <w:rsid w:val="00080F72"/>
    <w:rsid w:val="00080F7C"/>
    <w:rsid w:val="000817B7"/>
    <w:rsid w:val="00081A03"/>
    <w:rsid w:val="000820FC"/>
    <w:rsid w:val="00082623"/>
    <w:rsid w:val="00082753"/>
    <w:rsid w:val="000828E7"/>
    <w:rsid w:val="00082B5A"/>
    <w:rsid w:val="00082C9C"/>
    <w:rsid w:val="00083058"/>
    <w:rsid w:val="00084A5C"/>
    <w:rsid w:val="00084D01"/>
    <w:rsid w:val="0008539D"/>
    <w:rsid w:val="0008560D"/>
    <w:rsid w:val="00085E6E"/>
    <w:rsid w:val="000861BF"/>
    <w:rsid w:val="0008624E"/>
    <w:rsid w:val="00086270"/>
    <w:rsid w:val="0008728C"/>
    <w:rsid w:val="00087886"/>
    <w:rsid w:val="0009081C"/>
    <w:rsid w:val="00090F55"/>
    <w:rsid w:val="000910F0"/>
    <w:rsid w:val="000915D8"/>
    <w:rsid w:val="00091696"/>
    <w:rsid w:val="00091B28"/>
    <w:rsid w:val="00091B60"/>
    <w:rsid w:val="00091DAE"/>
    <w:rsid w:val="00091EAF"/>
    <w:rsid w:val="00091EC3"/>
    <w:rsid w:val="000923E9"/>
    <w:rsid w:val="00092421"/>
    <w:rsid w:val="000927A2"/>
    <w:rsid w:val="00092C7C"/>
    <w:rsid w:val="00092C8D"/>
    <w:rsid w:val="00093127"/>
    <w:rsid w:val="00093596"/>
    <w:rsid w:val="00093A56"/>
    <w:rsid w:val="00093B25"/>
    <w:rsid w:val="00093B69"/>
    <w:rsid w:val="000941DE"/>
    <w:rsid w:val="00094962"/>
    <w:rsid w:val="000949DE"/>
    <w:rsid w:val="00094F30"/>
    <w:rsid w:val="00094F7F"/>
    <w:rsid w:val="00095260"/>
    <w:rsid w:val="000958F0"/>
    <w:rsid w:val="00095C52"/>
    <w:rsid w:val="00097346"/>
    <w:rsid w:val="00097D81"/>
    <w:rsid w:val="000A0008"/>
    <w:rsid w:val="000A0078"/>
    <w:rsid w:val="000A022B"/>
    <w:rsid w:val="000A028E"/>
    <w:rsid w:val="000A079D"/>
    <w:rsid w:val="000A0DEB"/>
    <w:rsid w:val="000A1BFA"/>
    <w:rsid w:val="000A1C3A"/>
    <w:rsid w:val="000A1E4F"/>
    <w:rsid w:val="000A1FFA"/>
    <w:rsid w:val="000A230C"/>
    <w:rsid w:val="000A2524"/>
    <w:rsid w:val="000A2604"/>
    <w:rsid w:val="000A2750"/>
    <w:rsid w:val="000A27C1"/>
    <w:rsid w:val="000A2B58"/>
    <w:rsid w:val="000A33A9"/>
    <w:rsid w:val="000A347A"/>
    <w:rsid w:val="000A3545"/>
    <w:rsid w:val="000A35E1"/>
    <w:rsid w:val="000A3B20"/>
    <w:rsid w:val="000A3E91"/>
    <w:rsid w:val="000A41B1"/>
    <w:rsid w:val="000A41F0"/>
    <w:rsid w:val="000A45BD"/>
    <w:rsid w:val="000A48EE"/>
    <w:rsid w:val="000A4B38"/>
    <w:rsid w:val="000A4EFC"/>
    <w:rsid w:val="000A4FE1"/>
    <w:rsid w:val="000A5301"/>
    <w:rsid w:val="000A555F"/>
    <w:rsid w:val="000A5669"/>
    <w:rsid w:val="000A5C50"/>
    <w:rsid w:val="000A615C"/>
    <w:rsid w:val="000A63F8"/>
    <w:rsid w:val="000A7178"/>
    <w:rsid w:val="000A7862"/>
    <w:rsid w:val="000A78F4"/>
    <w:rsid w:val="000A7B62"/>
    <w:rsid w:val="000A7C8D"/>
    <w:rsid w:val="000B0075"/>
    <w:rsid w:val="000B013B"/>
    <w:rsid w:val="000B0603"/>
    <w:rsid w:val="000B0614"/>
    <w:rsid w:val="000B06C3"/>
    <w:rsid w:val="000B1232"/>
    <w:rsid w:val="000B14FC"/>
    <w:rsid w:val="000B1700"/>
    <w:rsid w:val="000B17D1"/>
    <w:rsid w:val="000B1A3E"/>
    <w:rsid w:val="000B1C1B"/>
    <w:rsid w:val="000B1F84"/>
    <w:rsid w:val="000B2913"/>
    <w:rsid w:val="000B2EA4"/>
    <w:rsid w:val="000B36DB"/>
    <w:rsid w:val="000B3F22"/>
    <w:rsid w:val="000B47A7"/>
    <w:rsid w:val="000B4923"/>
    <w:rsid w:val="000B4F45"/>
    <w:rsid w:val="000B52A1"/>
    <w:rsid w:val="000B5650"/>
    <w:rsid w:val="000B5928"/>
    <w:rsid w:val="000B5A2C"/>
    <w:rsid w:val="000B5A3A"/>
    <w:rsid w:val="000B5C02"/>
    <w:rsid w:val="000B6445"/>
    <w:rsid w:val="000B65B1"/>
    <w:rsid w:val="000B6AE0"/>
    <w:rsid w:val="000B6B45"/>
    <w:rsid w:val="000B6B4E"/>
    <w:rsid w:val="000B6E44"/>
    <w:rsid w:val="000B72BF"/>
    <w:rsid w:val="000B741B"/>
    <w:rsid w:val="000B75BF"/>
    <w:rsid w:val="000B771F"/>
    <w:rsid w:val="000B77F7"/>
    <w:rsid w:val="000B7C83"/>
    <w:rsid w:val="000C01AA"/>
    <w:rsid w:val="000C01C3"/>
    <w:rsid w:val="000C0283"/>
    <w:rsid w:val="000C07DF"/>
    <w:rsid w:val="000C08E8"/>
    <w:rsid w:val="000C11EB"/>
    <w:rsid w:val="000C1F84"/>
    <w:rsid w:val="000C1FB7"/>
    <w:rsid w:val="000C2100"/>
    <w:rsid w:val="000C215B"/>
    <w:rsid w:val="000C2560"/>
    <w:rsid w:val="000C29D1"/>
    <w:rsid w:val="000C2A68"/>
    <w:rsid w:val="000C2AFF"/>
    <w:rsid w:val="000C32EA"/>
    <w:rsid w:val="000C3531"/>
    <w:rsid w:val="000C3680"/>
    <w:rsid w:val="000C3A67"/>
    <w:rsid w:val="000C4465"/>
    <w:rsid w:val="000C4D14"/>
    <w:rsid w:val="000C5255"/>
    <w:rsid w:val="000C57B8"/>
    <w:rsid w:val="000C5A02"/>
    <w:rsid w:val="000C6EE0"/>
    <w:rsid w:val="000C73A8"/>
    <w:rsid w:val="000C7779"/>
    <w:rsid w:val="000C7C1D"/>
    <w:rsid w:val="000D043B"/>
    <w:rsid w:val="000D1220"/>
    <w:rsid w:val="000D1DE9"/>
    <w:rsid w:val="000D1EDE"/>
    <w:rsid w:val="000D2DEC"/>
    <w:rsid w:val="000D312F"/>
    <w:rsid w:val="000D320E"/>
    <w:rsid w:val="000D3906"/>
    <w:rsid w:val="000D3CBB"/>
    <w:rsid w:val="000D3E68"/>
    <w:rsid w:val="000D562B"/>
    <w:rsid w:val="000D57F1"/>
    <w:rsid w:val="000D5C97"/>
    <w:rsid w:val="000D5E7D"/>
    <w:rsid w:val="000D6391"/>
    <w:rsid w:val="000D6C04"/>
    <w:rsid w:val="000D7767"/>
    <w:rsid w:val="000E015C"/>
    <w:rsid w:val="000E0C0A"/>
    <w:rsid w:val="000E0DEF"/>
    <w:rsid w:val="000E0E8C"/>
    <w:rsid w:val="000E1119"/>
    <w:rsid w:val="000E1E4F"/>
    <w:rsid w:val="000E2109"/>
    <w:rsid w:val="000E254E"/>
    <w:rsid w:val="000E26DE"/>
    <w:rsid w:val="000E2778"/>
    <w:rsid w:val="000E27F5"/>
    <w:rsid w:val="000E2A20"/>
    <w:rsid w:val="000E3AB8"/>
    <w:rsid w:val="000E3F2D"/>
    <w:rsid w:val="000E41F1"/>
    <w:rsid w:val="000E47ED"/>
    <w:rsid w:val="000E4E48"/>
    <w:rsid w:val="000E51BD"/>
    <w:rsid w:val="000E53D0"/>
    <w:rsid w:val="000E5807"/>
    <w:rsid w:val="000E58F4"/>
    <w:rsid w:val="000E5BFA"/>
    <w:rsid w:val="000E6684"/>
    <w:rsid w:val="000E66EB"/>
    <w:rsid w:val="000E6C2C"/>
    <w:rsid w:val="000E6F20"/>
    <w:rsid w:val="000E749E"/>
    <w:rsid w:val="000E77D1"/>
    <w:rsid w:val="000E7EAE"/>
    <w:rsid w:val="000F0349"/>
    <w:rsid w:val="000F046E"/>
    <w:rsid w:val="000F0930"/>
    <w:rsid w:val="000F1244"/>
    <w:rsid w:val="000F174B"/>
    <w:rsid w:val="000F1CE8"/>
    <w:rsid w:val="000F20E7"/>
    <w:rsid w:val="000F22F6"/>
    <w:rsid w:val="000F2779"/>
    <w:rsid w:val="000F2D8E"/>
    <w:rsid w:val="000F2F36"/>
    <w:rsid w:val="000F2F7F"/>
    <w:rsid w:val="000F3104"/>
    <w:rsid w:val="000F338A"/>
    <w:rsid w:val="000F383C"/>
    <w:rsid w:val="000F3E33"/>
    <w:rsid w:val="000F3F9B"/>
    <w:rsid w:val="000F41A5"/>
    <w:rsid w:val="000F48D4"/>
    <w:rsid w:val="000F4CBD"/>
    <w:rsid w:val="000F5014"/>
    <w:rsid w:val="000F50C4"/>
    <w:rsid w:val="000F5169"/>
    <w:rsid w:val="000F543C"/>
    <w:rsid w:val="000F555B"/>
    <w:rsid w:val="000F55EC"/>
    <w:rsid w:val="000F584B"/>
    <w:rsid w:val="000F6458"/>
    <w:rsid w:val="000F68D1"/>
    <w:rsid w:val="000F69B6"/>
    <w:rsid w:val="000F6ABF"/>
    <w:rsid w:val="000F6F0F"/>
    <w:rsid w:val="000F7427"/>
    <w:rsid w:val="000F75A5"/>
    <w:rsid w:val="000F76F8"/>
    <w:rsid w:val="000F7C63"/>
    <w:rsid w:val="000F7E36"/>
    <w:rsid w:val="001007AE"/>
    <w:rsid w:val="001008A5"/>
    <w:rsid w:val="001009FA"/>
    <w:rsid w:val="001019A6"/>
    <w:rsid w:val="00101B27"/>
    <w:rsid w:val="00101B42"/>
    <w:rsid w:val="00101E15"/>
    <w:rsid w:val="0010231D"/>
    <w:rsid w:val="001024C8"/>
    <w:rsid w:val="00102FE6"/>
    <w:rsid w:val="001034D6"/>
    <w:rsid w:val="00103906"/>
    <w:rsid w:val="001042E2"/>
    <w:rsid w:val="00104548"/>
    <w:rsid w:val="001045D7"/>
    <w:rsid w:val="001045E3"/>
    <w:rsid w:val="001049D1"/>
    <w:rsid w:val="001053C9"/>
    <w:rsid w:val="00105400"/>
    <w:rsid w:val="00105B22"/>
    <w:rsid w:val="001061B7"/>
    <w:rsid w:val="0010658E"/>
    <w:rsid w:val="0010717B"/>
    <w:rsid w:val="0010779F"/>
    <w:rsid w:val="001077BC"/>
    <w:rsid w:val="001079E9"/>
    <w:rsid w:val="00107D1A"/>
    <w:rsid w:val="001103FB"/>
    <w:rsid w:val="00110D57"/>
    <w:rsid w:val="00110F12"/>
    <w:rsid w:val="001111A9"/>
    <w:rsid w:val="0011134E"/>
    <w:rsid w:val="001117CE"/>
    <w:rsid w:val="00111971"/>
    <w:rsid w:val="00111986"/>
    <w:rsid w:val="0011213F"/>
    <w:rsid w:val="00112511"/>
    <w:rsid w:val="00112B52"/>
    <w:rsid w:val="00112BE5"/>
    <w:rsid w:val="00112DD4"/>
    <w:rsid w:val="00112F23"/>
    <w:rsid w:val="00113173"/>
    <w:rsid w:val="00113465"/>
    <w:rsid w:val="00113AA9"/>
    <w:rsid w:val="00113D36"/>
    <w:rsid w:val="00113F18"/>
    <w:rsid w:val="001141A3"/>
    <w:rsid w:val="00114378"/>
    <w:rsid w:val="001147FD"/>
    <w:rsid w:val="0011587C"/>
    <w:rsid w:val="00115F30"/>
    <w:rsid w:val="00115F34"/>
    <w:rsid w:val="0011653C"/>
    <w:rsid w:val="00116D8C"/>
    <w:rsid w:val="00117042"/>
    <w:rsid w:val="00117A4F"/>
    <w:rsid w:val="00117DFF"/>
    <w:rsid w:val="001200B6"/>
    <w:rsid w:val="0012059A"/>
    <w:rsid w:val="00120AEA"/>
    <w:rsid w:val="00120E33"/>
    <w:rsid w:val="001218DB"/>
    <w:rsid w:val="001219E3"/>
    <w:rsid w:val="00121C3F"/>
    <w:rsid w:val="00121CC1"/>
    <w:rsid w:val="00121DBD"/>
    <w:rsid w:val="00122407"/>
    <w:rsid w:val="001225D6"/>
    <w:rsid w:val="00122C06"/>
    <w:rsid w:val="001230BE"/>
    <w:rsid w:val="00123320"/>
    <w:rsid w:val="00123515"/>
    <w:rsid w:val="001235F2"/>
    <w:rsid w:val="001236D8"/>
    <w:rsid w:val="00123EE4"/>
    <w:rsid w:val="00123EFA"/>
    <w:rsid w:val="00124116"/>
    <w:rsid w:val="00124762"/>
    <w:rsid w:val="00124999"/>
    <w:rsid w:val="00125032"/>
    <w:rsid w:val="00125244"/>
    <w:rsid w:val="00125584"/>
    <w:rsid w:val="001255BE"/>
    <w:rsid w:val="00125725"/>
    <w:rsid w:val="00125C26"/>
    <w:rsid w:val="0012639E"/>
    <w:rsid w:val="001263E6"/>
    <w:rsid w:val="0012653D"/>
    <w:rsid w:val="00126578"/>
    <w:rsid w:val="001266CD"/>
    <w:rsid w:val="00126710"/>
    <w:rsid w:val="00126892"/>
    <w:rsid w:val="00126A55"/>
    <w:rsid w:val="00126D00"/>
    <w:rsid w:val="001270EF"/>
    <w:rsid w:val="0012723B"/>
    <w:rsid w:val="00127396"/>
    <w:rsid w:val="00127CEC"/>
    <w:rsid w:val="00127E34"/>
    <w:rsid w:val="001300BE"/>
    <w:rsid w:val="001300D0"/>
    <w:rsid w:val="00130298"/>
    <w:rsid w:val="00130673"/>
    <w:rsid w:val="001306D0"/>
    <w:rsid w:val="0013108C"/>
    <w:rsid w:val="0013145C"/>
    <w:rsid w:val="00131B31"/>
    <w:rsid w:val="00132477"/>
    <w:rsid w:val="0013273F"/>
    <w:rsid w:val="00132B07"/>
    <w:rsid w:val="00132CBB"/>
    <w:rsid w:val="00132FAE"/>
    <w:rsid w:val="001331B9"/>
    <w:rsid w:val="001338DB"/>
    <w:rsid w:val="00133C3B"/>
    <w:rsid w:val="00133E23"/>
    <w:rsid w:val="00133EA2"/>
    <w:rsid w:val="001342C0"/>
    <w:rsid w:val="001345F2"/>
    <w:rsid w:val="00135584"/>
    <w:rsid w:val="001356A1"/>
    <w:rsid w:val="0013586D"/>
    <w:rsid w:val="00135A61"/>
    <w:rsid w:val="00135BAF"/>
    <w:rsid w:val="001364C9"/>
    <w:rsid w:val="0013654F"/>
    <w:rsid w:val="001366FD"/>
    <w:rsid w:val="00136F1D"/>
    <w:rsid w:val="001373BA"/>
    <w:rsid w:val="0013763C"/>
    <w:rsid w:val="00137930"/>
    <w:rsid w:val="001379FB"/>
    <w:rsid w:val="00137FA9"/>
    <w:rsid w:val="0014011E"/>
    <w:rsid w:val="001401AC"/>
    <w:rsid w:val="00140B38"/>
    <w:rsid w:val="00140B64"/>
    <w:rsid w:val="00140BA8"/>
    <w:rsid w:val="00140F50"/>
    <w:rsid w:val="00141009"/>
    <w:rsid w:val="001410D0"/>
    <w:rsid w:val="001419FD"/>
    <w:rsid w:val="00141AFD"/>
    <w:rsid w:val="00141B58"/>
    <w:rsid w:val="00142827"/>
    <w:rsid w:val="001429EA"/>
    <w:rsid w:val="00142AC3"/>
    <w:rsid w:val="00142D51"/>
    <w:rsid w:val="00143DAF"/>
    <w:rsid w:val="00144B9E"/>
    <w:rsid w:val="00144C4A"/>
    <w:rsid w:val="0014507B"/>
    <w:rsid w:val="00145A90"/>
    <w:rsid w:val="00145B3B"/>
    <w:rsid w:val="00145C9E"/>
    <w:rsid w:val="00145FC4"/>
    <w:rsid w:val="001460BF"/>
    <w:rsid w:val="0014654E"/>
    <w:rsid w:val="00146590"/>
    <w:rsid w:val="0014676D"/>
    <w:rsid w:val="00146CEE"/>
    <w:rsid w:val="00146F4C"/>
    <w:rsid w:val="001473D9"/>
    <w:rsid w:val="001479EC"/>
    <w:rsid w:val="00147CC0"/>
    <w:rsid w:val="00150223"/>
    <w:rsid w:val="0015035F"/>
    <w:rsid w:val="00150DDE"/>
    <w:rsid w:val="00151093"/>
    <w:rsid w:val="00151936"/>
    <w:rsid w:val="00151CB9"/>
    <w:rsid w:val="00152027"/>
    <w:rsid w:val="001526DB"/>
    <w:rsid w:val="00153A54"/>
    <w:rsid w:val="001541AB"/>
    <w:rsid w:val="0015468E"/>
    <w:rsid w:val="00154B87"/>
    <w:rsid w:val="0015537D"/>
    <w:rsid w:val="0015542A"/>
    <w:rsid w:val="001555F5"/>
    <w:rsid w:val="00155842"/>
    <w:rsid w:val="00155F21"/>
    <w:rsid w:val="00156260"/>
    <w:rsid w:val="00156704"/>
    <w:rsid w:val="00156E3C"/>
    <w:rsid w:val="00156F4F"/>
    <w:rsid w:val="00157B27"/>
    <w:rsid w:val="00157C7A"/>
    <w:rsid w:val="001605DA"/>
    <w:rsid w:val="00160BF8"/>
    <w:rsid w:val="0016130C"/>
    <w:rsid w:val="00161A71"/>
    <w:rsid w:val="00161AF0"/>
    <w:rsid w:val="00162123"/>
    <w:rsid w:val="00162931"/>
    <w:rsid w:val="00162A8D"/>
    <w:rsid w:val="00162AAA"/>
    <w:rsid w:val="00163662"/>
    <w:rsid w:val="00163675"/>
    <w:rsid w:val="00163BDA"/>
    <w:rsid w:val="00163EFA"/>
    <w:rsid w:val="00163FFB"/>
    <w:rsid w:val="00164483"/>
    <w:rsid w:val="001645BD"/>
    <w:rsid w:val="00164BCD"/>
    <w:rsid w:val="00164C24"/>
    <w:rsid w:val="00164C95"/>
    <w:rsid w:val="00164EBA"/>
    <w:rsid w:val="0016512E"/>
    <w:rsid w:val="0016653E"/>
    <w:rsid w:val="001665B2"/>
    <w:rsid w:val="00166681"/>
    <w:rsid w:val="001666E0"/>
    <w:rsid w:val="0016697F"/>
    <w:rsid w:val="00166CA5"/>
    <w:rsid w:val="00166DCB"/>
    <w:rsid w:val="00167219"/>
    <w:rsid w:val="0016737B"/>
    <w:rsid w:val="00167901"/>
    <w:rsid w:val="00167C03"/>
    <w:rsid w:val="00167ED6"/>
    <w:rsid w:val="00170056"/>
    <w:rsid w:val="00170288"/>
    <w:rsid w:val="00170303"/>
    <w:rsid w:val="00170CA0"/>
    <w:rsid w:val="0017157F"/>
    <w:rsid w:val="001719A5"/>
    <w:rsid w:val="00172867"/>
    <w:rsid w:val="0017292C"/>
    <w:rsid w:val="00173548"/>
    <w:rsid w:val="00173C4E"/>
    <w:rsid w:val="0017400B"/>
    <w:rsid w:val="001744DE"/>
    <w:rsid w:val="0017450A"/>
    <w:rsid w:val="00174775"/>
    <w:rsid w:val="001747E3"/>
    <w:rsid w:val="00174C56"/>
    <w:rsid w:val="00174DBD"/>
    <w:rsid w:val="001751DF"/>
    <w:rsid w:val="00175983"/>
    <w:rsid w:val="00176623"/>
    <w:rsid w:val="0017696E"/>
    <w:rsid w:val="001774B1"/>
    <w:rsid w:val="00177585"/>
    <w:rsid w:val="0017782D"/>
    <w:rsid w:val="0017785F"/>
    <w:rsid w:val="00177D1F"/>
    <w:rsid w:val="00180173"/>
    <w:rsid w:val="001803D0"/>
    <w:rsid w:val="001805AC"/>
    <w:rsid w:val="00180815"/>
    <w:rsid w:val="00180C5C"/>
    <w:rsid w:val="00180EEE"/>
    <w:rsid w:val="00181071"/>
    <w:rsid w:val="00181298"/>
    <w:rsid w:val="00181413"/>
    <w:rsid w:val="001814B2"/>
    <w:rsid w:val="0018163F"/>
    <w:rsid w:val="00182655"/>
    <w:rsid w:val="00184240"/>
    <w:rsid w:val="00184FB5"/>
    <w:rsid w:val="00185411"/>
    <w:rsid w:val="001854AB"/>
    <w:rsid w:val="00185700"/>
    <w:rsid w:val="00185832"/>
    <w:rsid w:val="00186761"/>
    <w:rsid w:val="00186B06"/>
    <w:rsid w:val="001876F6"/>
    <w:rsid w:val="0018772D"/>
    <w:rsid w:val="001900DD"/>
    <w:rsid w:val="00190363"/>
    <w:rsid w:val="00190963"/>
    <w:rsid w:val="001913B6"/>
    <w:rsid w:val="00191DBD"/>
    <w:rsid w:val="00192610"/>
    <w:rsid w:val="00192ECF"/>
    <w:rsid w:val="00192F26"/>
    <w:rsid w:val="00192F8E"/>
    <w:rsid w:val="0019332D"/>
    <w:rsid w:val="00193709"/>
    <w:rsid w:val="00193A0E"/>
    <w:rsid w:val="00193B3A"/>
    <w:rsid w:val="00193FEB"/>
    <w:rsid w:val="001942F9"/>
    <w:rsid w:val="001944F8"/>
    <w:rsid w:val="0019479B"/>
    <w:rsid w:val="00195318"/>
    <w:rsid w:val="00195360"/>
    <w:rsid w:val="00195E2F"/>
    <w:rsid w:val="00195FEB"/>
    <w:rsid w:val="00196692"/>
    <w:rsid w:val="00196CB6"/>
    <w:rsid w:val="00197425"/>
    <w:rsid w:val="00197505"/>
    <w:rsid w:val="001A07CB"/>
    <w:rsid w:val="001A1330"/>
    <w:rsid w:val="001A15F8"/>
    <w:rsid w:val="001A1975"/>
    <w:rsid w:val="001A1C24"/>
    <w:rsid w:val="001A207E"/>
    <w:rsid w:val="001A21E3"/>
    <w:rsid w:val="001A24DE"/>
    <w:rsid w:val="001A26DE"/>
    <w:rsid w:val="001A2D41"/>
    <w:rsid w:val="001A2F23"/>
    <w:rsid w:val="001A2F95"/>
    <w:rsid w:val="001A3347"/>
    <w:rsid w:val="001A35FA"/>
    <w:rsid w:val="001A39DB"/>
    <w:rsid w:val="001A3AC3"/>
    <w:rsid w:val="001A434F"/>
    <w:rsid w:val="001A4746"/>
    <w:rsid w:val="001A4E96"/>
    <w:rsid w:val="001A4EC4"/>
    <w:rsid w:val="001A5981"/>
    <w:rsid w:val="001A5CAB"/>
    <w:rsid w:val="001A6521"/>
    <w:rsid w:val="001A6FD9"/>
    <w:rsid w:val="001A7632"/>
    <w:rsid w:val="001A7B13"/>
    <w:rsid w:val="001A7DFA"/>
    <w:rsid w:val="001B0336"/>
    <w:rsid w:val="001B034C"/>
    <w:rsid w:val="001B03A3"/>
    <w:rsid w:val="001B0F3F"/>
    <w:rsid w:val="001B1076"/>
    <w:rsid w:val="001B12FD"/>
    <w:rsid w:val="001B1445"/>
    <w:rsid w:val="001B19BD"/>
    <w:rsid w:val="001B1C7C"/>
    <w:rsid w:val="001B2198"/>
    <w:rsid w:val="001B23E4"/>
    <w:rsid w:val="001B29E7"/>
    <w:rsid w:val="001B2D81"/>
    <w:rsid w:val="001B3432"/>
    <w:rsid w:val="001B356E"/>
    <w:rsid w:val="001B3752"/>
    <w:rsid w:val="001B477B"/>
    <w:rsid w:val="001B4DFA"/>
    <w:rsid w:val="001B4E07"/>
    <w:rsid w:val="001B5379"/>
    <w:rsid w:val="001B5CA4"/>
    <w:rsid w:val="001B6041"/>
    <w:rsid w:val="001B629E"/>
    <w:rsid w:val="001B6E41"/>
    <w:rsid w:val="001B703A"/>
    <w:rsid w:val="001B71A7"/>
    <w:rsid w:val="001B72BD"/>
    <w:rsid w:val="001B749A"/>
    <w:rsid w:val="001B7675"/>
    <w:rsid w:val="001C0087"/>
    <w:rsid w:val="001C02AE"/>
    <w:rsid w:val="001C05EF"/>
    <w:rsid w:val="001C0EC3"/>
    <w:rsid w:val="001C13FC"/>
    <w:rsid w:val="001C146D"/>
    <w:rsid w:val="001C159C"/>
    <w:rsid w:val="001C1604"/>
    <w:rsid w:val="001C1872"/>
    <w:rsid w:val="001C1E7B"/>
    <w:rsid w:val="001C24E0"/>
    <w:rsid w:val="001C26DD"/>
    <w:rsid w:val="001C2F5E"/>
    <w:rsid w:val="001C32A4"/>
    <w:rsid w:val="001C373D"/>
    <w:rsid w:val="001C37F6"/>
    <w:rsid w:val="001C382F"/>
    <w:rsid w:val="001C3D10"/>
    <w:rsid w:val="001C3F89"/>
    <w:rsid w:val="001C412A"/>
    <w:rsid w:val="001C45FE"/>
    <w:rsid w:val="001C4A95"/>
    <w:rsid w:val="001C4C24"/>
    <w:rsid w:val="001C4F34"/>
    <w:rsid w:val="001C509B"/>
    <w:rsid w:val="001C55F4"/>
    <w:rsid w:val="001C5C69"/>
    <w:rsid w:val="001C5D31"/>
    <w:rsid w:val="001C5E61"/>
    <w:rsid w:val="001C5F01"/>
    <w:rsid w:val="001C6E2A"/>
    <w:rsid w:val="001C79DC"/>
    <w:rsid w:val="001D0255"/>
    <w:rsid w:val="001D07FD"/>
    <w:rsid w:val="001D0A96"/>
    <w:rsid w:val="001D0EB6"/>
    <w:rsid w:val="001D114A"/>
    <w:rsid w:val="001D1F79"/>
    <w:rsid w:val="001D22AD"/>
    <w:rsid w:val="001D22D9"/>
    <w:rsid w:val="001D2A62"/>
    <w:rsid w:val="001D3292"/>
    <w:rsid w:val="001D3A2F"/>
    <w:rsid w:val="001D3D26"/>
    <w:rsid w:val="001D4125"/>
    <w:rsid w:val="001D4C29"/>
    <w:rsid w:val="001D5065"/>
    <w:rsid w:val="001D52C1"/>
    <w:rsid w:val="001D5B07"/>
    <w:rsid w:val="001D6313"/>
    <w:rsid w:val="001D63B8"/>
    <w:rsid w:val="001D6538"/>
    <w:rsid w:val="001D65C7"/>
    <w:rsid w:val="001D682D"/>
    <w:rsid w:val="001D6D79"/>
    <w:rsid w:val="001D70D9"/>
    <w:rsid w:val="001D769F"/>
    <w:rsid w:val="001D77E7"/>
    <w:rsid w:val="001D7DAA"/>
    <w:rsid w:val="001D7DF6"/>
    <w:rsid w:val="001D7EAD"/>
    <w:rsid w:val="001E0440"/>
    <w:rsid w:val="001E0513"/>
    <w:rsid w:val="001E0A9D"/>
    <w:rsid w:val="001E0BCB"/>
    <w:rsid w:val="001E11B3"/>
    <w:rsid w:val="001E16F2"/>
    <w:rsid w:val="001E20A3"/>
    <w:rsid w:val="001E22A6"/>
    <w:rsid w:val="001E2420"/>
    <w:rsid w:val="001E2B0B"/>
    <w:rsid w:val="001E3EDF"/>
    <w:rsid w:val="001E4072"/>
    <w:rsid w:val="001E445A"/>
    <w:rsid w:val="001E49EC"/>
    <w:rsid w:val="001E4A97"/>
    <w:rsid w:val="001E4BEE"/>
    <w:rsid w:val="001E4DC6"/>
    <w:rsid w:val="001E4F4F"/>
    <w:rsid w:val="001E5448"/>
    <w:rsid w:val="001E5AA4"/>
    <w:rsid w:val="001E5BAA"/>
    <w:rsid w:val="001E5CBF"/>
    <w:rsid w:val="001E658C"/>
    <w:rsid w:val="001E65CB"/>
    <w:rsid w:val="001E6B5B"/>
    <w:rsid w:val="001E7970"/>
    <w:rsid w:val="001E7EE9"/>
    <w:rsid w:val="001E7F55"/>
    <w:rsid w:val="001F0007"/>
    <w:rsid w:val="001F01AA"/>
    <w:rsid w:val="001F0D52"/>
    <w:rsid w:val="001F0E50"/>
    <w:rsid w:val="001F0F87"/>
    <w:rsid w:val="001F105C"/>
    <w:rsid w:val="001F11E3"/>
    <w:rsid w:val="001F1409"/>
    <w:rsid w:val="001F14E6"/>
    <w:rsid w:val="001F1964"/>
    <w:rsid w:val="001F1D1E"/>
    <w:rsid w:val="001F204D"/>
    <w:rsid w:val="001F2251"/>
    <w:rsid w:val="001F2505"/>
    <w:rsid w:val="001F2560"/>
    <w:rsid w:val="001F28CC"/>
    <w:rsid w:val="001F2A01"/>
    <w:rsid w:val="001F2F48"/>
    <w:rsid w:val="001F3297"/>
    <w:rsid w:val="001F33C0"/>
    <w:rsid w:val="001F3455"/>
    <w:rsid w:val="001F3CBB"/>
    <w:rsid w:val="001F4006"/>
    <w:rsid w:val="001F44C2"/>
    <w:rsid w:val="001F4946"/>
    <w:rsid w:val="001F495F"/>
    <w:rsid w:val="001F4DAA"/>
    <w:rsid w:val="001F5010"/>
    <w:rsid w:val="001F57F4"/>
    <w:rsid w:val="001F58D0"/>
    <w:rsid w:val="001F5CF7"/>
    <w:rsid w:val="001F5D4F"/>
    <w:rsid w:val="001F653B"/>
    <w:rsid w:val="001F6575"/>
    <w:rsid w:val="001F65FE"/>
    <w:rsid w:val="001F6A22"/>
    <w:rsid w:val="001F6C3F"/>
    <w:rsid w:val="001F6F4B"/>
    <w:rsid w:val="001F75F1"/>
    <w:rsid w:val="001F7DF8"/>
    <w:rsid w:val="0020044A"/>
    <w:rsid w:val="00200454"/>
    <w:rsid w:val="00200554"/>
    <w:rsid w:val="0020080E"/>
    <w:rsid w:val="00200A45"/>
    <w:rsid w:val="00200B2C"/>
    <w:rsid w:val="00200E90"/>
    <w:rsid w:val="00201509"/>
    <w:rsid w:val="002015B5"/>
    <w:rsid w:val="0020296E"/>
    <w:rsid w:val="002029F4"/>
    <w:rsid w:val="00202BEA"/>
    <w:rsid w:val="00202DD6"/>
    <w:rsid w:val="00203016"/>
    <w:rsid w:val="00203181"/>
    <w:rsid w:val="00204291"/>
    <w:rsid w:val="00204391"/>
    <w:rsid w:val="00204452"/>
    <w:rsid w:val="00204A03"/>
    <w:rsid w:val="00204D96"/>
    <w:rsid w:val="0020544F"/>
    <w:rsid w:val="0020598B"/>
    <w:rsid w:val="00205C77"/>
    <w:rsid w:val="002060E3"/>
    <w:rsid w:val="0020696B"/>
    <w:rsid w:val="00206B63"/>
    <w:rsid w:val="00206BED"/>
    <w:rsid w:val="00206C8E"/>
    <w:rsid w:val="00206CF1"/>
    <w:rsid w:val="0020709F"/>
    <w:rsid w:val="00207707"/>
    <w:rsid w:val="00207A87"/>
    <w:rsid w:val="00207F67"/>
    <w:rsid w:val="0021068C"/>
    <w:rsid w:val="00210F3A"/>
    <w:rsid w:val="00210F9A"/>
    <w:rsid w:val="00211714"/>
    <w:rsid w:val="00211C05"/>
    <w:rsid w:val="002123AC"/>
    <w:rsid w:val="002124FD"/>
    <w:rsid w:val="002128ED"/>
    <w:rsid w:val="00212A4A"/>
    <w:rsid w:val="0021313D"/>
    <w:rsid w:val="00213EC9"/>
    <w:rsid w:val="00213F64"/>
    <w:rsid w:val="00214340"/>
    <w:rsid w:val="002145E9"/>
    <w:rsid w:val="002146D6"/>
    <w:rsid w:val="00214E36"/>
    <w:rsid w:val="002151B9"/>
    <w:rsid w:val="002152B3"/>
    <w:rsid w:val="00215799"/>
    <w:rsid w:val="002157D5"/>
    <w:rsid w:val="00216168"/>
    <w:rsid w:val="0021725F"/>
    <w:rsid w:val="0021744B"/>
    <w:rsid w:val="00217B61"/>
    <w:rsid w:val="002203DD"/>
    <w:rsid w:val="0022040C"/>
    <w:rsid w:val="002204A1"/>
    <w:rsid w:val="0022054B"/>
    <w:rsid w:val="002208C4"/>
    <w:rsid w:val="002209F3"/>
    <w:rsid w:val="002209FA"/>
    <w:rsid w:val="0022102A"/>
    <w:rsid w:val="0022119A"/>
    <w:rsid w:val="00221230"/>
    <w:rsid w:val="0022135F"/>
    <w:rsid w:val="0022141F"/>
    <w:rsid w:val="0022183F"/>
    <w:rsid w:val="00221B75"/>
    <w:rsid w:val="00221C21"/>
    <w:rsid w:val="00221D8E"/>
    <w:rsid w:val="00221E16"/>
    <w:rsid w:val="00221E89"/>
    <w:rsid w:val="00221F44"/>
    <w:rsid w:val="00222AD1"/>
    <w:rsid w:val="00223564"/>
    <w:rsid w:val="002235F2"/>
    <w:rsid w:val="00223A4B"/>
    <w:rsid w:val="00223B01"/>
    <w:rsid w:val="00223EC5"/>
    <w:rsid w:val="0022434B"/>
    <w:rsid w:val="002243CD"/>
    <w:rsid w:val="00224426"/>
    <w:rsid w:val="00224A14"/>
    <w:rsid w:val="00224CD4"/>
    <w:rsid w:val="002255AC"/>
    <w:rsid w:val="002255AD"/>
    <w:rsid w:val="00225818"/>
    <w:rsid w:val="00225CA6"/>
    <w:rsid w:val="002266E1"/>
    <w:rsid w:val="0022671E"/>
    <w:rsid w:val="002269BC"/>
    <w:rsid w:val="00226B3F"/>
    <w:rsid w:val="00226FED"/>
    <w:rsid w:val="00227394"/>
    <w:rsid w:val="002278F9"/>
    <w:rsid w:val="00227A06"/>
    <w:rsid w:val="00227B2C"/>
    <w:rsid w:val="00227D04"/>
    <w:rsid w:val="00227E94"/>
    <w:rsid w:val="00230009"/>
    <w:rsid w:val="002302A2"/>
    <w:rsid w:val="0023192F"/>
    <w:rsid w:val="00231B33"/>
    <w:rsid w:val="00231E6F"/>
    <w:rsid w:val="00231ECD"/>
    <w:rsid w:val="00232407"/>
    <w:rsid w:val="00232592"/>
    <w:rsid w:val="0023269C"/>
    <w:rsid w:val="002329F0"/>
    <w:rsid w:val="00233AEE"/>
    <w:rsid w:val="00234308"/>
    <w:rsid w:val="00234916"/>
    <w:rsid w:val="00234C6B"/>
    <w:rsid w:val="00234D2B"/>
    <w:rsid w:val="00234F79"/>
    <w:rsid w:val="0023542F"/>
    <w:rsid w:val="00235C26"/>
    <w:rsid w:val="00235CEB"/>
    <w:rsid w:val="00235E95"/>
    <w:rsid w:val="00236171"/>
    <w:rsid w:val="0023629F"/>
    <w:rsid w:val="00236E53"/>
    <w:rsid w:val="0023740A"/>
    <w:rsid w:val="00237BD6"/>
    <w:rsid w:val="00240D0B"/>
    <w:rsid w:val="0024159C"/>
    <w:rsid w:val="0024194D"/>
    <w:rsid w:val="00241F8B"/>
    <w:rsid w:val="00242B4D"/>
    <w:rsid w:val="00242BC4"/>
    <w:rsid w:val="00242E28"/>
    <w:rsid w:val="002430B6"/>
    <w:rsid w:val="002430ED"/>
    <w:rsid w:val="00243365"/>
    <w:rsid w:val="00243AF1"/>
    <w:rsid w:val="0024465D"/>
    <w:rsid w:val="0024469E"/>
    <w:rsid w:val="00244C14"/>
    <w:rsid w:val="00244FC2"/>
    <w:rsid w:val="0024505D"/>
    <w:rsid w:val="0024506B"/>
    <w:rsid w:val="0024526B"/>
    <w:rsid w:val="002454A2"/>
    <w:rsid w:val="00245513"/>
    <w:rsid w:val="00245C58"/>
    <w:rsid w:val="00245CB6"/>
    <w:rsid w:val="00245CFF"/>
    <w:rsid w:val="0024612E"/>
    <w:rsid w:val="0024696A"/>
    <w:rsid w:val="00246C4C"/>
    <w:rsid w:val="00246FA0"/>
    <w:rsid w:val="002473E8"/>
    <w:rsid w:val="00247983"/>
    <w:rsid w:val="00247D5D"/>
    <w:rsid w:val="00247E00"/>
    <w:rsid w:val="002511DF"/>
    <w:rsid w:val="0025137E"/>
    <w:rsid w:val="00251BEB"/>
    <w:rsid w:val="00251D3F"/>
    <w:rsid w:val="00251EB9"/>
    <w:rsid w:val="00251FA9"/>
    <w:rsid w:val="00252B37"/>
    <w:rsid w:val="00252B86"/>
    <w:rsid w:val="00252B8E"/>
    <w:rsid w:val="00252CE6"/>
    <w:rsid w:val="00252E12"/>
    <w:rsid w:val="002538BC"/>
    <w:rsid w:val="00253984"/>
    <w:rsid w:val="00253E6A"/>
    <w:rsid w:val="00253FF7"/>
    <w:rsid w:val="002541F7"/>
    <w:rsid w:val="002544C6"/>
    <w:rsid w:val="00255EF1"/>
    <w:rsid w:val="00256056"/>
    <w:rsid w:val="0025658C"/>
    <w:rsid w:val="00256733"/>
    <w:rsid w:val="002569A0"/>
    <w:rsid w:val="00256A84"/>
    <w:rsid w:val="00257225"/>
    <w:rsid w:val="00257230"/>
    <w:rsid w:val="00257A53"/>
    <w:rsid w:val="00257A97"/>
    <w:rsid w:val="00257EE8"/>
    <w:rsid w:val="002609A7"/>
    <w:rsid w:val="002609FF"/>
    <w:rsid w:val="00260D37"/>
    <w:rsid w:val="00260D55"/>
    <w:rsid w:val="00260E8E"/>
    <w:rsid w:val="00260F12"/>
    <w:rsid w:val="00261110"/>
    <w:rsid w:val="00261874"/>
    <w:rsid w:val="002619CC"/>
    <w:rsid w:val="00261A60"/>
    <w:rsid w:val="002620E1"/>
    <w:rsid w:val="00262C98"/>
    <w:rsid w:val="00262E34"/>
    <w:rsid w:val="00262E3C"/>
    <w:rsid w:val="002630BD"/>
    <w:rsid w:val="00263241"/>
    <w:rsid w:val="00263ABC"/>
    <w:rsid w:val="00263B04"/>
    <w:rsid w:val="00263B15"/>
    <w:rsid w:val="00263E2E"/>
    <w:rsid w:val="00264081"/>
    <w:rsid w:val="002644CE"/>
    <w:rsid w:val="00264DA3"/>
    <w:rsid w:val="00264E76"/>
    <w:rsid w:val="00265C28"/>
    <w:rsid w:val="00266045"/>
    <w:rsid w:val="002666A3"/>
    <w:rsid w:val="002667BA"/>
    <w:rsid w:val="002667C3"/>
    <w:rsid w:val="0026698F"/>
    <w:rsid w:val="00266AB0"/>
    <w:rsid w:val="00266B0E"/>
    <w:rsid w:val="00266BDB"/>
    <w:rsid w:val="00266CFD"/>
    <w:rsid w:val="00266EA2"/>
    <w:rsid w:val="00266F46"/>
    <w:rsid w:val="00267316"/>
    <w:rsid w:val="00267462"/>
    <w:rsid w:val="002674B7"/>
    <w:rsid w:val="00267B0E"/>
    <w:rsid w:val="002703CF"/>
    <w:rsid w:val="00270A8E"/>
    <w:rsid w:val="00270EBB"/>
    <w:rsid w:val="002711A8"/>
    <w:rsid w:val="0027123C"/>
    <w:rsid w:val="002714D1"/>
    <w:rsid w:val="00271A97"/>
    <w:rsid w:val="00271FB2"/>
    <w:rsid w:val="00272235"/>
    <w:rsid w:val="00272286"/>
    <w:rsid w:val="0027299E"/>
    <w:rsid w:val="00272EE1"/>
    <w:rsid w:val="00273150"/>
    <w:rsid w:val="00273DE4"/>
    <w:rsid w:val="00273E4E"/>
    <w:rsid w:val="002749F4"/>
    <w:rsid w:val="00274B23"/>
    <w:rsid w:val="00275A80"/>
    <w:rsid w:val="00275F21"/>
    <w:rsid w:val="00276375"/>
    <w:rsid w:val="00276980"/>
    <w:rsid w:val="00276B0E"/>
    <w:rsid w:val="00276B75"/>
    <w:rsid w:val="00276FEB"/>
    <w:rsid w:val="0027731D"/>
    <w:rsid w:val="00277335"/>
    <w:rsid w:val="002775E8"/>
    <w:rsid w:val="002777A4"/>
    <w:rsid w:val="00277856"/>
    <w:rsid w:val="00277CFB"/>
    <w:rsid w:val="0028032B"/>
    <w:rsid w:val="002804D2"/>
    <w:rsid w:val="00280B28"/>
    <w:rsid w:val="00280D02"/>
    <w:rsid w:val="00280E06"/>
    <w:rsid w:val="00280E32"/>
    <w:rsid w:val="00281388"/>
    <w:rsid w:val="00281C07"/>
    <w:rsid w:val="00282A3C"/>
    <w:rsid w:val="00282D9B"/>
    <w:rsid w:val="00282DC8"/>
    <w:rsid w:val="00282FEF"/>
    <w:rsid w:val="0028314F"/>
    <w:rsid w:val="002831AF"/>
    <w:rsid w:val="00283B68"/>
    <w:rsid w:val="002840D2"/>
    <w:rsid w:val="00284447"/>
    <w:rsid w:val="002847B4"/>
    <w:rsid w:val="00285687"/>
    <w:rsid w:val="00285856"/>
    <w:rsid w:val="002864C5"/>
    <w:rsid w:val="00286A76"/>
    <w:rsid w:val="00287CEE"/>
    <w:rsid w:val="00287E3B"/>
    <w:rsid w:val="00287E9B"/>
    <w:rsid w:val="002901BE"/>
    <w:rsid w:val="002901C9"/>
    <w:rsid w:val="0029032C"/>
    <w:rsid w:val="00290C2A"/>
    <w:rsid w:val="0029167E"/>
    <w:rsid w:val="00291897"/>
    <w:rsid w:val="0029189C"/>
    <w:rsid w:val="00291D30"/>
    <w:rsid w:val="00291DAD"/>
    <w:rsid w:val="0029209D"/>
    <w:rsid w:val="002922CD"/>
    <w:rsid w:val="00292583"/>
    <w:rsid w:val="00292762"/>
    <w:rsid w:val="00292A9E"/>
    <w:rsid w:val="00293079"/>
    <w:rsid w:val="00293603"/>
    <w:rsid w:val="002937F8"/>
    <w:rsid w:val="00293B88"/>
    <w:rsid w:val="0029429F"/>
    <w:rsid w:val="002949C8"/>
    <w:rsid w:val="00295168"/>
    <w:rsid w:val="00295524"/>
    <w:rsid w:val="002956E9"/>
    <w:rsid w:val="00295AD6"/>
    <w:rsid w:val="00295FE4"/>
    <w:rsid w:val="002965C9"/>
    <w:rsid w:val="002966F8"/>
    <w:rsid w:val="00296DCD"/>
    <w:rsid w:val="00296F63"/>
    <w:rsid w:val="002978E2"/>
    <w:rsid w:val="002A0084"/>
    <w:rsid w:val="002A0271"/>
    <w:rsid w:val="002A02DB"/>
    <w:rsid w:val="002A0402"/>
    <w:rsid w:val="002A0D98"/>
    <w:rsid w:val="002A0E0B"/>
    <w:rsid w:val="002A0F79"/>
    <w:rsid w:val="002A127E"/>
    <w:rsid w:val="002A136D"/>
    <w:rsid w:val="002A1779"/>
    <w:rsid w:val="002A1D41"/>
    <w:rsid w:val="002A1E75"/>
    <w:rsid w:val="002A261E"/>
    <w:rsid w:val="002A274D"/>
    <w:rsid w:val="002A290B"/>
    <w:rsid w:val="002A2B62"/>
    <w:rsid w:val="002A307E"/>
    <w:rsid w:val="002A3E13"/>
    <w:rsid w:val="002A3F55"/>
    <w:rsid w:val="002A40EF"/>
    <w:rsid w:val="002A40FD"/>
    <w:rsid w:val="002A42DC"/>
    <w:rsid w:val="002A4862"/>
    <w:rsid w:val="002A488D"/>
    <w:rsid w:val="002A4934"/>
    <w:rsid w:val="002A4D4A"/>
    <w:rsid w:val="002A544F"/>
    <w:rsid w:val="002A5994"/>
    <w:rsid w:val="002A5FB6"/>
    <w:rsid w:val="002A6091"/>
    <w:rsid w:val="002A60A2"/>
    <w:rsid w:val="002A6900"/>
    <w:rsid w:val="002A6E47"/>
    <w:rsid w:val="002A6FE8"/>
    <w:rsid w:val="002A7B60"/>
    <w:rsid w:val="002B00A4"/>
    <w:rsid w:val="002B09CC"/>
    <w:rsid w:val="002B0F23"/>
    <w:rsid w:val="002B0F5E"/>
    <w:rsid w:val="002B12CD"/>
    <w:rsid w:val="002B1BA1"/>
    <w:rsid w:val="002B1D37"/>
    <w:rsid w:val="002B2520"/>
    <w:rsid w:val="002B2799"/>
    <w:rsid w:val="002B2BB2"/>
    <w:rsid w:val="002B2E21"/>
    <w:rsid w:val="002B349D"/>
    <w:rsid w:val="002B3760"/>
    <w:rsid w:val="002B3F41"/>
    <w:rsid w:val="002B3F5E"/>
    <w:rsid w:val="002B4396"/>
    <w:rsid w:val="002B48E7"/>
    <w:rsid w:val="002B4D2D"/>
    <w:rsid w:val="002B5238"/>
    <w:rsid w:val="002B53FE"/>
    <w:rsid w:val="002B557F"/>
    <w:rsid w:val="002B5C4A"/>
    <w:rsid w:val="002B6859"/>
    <w:rsid w:val="002B6D34"/>
    <w:rsid w:val="002B725E"/>
    <w:rsid w:val="002B7CDD"/>
    <w:rsid w:val="002C0195"/>
    <w:rsid w:val="002C0196"/>
    <w:rsid w:val="002C0C8C"/>
    <w:rsid w:val="002C0FD0"/>
    <w:rsid w:val="002C1166"/>
    <w:rsid w:val="002C129B"/>
    <w:rsid w:val="002C1A64"/>
    <w:rsid w:val="002C1BCB"/>
    <w:rsid w:val="002C1DE0"/>
    <w:rsid w:val="002C24E1"/>
    <w:rsid w:val="002C2BB4"/>
    <w:rsid w:val="002C2CCA"/>
    <w:rsid w:val="002C30A0"/>
    <w:rsid w:val="002C3330"/>
    <w:rsid w:val="002C4259"/>
    <w:rsid w:val="002C47DF"/>
    <w:rsid w:val="002C47F8"/>
    <w:rsid w:val="002C55DC"/>
    <w:rsid w:val="002C570A"/>
    <w:rsid w:val="002C58DF"/>
    <w:rsid w:val="002C6086"/>
    <w:rsid w:val="002C67CA"/>
    <w:rsid w:val="002C6B91"/>
    <w:rsid w:val="002C6BCE"/>
    <w:rsid w:val="002C75B1"/>
    <w:rsid w:val="002C786B"/>
    <w:rsid w:val="002C79B1"/>
    <w:rsid w:val="002C79C4"/>
    <w:rsid w:val="002C7B4D"/>
    <w:rsid w:val="002C7F28"/>
    <w:rsid w:val="002D064D"/>
    <w:rsid w:val="002D0BC1"/>
    <w:rsid w:val="002D0DBA"/>
    <w:rsid w:val="002D0F85"/>
    <w:rsid w:val="002D1140"/>
    <w:rsid w:val="002D119E"/>
    <w:rsid w:val="002D13E9"/>
    <w:rsid w:val="002D18A7"/>
    <w:rsid w:val="002D2047"/>
    <w:rsid w:val="002D2074"/>
    <w:rsid w:val="002D20EC"/>
    <w:rsid w:val="002D2710"/>
    <w:rsid w:val="002D280E"/>
    <w:rsid w:val="002D31BA"/>
    <w:rsid w:val="002D31CA"/>
    <w:rsid w:val="002D34B5"/>
    <w:rsid w:val="002D3AFD"/>
    <w:rsid w:val="002D3C68"/>
    <w:rsid w:val="002D3F33"/>
    <w:rsid w:val="002D4464"/>
    <w:rsid w:val="002D48DE"/>
    <w:rsid w:val="002D4B93"/>
    <w:rsid w:val="002D4C3D"/>
    <w:rsid w:val="002D5A0A"/>
    <w:rsid w:val="002D5ADE"/>
    <w:rsid w:val="002D5E34"/>
    <w:rsid w:val="002D5F7C"/>
    <w:rsid w:val="002D6777"/>
    <w:rsid w:val="002D7264"/>
    <w:rsid w:val="002D7723"/>
    <w:rsid w:val="002D7AC5"/>
    <w:rsid w:val="002D7C04"/>
    <w:rsid w:val="002D7E95"/>
    <w:rsid w:val="002E07B9"/>
    <w:rsid w:val="002E0821"/>
    <w:rsid w:val="002E0DDD"/>
    <w:rsid w:val="002E0ED4"/>
    <w:rsid w:val="002E0FBD"/>
    <w:rsid w:val="002E11EA"/>
    <w:rsid w:val="002E13A3"/>
    <w:rsid w:val="002E14A3"/>
    <w:rsid w:val="002E1509"/>
    <w:rsid w:val="002E1BC2"/>
    <w:rsid w:val="002E2176"/>
    <w:rsid w:val="002E23CC"/>
    <w:rsid w:val="002E3111"/>
    <w:rsid w:val="002E3487"/>
    <w:rsid w:val="002E36B5"/>
    <w:rsid w:val="002E384D"/>
    <w:rsid w:val="002E3D20"/>
    <w:rsid w:val="002E405C"/>
    <w:rsid w:val="002E4063"/>
    <w:rsid w:val="002E4134"/>
    <w:rsid w:val="002E4712"/>
    <w:rsid w:val="002E4A0B"/>
    <w:rsid w:val="002E4BF5"/>
    <w:rsid w:val="002E4E53"/>
    <w:rsid w:val="002E5228"/>
    <w:rsid w:val="002E5233"/>
    <w:rsid w:val="002E5FB7"/>
    <w:rsid w:val="002E61EF"/>
    <w:rsid w:val="002E668B"/>
    <w:rsid w:val="002E671A"/>
    <w:rsid w:val="002E6E06"/>
    <w:rsid w:val="002E6F7B"/>
    <w:rsid w:val="002E709B"/>
    <w:rsid w:val="002E7791"/>
    <w:rsid w:val="002E77FA"/>
    <w:rsid w:val="002E7BD5"/>
    <w:rsid w:val="002F010F"/>
    <w:rsid w:val="002F05D6"/>
    <w:rsid w:val="002F0C13"/>
    <w:rsid w:val="002F142A"/>
    <w:rsid w:val="002F1586"/>
    <w:rsid w:val="002F189C"/>
    <w:rsid w:val="002F1AB2"/>
    <w:rsid w:val="002F1F82"/>
    <w:rsid w:val="002F215F"/>
    <w:rsid w:val="002F230C"/>
    <w:rsid w:val="002F2365"/>
    <w:rsid w:val="002F24BE"/>
    <w:rsid w:val="002F269D"/>
    <w:rsid w:val="002F2844"/>
    <w:rsid w:val="002F2878"/>
    <w:rsid w:val="002F2E3F"/>
    <w:rsid w:val="002F2F58"/>
    <w:rsid w:val="002F357F"/>
    <w:rsid w:val="002F3C0C"/>
    <w:rsid w:val="002F3EF7"/>
    <w:rsid w:val="002F3F4A"/>
    <w:rsid w:val="002F3F73"/>
    <w:rsid w:val="002F400C"/>
    <w:rsid w:val="002F430C"/>
    <w:rsid w:val="002F4767"/>
    <w:rsid w:val="002F477A"/>
    <w:rsid w:val="002F4B19"/>
    <w:rsid w:val="002F4D13"/>
    <w:rsid w:val="002F5E53"/>
    <w:rsid w:val="002F618C"/>
    <w:rsid w:val="002F66A5"/>
    <w:rsid w:val="002F6BCA"/>
    <w:rsid w:val="002F6DC8"/>
    <w:rsid w:val="002F71AA"/>
    <w:rsid w:val="002F7874"/>
    <w:rsid w:val="00300721"/>
    <w:rsid w:val="00300CDE"/>
    <w:rsid w:val="00301700"/>
    <w:rsid w:val="00302106"/>
    <w:rsid w:val="00302C89"/>
    <w:rsid w:val="00302FDF"/>
    <w:rsid w:val="003035FD"/>
    <w:rsid w:val="00303847"/>
    <w:rsid w:val="00304148"/>
    <w:rsid w:val="00304B3C"/>
    <w:rsid w:val="00304B4F"/>
    <w:rsid w:val="00304CFD"/>
    <w:rsid w:val="00304D5C"/>
    <w:rsid w:val="0030504F"/>
    <w:rsid w:val="00305731"/>
    <w:rsid w:val="003059B1"/>
    <w:rsid w:val="003066B5"/>
    <w:rsid w:val="00306F37"/>
    <w:rsid w:val="003073AA"/>
    <w:rsid w:val="00307ED9"/>
    <w:rsid w:val="00310017"/>
    <w:rsid w:val="003107A3"/>
    <w:rsid w:val="00310BB1"/>
    <w:rsid w:val="003110CF"/>
    <w:rsid w:val="003119E0"/>
    <w:rsid w:val="00311E55"/>
    <w:rsid w:val="00311E8A"/>
    <w:rsid w:val="003124BA"/>
    <w:rsid w:val="003128E7"/>
    <w:rsid w:val="00312C4F"/>
    <w:rsid w:val="00312D97"/>
    <w:rsid w:val="00312DEE"/>
    <w:rsid w:val="00312F8A"/>
    <w:rsid w:val="003130D6"/>
    <w:rsid w:val="0031324C"/>
    <w:rsid w:val="003132A0"/>
    <w:rsid w:val="00313B5D"/>
    <w:rsid w:val="00313BDA"/>
    <w:rsid w:val="00314004"/>
    <w:rsid w:val="003141B8"/>
    <w:rsid w:val="003141DD"/>
    <w:rsid w:val="003142CF"/>
    <w:rsid w:val="003144F4"/>
    <w:rsid w:val="00314768"/>
    <w:rsid w:val="0031477B"/>
    <w:rsid w:val="00315016"/>
    <w:rsid w:val="00315BCC"/>
    <w:rsid w:val="00315E9F"/>
    <w:rsid w:val="003161B9"/>
    <w:rsid w:val="00316B8D"/>
    <w:rsid w:val="003177A9"/>
    <w:rsid w:val="00317ADA"/>
    <w:rsid w:val="003201BF"/>
    <w:rsid w:val="00320E53"/>
    <w:rsid w:val="00321120"/>
    <w:rsid w:val="00321353"/>
    <w:rsid w:val="00321465"/>
    <w:rsid w:val="003215B0"/>
    <w:rsid w:val="003220CC"/>
    <w:rsid w:val="00322201"/>
    <w:rsid w:val="00323213"/>
    <w:rsid w:val="003232AC"/>
    <w:rsid w:val="003233F1"/>
    <w:rsid w:val="00323621"/>
    <w:rsid w:val="003236EB"/>
    <w:rsid w:val="00323E09"/>
    <w:rsid w:val="00324E91"/>
    <w:rsid w:val="00325885"/>
    <w:rsid w:val="00325A94"/>
    <w:rsid w:val="003268FF"/>
    <w:rsid w:val="003271F6"/>
    <w:rsid w:val="0032739C"/>
    <w:rsid w:val="0032750B"/>
    <w:rsid w:val="0032755C"/>
    <w:rsid w:val="0032775A"/>
    <w:rsid w:val="0032781E"/>
    <w:rsid w:val="00327850"/>
    <w:rsid w:val="00330423"/>
    <w:rsid w:val="0033047B"/>
    <w:rsid w:val="003305F8"/>
    <w:rsid w:val="00330682"/>
    <w:rsid w:val="00330754"/>
    <w:rsid w:val="00331BC0"/>
    <w:rsid w:val="00331C8B"/>
    <w:rsid w:val="00331DC0"/>
    <w:rsid w:val="00332433"/>
    <w:rsid w:val="00332441"/>
    <w:rsid w:val="00332A29"/>
    <w:rsid w:val="00332AB4"/>
    <w:rsid w:val="003333F3"/>
    <w:rsid w:val="00333939"/>
    <w:rsid w:val="00334053"/>
    <w:rsid w:val="00334117"/>
    <w:rsid w:val="00334B9F"/>
    <w:rsid w:val="00334C00"/>
    <w:rsid w:val="0033512C"/>
    <w:rsid w:val="0033566E"/>
    <w:rsid w:val="00335783"/>
    <w:rsid w:val="00335812"/>
    <w:rsid w:val="003358E3"/>
    <w:rsid w:val="003359C4"/>
    <w:rsid w:val="00335AE9"/>
    <w:rsid w:val="00335BEC"/>
    <w:rsid w:val="00335F0C"/>
    <w:rsid w:val="00335FB0"/>
    <w:rsid w:val="00336C4E"/>
    <w:rsid w:val="00336C50"/>
    <w:rsid w:val="00336CFD"/>
    <w:rsid w:val="00336D3E"/>
    <w:rsid w:val="00336EB4"/>
    <w:rsid w:val="00337193"/>
    <w:rsid w:val="00337BEA"/>
    <w:rsid w:val="00337BEB"/>
    <w:rsid w:val="00340773"/>
    <w:rsid w:val="00340774"/>
    <w:rsid w:val="00340842"/>
    <w:rsid w:val="003409CD"/>
    <w:rsid w:val="003414C1"/>
    <w:rsid w:val="00341647"/>
    <w:rsid w:val="003417AE"/>
    <w:rsid w:val="00341C7E"/>
    <w:rsid w:val="00341D84"/>
    <w:rsid w:val="00341F86"/>
    <w:rsid w:val="00342A45"/>
    <w:rsid w:val="00342AF1"/>
    <w:rsid w:val="00342BB0"/>
    <w:rsid w:val="00342EF2"/>
    <w:rsid w:val="0034344C"/>
    <w:rsid w:val="00343736"/>
    <w:rsid w:val="003439E3"/>
    <w:rsid w:val="00343D87"/>
    <w:rsid w:val="00343E59"/>
    <w:rsid w:val="00343ED5"/>
    <w:rsid w:val="0034465F"/>
    <w:rsid w:val="00344804"/>
    <w:rsid w:val="0034480E"/>
    <w:rsid w:val="00344DD2"/>
    <w:rsid w:val="003450CC"/>
    <w:rsid w:val="003452FE"/>
    <w:rsid w:val="003454B9"/>
    <w:rsid w:val="00345601"/>
    <w:rsid w:val="003457A9"/>
    <w:rsid w:val="00345A07"/>
    <w:rsid w:val="003462E7"/>
    <w:rsid w:val="003464B0"/>
    <w:rsid w:val="00346908"/>
    <w:rsid w:val="00346DAD"/>
    <w:rsid w:val="00346F43"/>
    <w:rsid w:val="00346FA4"/>
    <w:rsid w:val="003475E6"/>
    <w:rsid w:val="0035018C"/>
    <w:rsid w:val="003503EF"/>
    <w:rsid w:val="003509A4"/>
    <w:rsid w:val="00350DE7"/>
    <w:rsid w:val="00351092"/>
    <w:rsid w:val="00351B87"/>
    <w:rsid w:val="00352077"/>
    <w:rsid w:val="0035233F"/>
    <w:rsid w:val="00352D69"/>
    <w:rsid w:val="003532DB"/>
    <w:rsid w:val="00353522"/>
    <w:rsid w:val="00353528"/>
    <w:rsid w:val="00353551"/>
    <w:rsid w:val="0035368A"/>
    <w:rsid w:val="003536F9"/>
    <w:rsid w:val="003537B3"/>
    <w:rsid w:val="0035395D"/>
    <w:rsid w:val="00353996"/>
    <w:rsid w:val="00353D14"/>
    <w:rsid w:val="0035429D"/>
    <w:rsid w:val="00354422"/>
    <w:rsid w:val="0035516B"/>
    <w:rsid w:val="00355B01"/>
    <w:rsid w:val="00355BF7"/>
    <w:rsid w:val="0035627B"/>
    <w:rsid w:val="00356297"/>
    <w:rsid w:val="0035694D"/>
    <w:rsid w:val="00356BBC"/>
    <w:rsid w:val="00357061"/>
    <w:rsid w:val="00357360"/>
    <w:rsid w:val="003577F4"/>
    <w:rsid w:val="00357D00"/>
    <w:rsid w:val="003602AC"/>
    <w:rsid w:val="003606BD"/>
    <w:rsid w:val="003608CE"/>
    <w:rsid w:val="00360E25"/>
    <w:rsid w:val="00360E34"/>
    <w:rsid w:val="00361063"/>
    <w:rsid w:val="00361492"/>
    <w:rsid w:val="0036174B"/>
    <w:rsid w:val="003617F9"/>
    <w:rsid w:val="00361D9C"/>
    <w:rsid w:val="003623E5"/>
    <w:rsid w:val="00362626"/>
    <w:rsid w:val="00362853"/>
    <w:rsid w:val="00362A4E"/>
    <w:rsid w:val="00362B28"/>
    <w:rsid w:val="00363078"/>
    <w:rsid w:val="00363463"/>
    <w:rsid w:val="00363835"/>
    <w:rsid w:val="003639AD"/>
    <w:rsid w:val="00363CCF"/>
    <w:rsid w:val="00363F59"/>
    <w:rsid w:val="00364209"/>
    <w:rsid w:val="00364740"/>
    <w:rsid w:val="003649EF"/>
    <w:rsid w:val="00364DAF"/>
    <w:rsid w:val="00364F41"/>
    <w:rsid w:val="00365765"/>
    <w:rsid w:val="0036676F"/>
    <w:rsid w:val="003667BF"/>
    <w:rsid w:val="00366C63"/>
    <w:rsid w:val="00366F32"/>
    <w:rsid w:val="003674D8"/>
    <w:rsid w:val="00367782"/>
    <w:rsid w:val="00367900"/>
    <w:rsid w:val="00367EB2"/>
    <w:rsid w:val="00367EC2"/>
    <w:rsid w:val="00370628"/>
    <w:rsid w:val="00370C7A"/>
    <w:rsid w:val="003714AE"/>
    <w:rsid w:val="00371BE0"/>
    <w:rsid w:val="0037220A"/>
    <w:rsid w:val="003724FD"/>
    <w:rsid w:val="003729E6"/>
    <w:rsid w:val="003729F3"/>
    <w:rsid w:val="00373487"/>
    <w:rsid w:val="003734AE"/>
    <w:rsid w:val="0037384F"/>
    <w:rsid w:val="00373F75"/>
    <w:rsid w:val="0037411D"/>
    <w:rsid w:val="003749BB"/>
    <w:rsid w:val="00374D4D"/>
    <w:rsid w:val="00375764"/>
    <w:rsid w:val="00375D6F"/>
    <w:rsid w:val="00375E3E"/>
    <w:rsid w:val="003760C3"/>
    <w:rsid w:val="003761EB"/>
    <w:rsid w:val="003764F7"/>
    <w:rsid w:val="00376DF6"/>
    <w:rsid w:val="00376E86"/>
    <w:rsid w:val="00377069"/>
    <w:rsid w:val="00377347"/>
    <w:rsid w:val="003775FA"/>
    <w:rsid w:val="003777A8"/>
    <w:rsid w:val="00377C20"/>
    <w:rsid w:val="00380123"/>
    <w:rsid w:val="0038018C"/>
    <w:rsid w:val="0038022C"/>
    <w:rsid w:val="003802B9"/>
    <w:rsid w:val="00380AA1"/>
    <w:rsid w:val="00380C08"/>
    <w:rsid w:val="00381433"/>
    <w:rsid w:val="00381A60"/>
    <w:rsid w:val="00381E0B"/>
    <w:rsid w:val="0038208A"/>
    <w:rsid w:val="003821C4"/>
    <w:rsid w:val="003829BF"/>
    <w:rsid w:val="00382ACA"/>
    <w:rsid w:val="00383604"/>
    <w:rsid w:val="00383B55"/>
    <w:rsid w:val="00383D94"/>
    <w:rsid w:val="0038431C"/>
    <w:rsid w:val="0038444E"/>
    <w:rsid w:val="003848D1"/>
    <w:rsid w:val="00384A35"/>
    <w:rsid w:val="003850EB"/>
    <w:rsid w:val="0038571B"/>
    <w:rsid w:val="00386186"/>
    <w:rsid w:val="0038637C"/>
    <w:rsid w:val="003871E8"/>
    <w:rsid w:val="00387244"/>
    <w:rsid w:val="00387830"/>
    <w:rsid w:val="0039005B"/>
    <w:rsid w:val="00390176"/>
    <w:rsid w:val="0039090D"/>
    <w:rsid w:val="00390C5A"/>
    <w:rsid w:val="00391BC7"/>
    <w:rsid w:val="003922B5"/>
    <w:rsid w:val="003925BE"/>
    <w:rsid w:val="0039296F"/>
    <w:rsid w:val="00393014"/>
    <w:rsid w:val="003931F1"/>
    <w:rsid w:val="003938D4"/>
    <w:rsid w:val="003938FC"/>
    <w:rsid w:val="0039390E"/>
    <w:rsid w:val="00393E5F"/>
    <w:rsid w:val="00393F88"/>
    <w:rsid w:val="003946F5"/>
    <w:rsid w:val="003947BF"/>
    <w:rsid w:val="00394BFD"/>
    <w:rsid w:val="00394D2D"/>
    <w:rsid w:val="00394FBA"/>
    <w:rsid w:val="0039500D"/>
    <w:rsid w:val="0039510E"/>
    <w:rsid w:val="0039610F"/>
    <w:rsid w:val="00396898"/>
    <w:rsid w:val="00396CA6"/>
    <w:rsid w:val="00397F11"/>
    <w:rsid w:val="003A11C3"/>
    <w:rsid w:val="003A14B3"/>
    <w:rsid w:val="003A159D"/>
    <w:rsid w:val="003A15CF"/>
    <w:rsid w:val="003A179C"/>
    <w:rsid w:val="003A1A63"/>
    <w:rsid w:val="003A1BEC"/>
    <w:rsid w:val="003A1C28"/>
    <w:rsid w:val="003A290C"/>
    <w:rsid w:val="003A2F92"/>
    <w:rsid w:val="003A32B0"/>
    <w:rsid w:val="003A33B7"/>
    <w:rsid w:val="003A371C"/>
    <w:rsid w:val="003A3777"/>
    <w:rsid w:val="003A37FC"/>
    <w:rsid w:val="003A3B5C"/>
    <w:rsid w:val="003A3DBF"/>
    <w:rsid w:val="003A3F38"/>
    <w:rsid w:val="003A482F"/>
    <w:rsid w:val="003A509F"/>
    <w:rsid w:val="003A5449"/>
    <w:rsid w:val="003A5C6C"/>
    <w:rsid w:val="003A6173"/>
    <w:rsid w:val="003A61C2"/>
    <w:rsid w:val="003A61FB"/>
    <w:rsid w:val="003A67B0"/>
    <w:rsid w:val="003A6BA3"/>
    <w:rsid w:val="003A6D41"/>
    <w:rsid w:val="003A6F02"/>
    <w:rsid w:val="003A7298"/>
    <w:rsid w:val="003A74D2"/>
    <w:rsid w:val="003A7BBB"/>
    <w:rsid w:val="003B00F4"/>
    <w:rsid w:val="003B057D"/>
    <w:rsid w:val="003B0ADB"/>
    <w:rsid w:val="003B1010"/>
    <w:rsid w:val="003B11B9"/>
    <w:rsid w:val="003B148B"/>
    <w:rsid w:val="003B15F2"/>
    <w:rsid w:val="003B17E1"/>
    <w:rsid w:val="003B1925"/>
    <w:rsid w:val="003B1B5A"/>
    <w:rsid w:val="003B1DC5"/>
    <w:rsid w:val="003B220B"/>
    <w:rsid w:val="003B2258"/>
    <w:rsid w:val="003B225A"/>
    <w:rsid w:val="003B2334"/>
    <w:rsid w:val="003B2733"/>
    <w:rsid w:val="003B2BD3"/>
    <w:rsid w:val="003B2DCD"/>
    <w:rsid w:val="003B2FCA"/>
    <w:rsid w:val="003B348A"/>
    <w:rsid w:val="003B3D44"/>
    <w:rsid w:val="003B3FE2"/>
    <w:rsid w:val="003B4BEA"/>
    <w:rsid w:val="003B4D27"/>
    <w:rsid w:val="003B4DA0"/>
    <w:rsid w:val="003B55A6"/>
    <w:rsid w:val="003B58BB"/>
    <w:rsid w:val="003B58CE"/>
    <w:rsid w:val="003B5D52"/>
    <w:rsid w:val="003B6C1B"/>
    <w:rsid w:val="003B70A7"/>
    <w:rsid w:val="003B77B3"/>
    <w:rsid w:val="003B7986"/>
    <w:rsid w:val="003B7CC8"/>
    <w:rsid w:val="003B7CD8"/>
    <w:rsid w:val="003C0204"/>
    <w:rsid w:val="003C024F"/>
    <w:rsid w:val="003C097F"/>
    <w:rsid w:val="003C09FB"/>
    <w:rsid w:val="003C0B65"/>
    <w:rsid w:val="003C0CA5"/>
    <w:rsid w:val="003C0D49"/>
    <w:rsid w:val="003C0D59"/>
    <w:rsid w:val="003C0F67"/>
    <w:rsid w:val="003C1343"/>
    <w:rsid w:val="003C134D"/>
    <w:rsid w:val="003C187B"/>
    <w:rsid w:val="003C22D8"/>
    <w:rsid w:val="003C2D15"/>
    <w:rsid w:val="003C328C"/>
    <w:rsid w:val="003C3428"/>
    <w:rsid w:val="003C35FC"/>
    <w:rsid w:val="003C39E1"/>
    <w:rsid w:val="003C3C99"/>
    <w:rsid w:val="003C3CEC"/>
    <w:rsid w:val="003C43E8"/>
    <w:rsid w:val="003C46BD"/>
    <w:rsid w:val="003C59D4"/>
    <w:rsid w:val="003C5A19"/>
    <w:rsid w:val="003C5A51"/>
    <w:rsid w:val="003C5EBC"/>
    <w:rsid w:val="003C6090"/>
    <w:rsid w:val="003C61F8"/>
    <w:rsid w:val="003C690C"/>
    <w:rsid w:val="003C6A82"/>
    <w:rsid w:val="003C6BDA"/>
    <w:rsid w:val="003C6EC1"/>
    <w:rsid w:val="003C73FE"/>
    <w:rsid w:val="003C7A0E"/>
    <w:rsid w:val="003D048E"/>
    <w:rsid w:val="003D0763"/>
    <w:rsid w:val="003D0C7C"/>
    <w:rsid w:val="003D0FEC"/>
    <w:rsid w:val="003D1661"/>
    <w:rsid w:val="003D1896"/>
    <w:rsid w:val="003D1994"/>
    <w:rsid w:val="003D1A16"/>
    <w:rsid w:val="003D1BEB"/>
    <w:rsid w:val="003D1E54"/>
    <w:rsid w:val="003D22F0"/>
    <w:rsid w:val="003D2466"/>
    <w:rsid w:val="003D2540"/>
    <w:rsid w:val="003D261E"/>
    <w:rsid w:val="003D26C0"/>
    <w:rsid w:val="003D2D28"/>
    <w:rsid w:val="003D2D36"/>
    <w:rsid w:val="003D334E"/>
    <w:rsid w:val="003D35D3"/>
    <w:rsid w:val="003D425E"/>
    <w:rsid w:val="003D43AD"/>
    <w:rsid w:val="003D498C"/>
    <w:rsid w:val="003D4D25"/>
    <w:rsid w:val="003D5B98"/>
    <w:rsid w:val="003D64BE"/>
    <w:rsid w:val="003D65C6"/>
    <w:rsid w:val="003D695D"/>
    <w:rsid w:val="003D712D"/>
    <w:rsid w:val="003D77AC"/>
    <w:rsid w:val="003E00CC"/>
    <w:rsid w:val="003E0825"/>
    <w:rsid w:val="003E0AE6"/>
    <w:rsid w:val="003E0BE6"/>
    <w:rsid w:val="003E0C3D"/>
    <w:rsid w:val="003E18BA"/>
    <w:rsid w:val="003E194D"/>
    <w:rsid w:val="003E264C"/>
    <w:rsid w:val="003E2851"/>
    <w:rsid w:val="003E2B60"/>
    <w:rsid w:val="003E2C82"/>
    <w:rsid w:val="003E30DD"/>
    <w:rsid w:val="003E3309"/>
    <w:rsid w:val="003E35E9"/>
    <w:rsid w:val="003E3D9A"/>
    <w:rsid w:val="003E402D"/>
    <w:rsid w:val="003E409E"/>
    <w:rsid w:val="003E412A"/>
    <w:rsid w:val="003E47BF"/>
    <w:rsid w:val="003E47C4"/>
    <w:rsid w:val="003E4949"/>
    <w:rsid w:val="003E498A"/>
    <w:rsid w:val="003E5258"/>
    <w:rsid w:val="003E55C2"/>
    <w:rsid w:val="003E5917"/>
    <w:rsid w:val="003E5982"/>
    <w:rsid w:val="003E5CCC"/>
    <w:rsid w:val="003E65B0"/>
    <w:rsid w:val="003E65D1"/>
    <w:rsid w:val="003E6C44"/>
    <w:rsid w:val="003E6D78"/>
    <w:rsid w:val="003E6DDA"/>
    <w:rsid w:val="003E70AA"/>
    <w:rsid w:val="003E71BC"/>
    <w:rsid w:val="003E7314"/>
    <w:rsid w:val="003E7EB5"/>
    <w:rsid w:val="003F051A"/>
    <w:rsid w:val="003F19A1"/>
    <w:rsid w:val="003F2804"/>
    <w:rsid w:val="003F2835"/>
    <w:rsid w:val="003F2916"/>
    <w:rsid w:val="003F299C"/>
    <w:rsid w:val="003F2E57"/>
    <w:rsid w:val="003F2F70"/>
    <w:rsid w:val="003F344B"/>
    <w:rsid w:val="003F3717"/>
    <w:rsid w:val="003F37B9"/>
    <w:rsid w:val="003F38AF"/>
    <w:rsid w:val="003F45DD"/>
    <w:rsid w:val="003F4640"/>
    <w:rsid w:val="003F46B5"/>
    <w:rsid w:val="003F4BA4"/>
    <w:rsid w:val="003F4D4A"/>
    <w:rsid w:val="003F513C"/>
    <w:rsid w:val="003F5710"/>
    <w:rsid w:val="003F5745"/>
    <w:rsid w:val="003F5ADB"/>
    <w:rsid w:val="003F5C6B"/>
    <w:rsid w:val="003F5C83"/>
    <w:rsid w:val="003F6082"/>
    <w:rsid w:val="003F63AE"/>
    <w:rsid w:val="003F6665"/>
    <w:rsid w:val="003F6851"/>
    <w:rsid w:val="003F68A7"/>
    <w:rsid w:val="003F6C8D"/>
    <w:rsid w:val="003F73A9"/>
    <w:rsid w:val="003F77CD"/>
    <w:rsid w:val="003F7C7A"/>
    <w:rsid w:val="003F7D62"/>
    <w:rsid w:val="004009AB"/>
    <w:rsid w:val="00400A29"/>
    <w:rsid w:val="00400A96"/>
    <w:rsid w:val="00400AFB"/>
    <w:rsid w:val="00400F5E"/>
    <w:rsid w:val="004011E3"/>
    <w:rsid w:val="00401431"/>
    <w:rsid w:val="004018E2"/>
    <w:rsid w:val="00401DFD"/>
    <w:rsid w:val="00401FB4"/>
    <w:rsid w:val="00402403"/>
    <w:rsid w:val="0040269B"/>
    <w:rsid w:val="00402C40"/>
    <w:rsid w:val="004037D7"/>
    <w:rsid w:val="00403965"/>
    <w:rsid w:val="00404A60"/>
    <w:rsid w:val="00404B78"/>
    <w:rsid w:val="00404D25"/>
    <w:rsid w:val="004050DE"/>
    <w:rsid w:val="0040514B"/>
    <w:rsid w:val="0040644B"/>
    <w:rsid w:val="00406C6E"/>
    <w:rsid w:val="00406CCE"/>
    <w:rsid w:val="00406DBD"/>
    <w:rsid w:val="0040730B"/>
    <w:rsid w:val="00407490"/>
    <w:rsid w:val="00407925"/>
    <w:rsid w:val="00407EF5"/>
    <w:rsid w:val="00410793"/>
    <w:rsid w:val="00410917"/>
    <w:rsid w:val="00411092"/>
    <w:rsid w:val="00411303"/>
    <w:rsid w:val="0041192A"/>
    <w:rsid w:val="00411E19"/>
    <w:rsid w:val="00411FAF"/>
    <w:rsid w:val="0041286A"/>
    <w:rsid w:val="00412E8F"/>
    <w:rsid w:val="004132B0"/>
    <w:rsid w:val="00413A3A"/>
    <w:rsid w:val="00413B12"/>
    <w:rsid w:val="0041503C"/>
    <w:rsid w:val="00415249"/>
    <w:rsid w:val="004154BA"/>
    <w:rsid w:val="004159F2"/>
    <w:rsid w:val="00416241"/>
    <w:rsid w:val="0041669D"/>
    <w:rsid w:val="00416957"/>
    <w:rsid w:val="0041715F"/>
    <w:rsid w:val="004172BF"/>
    <w:rsid w:val="004175CB"/>
    <w:rsid w:val="004178C1"/>
    <w:rsid w:val="0041795D"/>
    <w:rsid w:val="00417D84"/>
    <w:rsid w:val="00417FA3"/>
    <w:rsid w:val="00420307"/>
    <w:rsid w:val="004209F1"/>
    <w:rsid w:val="00420D1B"/>
    <w:rsid w:val="004213DE"/>
    <w:rsid w:val="00421AB6"/>
    <w:rsid w:val="00421FAA"/>
    <w:rsid w:val="00422104"/>
    <w:rsid w:val="004221BF"/>
    <w:rsid w:val="00422359"/>
    <w:rsid w:val="004223F9"/>
    <w:rsid w:val="00422518"/>
    <w:rsid w:val="00422870"/>
    <w:rsid w:val="00422B8C"/>
    <w:rsid w:val="00422D80"/>
    <w:rsid w:val="00423560"/>
    <w:rsid w:val="00423A92"/>
    <w:rsid w:val="004242F7"/>
    <w:rsid w:val="00424453"/>
    <w:rsid w:val="00424763"/>
    <w:rsid w:val="00424FF6"/>
    <w:rsid w:val="00425199"/>
    <w:rsid w:val="0042577B"/>
    <w:rsid w:val="00425B59"/>
    <w:rsid w:val="00425D02"/>
    <w:rsid w:val="00425E97"/>
    <w:rsid w:val="00425EBB"/>
    <w:rsid w:val="00425EEF"/>
    <w:rsid w:val="00426777"/>
    <w:rsid w:val="00426B76"/>
    <w:rsid w:val="00426E0B"/>
    <w:rsid w:val="004274E6"/>
    <w:rsid w:val="004276DF"/>
    <w:rsid w:val="0042798C"/>
    <w:rsid w:val="00427D30"/>
    <w:rsid w:val="004300EB"/>
    <w:rsid w:val="004304F6"/>
    <w:rsid w:val="00431239"/>
    <w:rsid w:val="00431D93"/>
    <w:rsid w:val="00432669"/>
    <w:rsid w:val="0043313D"/>
    <w:rsid w:val="004332CE"/>
    <w:rsid w:val="00433574"/>
    <w:rsid w:val="004336A9"/>
    <w:rsid w:val="004339E5"/>
    <w:rsid w:val="004349F9"/>
    <w:rsid w:val="00434C97"/>
    <w:rsid w:val="00435246"/>
    <w:rsid w:val="00435567"/>
    <w:rsid w:val="00435599"/>
    <w:rsid w:val="00435712"/>
    <w:rsid w:val="00435E25"/>
    <w:rsid w:val="00435ED3"/>
    <w:rsid w:val="004361F3"/>
    <w:rsid w:val="0043639D"/>
    <w:rsid w:val="00436578"/>
    <w:rsid w:val="004366AB"/>
    <w:rsid w:val="004366D8"/>
    <w:rsid w:val="00436740"/>
    <w:rsid w:val="00436CAB"/>
    <w:rsid w:val="00436D25"/>
    <w:rsid w:val="00436DF7"/>
    <w:rsid w:val="00436F47"/>
    <w:rsid w:val="00437785"/>
    <w:rsid w:val="00437F0B"/>
    <w:rsid w:val="00440359"/>
    <w:rsid w:val="004403CC"/>
    <w:rsid w:val="00440663"/>
    <w:rsid w:val="004409FB"/>
    <w:rsid w:val="00440B3C"/>
    <w:rsid w:val="00440D1F"/>
    <w:rsid w:val="004414E8"/>
    <w:rsid w:val="004415A7"/>
    <w:rsid w:val="00441899"/>
    <w:rsid w:val="0044190C"/>
    <w:rsid w:val="00442650"/>
    <w:rsid w:val="004426A4"/>
    <w:rsid w:val="00442A45"/>
    <w:rsid w:val="00442AAE"/>
    <w:rsid w:val="00443D32"/>
    <w:rsid w:val="00443E24"/>
    <w:rsid w:val="00444193"/>
    <w:rsid w:val="00444900"/>
    <w:rsid w:val="00444A50"/>
    <w:rsid w:val="00444DC9"/>
    <w:rsid w:val="00445423"/>
    <w:rsid w:val="004454C9"/>
    <w:rsid w:val="00445AAB"/>
    <w:rsid w:val="00445C65"/>
    <w:rsid w:val="00445D20"/>
    <w:rsid w:val="004462E7"/>
    <w:rsid w:val="0044757E"/>
    <w:rsid w:val="00447834"/>
    <w:rsid w:val="00447EB4"/>
    <w:rsid w:val="004500D7"/>
    <w:rsid w:val="00450506"/>
    <w:rsid w:val="004505A7"/>
    <w:rsid w:val="00450809"/>
    <w:rsid w:val="00450B4B"/>
    <w:rsid w:val="004511C9"/>
    <w:rsid w:val="004513DB"/>
    <w:rsid w:val="004517D4"/>
    <w:rsid w:val="00452B4A"/>
    <w:rsid w:val="00452FB1"/>
    <w:rsid w:val="00453BD0"/>
    <w:rsid w:val="00454535"/>
    <w:rsid w:val="0045469D"/>
    <w:rsid w:val="00454B1B"/>
    <w:rsid w:val="00454B3F"/>
    <w:rsid w:val="00454CC0"/>
    <w:rsid w:val="00454F23"/>
    <w:rsid w:val="00454FB5"/>
    <w:rsid w:val="004556D1"/>
    <w:rsid w:val="00455A19"/>
    <w:rsid w:val="00455AF7"/>
    <w:rsid w:val="00455C6D"/>
    <w:rsid w:val="0045634F"/>
    <w:rsid w:val="00456605"/>
    <w:rsid w:val="00457031"/>
    <w:rsid w:val="004570DB"/>
    <w:rsid w:val="00457204"/>
    <w:rsid w:val="00457A7D"/>
    <w:rsid w:val="00457D67"/>
    <w:rsid w:val="00460145"/>
    <w:rsid w:val="00460417"/>
    <w:rsid w:val="00460521"/>
    <w:rsid w:val="0046058D"/>
    <w:rsid w:val="00460871"/>
    <w:rsid w:val="00460DB0"/>
    <w:rsid w:val="0046155C"/>
    <w:rsid w:val="00461A71"/>
    <w:rsid w:val="0046224F"/>
    <w:rsid w:val="0046253F"/>
    <w:rsid w:val="00463520"/>
    <w:rsid w:val="00463B93"/>
    <w:rsid w:val="00464D5D"/>
    <w:rsid w:val="0046542C"/>
    <w:rsid w:val="00465491"/>
    <w:rsid w:val="00466461"/>
    <w:rsid w:val="00466B0C"/>
    <w:rsid w:val="00467574"/>
    <w:rsid w:val="00467596"/>
    <w:rsid w:val="00467A59"/>
    <w:rsid w:val="00467F18"/>
    <w:rsid w:val="004703BB"/>
    <w:rsid w:val="004707E3"/>
    <w:rsid w:val="00470C1E"/>
    <w:rsid w:val="0047105A"/>
    <w:rsid w:val="004712C9"/>
    <w:rsid w:val="0047133F"/>
    <w:rsid w:val="00471392"/>
    <w:rsid w:val="0047202B"/>
    <w:rsid w:val="004720BA"/>
    <w:rsid w:val="004726A9"/>
    <w:rsid w:val="00472839"/>
    <w:rsid w:val="00472AAE"/>
    <w:rsid w:val="00472C25"/>
    <w:rsid w:val="00472FF9"/>
    <w:rsid w:val="00473064"/>
    <w:rsid w:val="00473130"/>
    <w:rsid w:val="004731F2"/>
    <w:rsid w:val="0047344F"/>
    <w:rsid w:val="00473C51"/>
    <w:rsid w:val="00473E02"/>
    <w:rsid w:val="00474037"/>
    <w:rsid w:val="0047464C"/>
    <w:rsid w:val="00474A64"/>
    <w:rsid w:val="00474D0F"/>
    <w:rsid w:val="00475535"/>
    <w:rsid w:val="00475864"/>
    <w:rsid w:val="004758E6"/>
    <w:rsid w:val="00475CE4"/>
    <w:rsid w:val="0047665B"/>
    <w:rsid w:val="0047695D"/>
    <w:rsid w:val="00476CA1"/>
    <w:rsid w:val="00476ECC"/>
    <w:rsid w:val="00477065"/>
    <w:rsid w:val="004770F0"/>
    <w:rsid w:val="0047716E"/>
    <w:rsid w:val="00477662"/>
    <w:rsid w:val="00480197"/>
    <w:rsid w:val="0048064A"/>
    <w:rsid w:val="00480806"/>
    <w:rsid w:val="00481B6D"/>
    <w:rsid w:val="004821A0"/>
    <w:rsid w:val="004825FE"/>
    <w:rsid w:val="00482AA2"/>
    <w:rsid w:val="00482CB7"/>
    <w:rsid w:val="00482FEF"/>
    <w:rsid w:val="004830CD"/>
    <w:rsid w:val="004833E7"/>
    <w:rsid w:val="0048347B"/>
    <w:rsid w:val="00483897"/>
    <w:rsid w:val="00483AA4"/>
    <w:rsid w:val="00483FA2"/>
    <w:rsid w:val="00484445"/>
    <w:rsid w:val="0048459B"/>
    <w:rsid w:val="004848FD"/>
    <w:rsid w:val="00484BE5"/>
    <w:rsid w:val="00484BF7"/>
    <w:rsid w:val="0048527A"/>
    <w:rsid w:val="0048574E"/>
    <w:rsid w:val="00485A98"/>
    <w:rsid w:val="00486684"/>
    <w:rsid w:val="004867D6"/>
    <w:rsid w:val="00486810"/>
    <w:rsid w:val="00486A2A"/>
    <w:rsid w:val="00487A43"/>
    <w:rsid w:val="00487E1E"/>
    <w:rsid w:val="004903FD"/>
    <w:rsid w:val="0049074C"/>
    <w:rsid w:val="0049087E"/>
    <w:rsid w:val="004909D3"/>
    <w:rsid w:val="00491056"/>
    <w:rsid w:val="00491360"/>
    <w:rsid w:val="00491844"/>
    <w:rsid w:val="00491D8B"/>
    <w:rsid w:val="004920CC"/>
    <w:rsid w:val="004926B6"/>
    <w:rsid w:val="00492881"/>
    <w:rsid w:val="0049288A"/>
    <w:rsid w:val="00492F67"/>
    <w:rsid w:val="0049311A"/>
    <w:rsid w:val="0049339B"/>
    <w:rsid w:val="004936C6"/>
    <w:rsid w:val="0049394E"/>
    <w:rsid w:val="00493974"/>
    <w:rsid w:val="00493B41"/>
    <w:rsid w:val="00494364"/>
    <w:rsid w:val="00494B6D"/>
    <w:rsid w:val="00495360"/>
    <w:rsid w:val="00496660"/>
    <w:rsid w:val="00496ED4"/>
    <w:rsid w:val="00497064"/>
    <w:rsid w:val="004970ED"/>
    <w:rsid w:val="004A0252"/>
    <w:rsid w:val="004A026B"/>
    <w:rsid w:val="004A0792"/>
    <w:rsid w:val="004A08B9"/>
    <w:rsid w:val="004A0EC9"/>
    <w:rsid w:val="004A0F6E"/>
    <w:rsid w:val="004A19E3"/>
    <w:rsid w:val="004A1D4A"/>
    <w:rsid w:val="004A1D57"/>
    <w:rsid w:val="004A1D9E"/>
    <w:rsid w:val="004A1E82"/>
    <w:rsid w:val="004A21E6"/>
    <w:rsid w:val="004A2651"/>
    <w:rsid w:val="004A299D"/>
    <w:rsid w:val="004A2A28"/>
    <w:rsid w:val="004A3619"/>
    <w:rsid w:val="004A3739"/>
    <w:rsid w:val="004A4647"/>
    <w:rsid w:val="004A4E09"/>
    <w:rsid w:val="004A546D"/>
    <w:rsid w:val="004A54F3"/>
    <w:rsid w:val="004A5614"/>
    <w:rsid w:val="004A5CBC"/>
    <w:rsid w:val="004A5F95"/>
    <w:rsid w:val="004A63ED"/>
    <w:rsid w:val="004A676B"/>
    <w:rsid w:val="004A72C4"/>
    <w:rsid w:val="004A7320"/>
    <w:rsid w:val="004A7348"/>
    <w:rsid w:val="004A74CF"/>
    <w:rsid w:val="004A7737"/>
    <w:rsid w:val="004A797A"/>
    <w:rsid w:val="004A7EB1"/>
    <w:rsid w:val="004B00AE"/>
    <w:rsid w:val="004B0ADF"/>
    <w:rsid w:val="004B1037"/>
    <w:rsid w:val="004B1195"/>
    <w:rsid w:val="004B139B"/>
    <w:rsid w:val="004B1ADA"/>
    <w:rsid w:val="004B1FC2"/>
    <w:rsid w:val="004B2256"/>
    <w:rsid w:val="004B2A1A"/>
    <w:rsid w:val="004B2BDC"/>
    <w:rsid w:val="004B3074"/>
    <w:rsid w:val="004B3B32"/>
    <w:rsid w:val="004B3BAA"/>
    <w:rsid w:val="004B3D8D"/>
    <w:rsid w:val="004B3E17"/>
    <w:rsid w:val="004B4115"/>
    <w:rsid w:val="004B4535"/>
    <w:rsid w:val="004B4609"/>
    <w:rsid w:val="004B4E28"/>
    <w:rsid w:val="004B4F54"/>
    <w:rsid w:val="004B503C"/>
    <w:rsid w:val="004B50FA"/>
    <w:rsid w:val="004B5285"/>
    <w:rsid w:val="004B5AFF"/>
    <w:rsid w:val="004B5C5D"/>
    <w:rsid w:val="004B66AE"/>
    <w:rsid w:val="004B6BA1"/>
    <w:rsid w:val="004B770C"/>
    <w:rsid w:val="004C0185"/>
    <w:rsid w:val="004C019B"/>
    <w:rsid w:val="004C063B"/>
    <w:rsid w:val="004C097C"/>
    <w:rsid w:val="004C0998"/>
    <w:rsid w:val="004C0A61"/>
    <w:rsid w:val="004C0B2F"/>
    <w:rsid w:val="004C0DFA"/>
    <w:rsid w:val="004C0DFE"/>
    <w:rsid w:val="004C0E18"/>
    <w:rsid w:val="004C104A"/>
    <w:rsid w:val="004C1345"/>
    <w:rsid w:val="004C139F"/>
    <w:rsid w:val="004C145B"/>
    <w:rsid w:val="004C16A2"/>
    <w:rsid w:val="004C17FA"/>
    <w:rsid w:val="004C19D1"/>
    <w:rsid w:val="004C1DE3"/>
    <w:rsid w:val="004C2357"/>
    <w:rsid w:val="004C29AA"/>
    <w:rsid w:val="004C341E"/>
    <w:rsid w:val="004C369D"/>
    <w:rsid w:val="004C3749"/>
    <w:rsid w:val="004C3ED8"/>
    <w:rsid w:val="004C404A"/>
    <w:rsid w:val="004C43D0"/>
    <w:rsid w:val="004C45DB"/>
    <w:rsid w:val="004C469F"/>
    <w:rsid w:val="004C475F"/>
    <w:rsid w:val="004C48A1"/>
    <w:rsid w:val="004C4967"/>
    <w:rsid w:val="004C4E2A"/>
    <w:rsid w:val="004C4ED4"/>
    <w:rsid w:val="004C4FA8"/>
    <w:rsid w:val="004C56FC"/>
    <w:rsid w:val="004C5955"/>
    <w:rsid w:val="004C5B71"/>
    <w:rsid w:val="004C6379"/>
    <w:rsid w:val="004C6E66"/>
    <w:rsid w:val="004C6EE4"/>
    <w:rsid w:val="004C7109"/>
    <w:rsid w:val="004C77A1"/>
    <w:rsid w:val="004C7AF3"/>
    <w:rsid w:val="004D06D9"/>
    <w:rsid w:val="004D0881"/>
    <w:rsid w:val="004D09E6"/>
    <w:rsid w:val="004D0ED8"/>
    <w:rsid w:val="004D0FDD"/>
    <w:rsid w:val="004D1146"/>
    <w:rsid w:val="004D1166"/>
    <w:rsid w:val="004D1849"/>
    <w:rsid w:val="004D199B"/>
    <w:rsid w:val="004D1A13"/>
    <w:rsid w:val="004D1C0F"/>
    <w:rsid w:val="004D1D05"/>
    <w:rsid w:val="004D1DD0"/>
    <w:rsid w:val="004D1E51"/>
    <w:rsid w:val="004D2098"/>
    <w:rsid w:val="004D25D4"/>
    <w:rsid w:val="004D28D3"/>
    <w:rsid w:val="004D2A6A"/>
    <w:rsid w:val="004D2AC5"/>
    <w:rsid w:val="004D2DFA"/>
    <w:rsid w:val="004D2E8C"/>
    <w:rsid w:val="004D360E"/>
    <w:rsid w:val="004D4106"/>
    <w:rsid w:val="004D429A"/>
    <w:rsid w:val="004D4B80"/>
    <w:rsid w:val="004D4E32"/>
    <w:rsid w:val="004D4ED0"/>
    <w:rsid w:val="004D4EEE"/>
    <w:rsid w:val="004D5361"/>
    <w:rsid w:val="004D566C"/>
    <w:rsid w:val="004D58FE"/>
    <w:rsid w:val="004D5E6B"/>
    <w:rsid w:val="004D65D7"/>
    <w:rsid w:val="004D6AD6"/>
    <w:rsid w:val="004D6C18"/>
    <w:rsid w:val="004D6F1A"/>
    <w:rsid w:val="004D7402"/>
    <w:rsid w:val="004D7647"/>
    <w:rsid w:val="004D7775"/>
    <w:rsid w:val="004D7A2E"/>
    <w:rsid w:val="004D7B9B"/>
    <w:rsid w:val="004D7C92"/>
    <w:rsid w:val="004D7EA4"/>
    <w:rsid w:val="004E007F"/>
    <w:rsid w:val="004E0097"/>
    <w:rsid w:val="004E07A2"/>
    <w:rsid w:val="004E1344"/>
    <w:rsid w:val="004E13CF"/>
    <w:rsid w:val="004E140A"/>
    <w:rsid w:val="004E14A5"/>
    <w:rsid w:val="004E1D72"/>
    <w:rsid w:val="004E1DA6"/>
    <w:rsid w:val="004E1F5E"/>
    <w:rsid w:val="004E209C"/>
    <w:rsid w:val="004E2725"/>
    <w:rsid w:val="004E2D63"/>
    <w:rsid w:val="004E2EFA"/>
    <w:rsid w:val="004E313E"/>
    <w:rsid w:val="004E3156"/>
    <w:rsid w:val="004E3599"/>
    <w:rsid w:val="004E3A27"/>
    <w:rsid w:val="004E3F4D"/>
    <w:rsid w:val="004E3FC0"/>
    <w:rsid w:val="004E40F8"/>
    <w:rsid w:val="004E4189"/>
    <w:rsid w:val="004E497C"/>
    <w:rsid w:val="004E4D80"/>
    <w:rsid w:val="004E4DDB"/>
    <w:rsid w:val="004E50D3"/>
    <w:rsid w:val="004E524D"/>
    <w:rsid w:val="004E59DF"/>
    <w:rsid w:val="004E622A"/>
    <w:rsid w:val="004E677C"/>
    <w:rsid w:val="004E678F"/>
    <w:rsid w:val="004E689C"/>
    <w:rsid w:val="004E6B99"/>
    <w:rsid w:val="004E6D05"/>
    <w:rsid w:val="004E782A"/>
    <w:rsid w:val="004E7840"/>
    <w:rsid w:val="004E7B01"/>
    <w:rsid w:val="004F08EA"/>
    <w:rsid w:val="004F0A00"/>
    <w:rsid w:val="004F0B02"/>
    <w:rsid w:val="004F1190"/>
    <w:rsid w:val="004F23F1"/>
    <w:rsid w:val="004F3464"/>
    <w:rsid w:val="004F35FF"/>
    <w:rsid w:val="004F3C3D"/>
    <w:rsid w:val="004F46ED"/>
    <w:rsid w:val="004F4DF3"/>
    <w:rsid w:val="004F4FEC"/>
    <w:rsid w:val="004F5114"/>
    <w:rsid w:val="004F579D"/>
    <w:rsid w:val="004F5905"/>
    <w:rsid w:val="004F5AE3"/>
    <w:rsid w:val="004F5E05"/>
    <w:rsid w:val="004F6020"/>
    <w:rsid w:val="004F62DA"/>
    <w:rsid w:val="004F6388"/>
    <w:rsid w:val="004F6924"/>
    <w:rsid w:val="004F73A7"/>
    <w:rsid w:val="004F75FB"/>
    <w:rsid w:val="004F772C"/>
    <w:rsid w:val="004F7DB5"/>
    <w:rsid w:val="005004D9"/>
    <w:rsid w:val="005005E4"/>
    <w:rsid w:val="0050070E"/>
    <w:rsid w:val="00500A53"/>
    <w:rsid w:val="00501170"/>
    <w:rsid w:val="0050246A"/>
    <w:rsid w:val="00502575"/>
    <w:rsid w:val="0050322F"/>
    <w:rsid w:val="00503306"/>
    <w:rsid w:val="00503336"/>
    <w:rsid w:val="00503475"/>
    <w:rsid w:val="00503525"/>
    <w:rsid w:val="00504318"/>
    <w:rsid w:val="00504677"/>
    <w:rsid w:val="005048E0"/>
    <w:rsid w:val="00504EC3"/>
    <w:rsid w:val="00506A3B"/>
    <w:rsid w:val="00506D07"/>
    <w:rsid w:val="00507875"/>
    <w:rsid w:val="00507A1F"/>
    <w:rsid w:val="00507F18"/>
    <w:rsid w:val="00510483"/>
    <w:rsid w:val="00510568"/>
    <w:rsid w:val="0051097B"/>
    <w:rsid w:val="00510B10"/>
    <w:rsid w:val="00510E10"/>
    <w:rsid w:val="0051122F"/>
    <w:rsid w:val="005112BF"/>
    <w:rsid w:val="0051284B"/>
    <w:rsid w:val="0051325E"/>
    <w:rsid w:val="00513876"/>
    <w:rsid w:val="0051398A"/>
    <w:rsid w:val="00513E2A"/>
    <w:rsid w:val="0051492F"/>
    <w:rsid w:val="005149DE"/>
    <w:rsid w:val="00514B7F"/>
    <w:rsid w:val="00514DC7"/>
    <w:rsid w:val="00516268"/>
    <w:rsid w:val="0051629B"/>
    <w:rsid w:val="005163F6"/>
    <w:rsid w:val="00516770"/>
    <w:rsid w:val="00516A95"/>
    <w:rsid w:val="00516B28"/>
    <w:rsid w:val="00516B5E"/>
    <w:rsid w:val="00517099"/>
    <w:rsid w:val="005201D9"/>
    <w:rsid w:val="00520363"/>
    <w:rsid w:val="0052046B"/>
    <w:rsid w:val="00520A50"/>
    <w:rsid w:val="00521590"/>
    <w:rsid w:val="00521985"/>
    <w:rsid w:val="00521BC9"/>
    <w:rsid w:val="00522077"/>
    <w:rsid w:val="00522EEC"/>
    <w:rsid w:val="00523070"/>
    <w:rsid w:val="0052320B"/>
    <w:rsid w:val="0052337F"/>
    <w:rsid w:val="005235E9"/>
    <w:rsid w:val="00523AD4"/>
    <w:rsid w:val="00523B06"/>
    <w:rsid w:val="00524326"/>
    <w:rsid w:val="00524C81"/>
    <w:rsid w:val="00525A08"/>
    <w:rsid w:val="00525C2F"/>
    <w:rsid w:val="00526AF5"/>
    <w:rsid w:val="00526B3A"/>
    <w:rsid w:val="00526C5E"/>
    <w:rsid w:val="0052746B"/>
    <w:rsid w:val="005275D3"/>
    <w:rsid w:val="00527FBB"/>
    <w:rsid w:val="0053029C"/>
    <w:rsid w:val="00530636"/>
    <w:rsid w:val="005307F7"/>
    <w:rsid w:val="00530BB2"/>
    <w:rsid w:val="0053132E"/>
    <w:rsid w:val="00531763"/>
    <w:rsid w:val="005318EA"/>
    <w:rsid w:val="00531D2D"/>
    <w:rsid w:val="005320C4"/>
    <w:rsid w:val="00532658"/>
    <w:rsid w:val="00532A1C"/>
    <w:rsid w:val="00532F2C"/>
    <w:rsid w:val="005335DE"/>
    <w:rsid w:val="00533CF9"/>
    <w:rsid w:val="00533EDD"/>
    <w:rsid w:val="005341B5"/>
    <w:rsid w:val="005346CA"/>
    <w:rsid w:val="005348EF"/>
    <w:rsid w:val="00534F78"/>
    <w:rsid w:val="00535173"/>
    <w:rsid w:val="005354E8"/>
    <w:rsid w:val="005356C4"/>
    <w:rsid w:val="00535BF6"/>
    <w:rsid w:val="00535CF4"/>
    <w:rsid w:val="00535D99"/>
    <w:rsid w:val="00535E70"/>
    <w:rsid w:val="00536997"/>
    <w:rsid w:val="00536BD7"/>
    <w:rsid w:val="00536DE3"/>
    <w:rsid w:val="00536E13"/>
    <w:rsid w:val="00537061"/>
    <w:rsid w:val="005372A4"/>
    <w:rsid w:val="0053786B"/>
    <w:rsid w:val="00537CB7"/>
    <w:rsid w:val="00537E17"/>
    <w:rsid w:val="00540220"/>
    <w:rsid w:val="0054057F"/>
    <w:rsid w:val="005405FC"/>
    <w:rsid w:val="0054060A"/>
    <w:rsid w:val="00540675"/>
    <w:rsid w:val="00540A34"/>
    <w:rsid w:val="005417C6"/>
    <w:rsid w:val="005419E9"/>
    <w:rsid w:val="00541A73"/>
    <w:rsid w:val="00541D03"/>
    <w:rsid w:val="00541FBE"/>
    <w:rsid w:val="005427FA"/>
    <w:rsid w:val="00542A83"/>
    <w:rsid w:val="00542B81"/>
    <w:rsid w:val="00542F87"/>
    <w:rsid w:val="0054357E"/>
    <w:rsid w:val="00543910"/>
    <w:rsid w:val="00543ABA"/>
    <w:rsid w:val="00543D24"/>
    <w:rsid w:val="005442A8"/>
    <w:rsid w:val="00544426"/>
    <w:rsid w:val="005446B2"/>
    <w:rsid w:val="005449E4"/>
    <w:rsid w:val="00544B4A"/>
    <w:rsid w:val="00544F25"/>
    <w:rsid w:val="005453EC"/>
    <w:rsid w:val="00545845"/>
    <w:rsid w:val="00545AA1"/>
    <w:rsid w:val="00545B3B"/>
    <w:rsid w:val="00545C51"/>
    <w:rsid w:val="00545E6E"/>
    <w:rsid w:val="00545F53"/>
    <w:rsid w:val="00546A38"/>
    <w:rsid w:val="00546E1F"/>
    <w:rsid w:val="00546FC7"/>
    <w:rsid w:val="0054773E"/>
    <w:rsid w:val="00547D88"/>
    <w:rsid w:val="00550377"/>
    <w:rsid w:val="00550646"/>
    <w:rsid w:val="00550718"/>
    <w:rsid w:val="00550873"/>
    <w:rsid w:val="005509D5"/>
    <w:rsid w:val="00550A4A"/>
    <w:rsid w:val="00550DFA"/>
    <w:rsid w:val="00550F3F"/>
    <w:rsid w:val="00550F73"/>
    <w:rsid w:val="005515F3"/>
    <w:rsid w:val="005519FC"/>
    <w:rsid w:val="00551E07"/>
    <w:rsid w:val="00552496"/>
    <w:rsid w:val="00552501"/>
    <w:rsid w:val="005526B7"/>
    <w:rsid w:val="00552977"/>
    <w:rsid w:val="00552BA4"/>
    <w:rsid w:val="00552F4F"/>
    <w:rsid w:val="00552FEC"/>
    <w:rsid w:val="005537AC"/>
    <w:rsid w:val="005543E8"/>
    <w:rsid w:val="0055456C"/>
    <w:rsid w:val="005547CE"/>
    <w:rsid w:val="0055507B"/>
    <w:rsid w:val="00555272"/>
    <w:rsid w:val="00555533"/>
    <w:rsid w:val="005556F8"/>
    <w:rsid w:val="00555786"/>
    <w:rsid w:val="00555D40"/>
    <w:rsid w:val="00556386"/>
    <w:rsid w:val="00556808"/>
    <w:rsid w:val="005569CE"/>
    <w:rsid w:val="005571C1"/>
    <w:rsid w:val="00557249"/>
    <w:rsid w:val="005575C3"/>
    <w:rsid w:val="00557625"/>
    <w:rsid w:val="00557B2C"/>
    <w:rsid w:val="00557B89"/>
    <w:rsid w:val="0056014F"/>
    <w:rsid w:val="0056019F"/>
    <w:rsid w:val="005602D3"/>
    <w:rsid w:val="00560434"/>
    <w:rsid w:val="005604D7"/>
    <w:rsid w:val="005605EF"/>
    <w:rsid w:val="00560D05"/>
    <w:rsid w:val="0056117D"/>
    <w:rsid w:val="00561605"/>
    <w:rsid w:val="00561759"/>
    <w:rsid w:val="00561B9B"/>
    <w:rsid w:val="00561DCF"/>
    <w:rsid w:val="005625A6"/>
    <w:rsid w:val="00563089"/>
    <w:rsid w:val="00563150"/>
    <w:rsid w:val="005634AF"/>
    <w:rsid w:val="00563982"/>
    <w:rsid w:val="00563A40"/>
    <w:rsid w:val="00563D1B"/>
    <w:rsid w:val="00564078"/>
    <w:rsid w:val="0056434E"/>
    <w:rsid w:val="005644DB"/>
    <w:rsid w:val="00564542"/>
    <w:rsid w:val="0056487E"/>
    <w:rsid w:val="005648F9"/>
    <w:rsid w:val="00564E60"/>
    <w:rsid w:val="0056577E"/>
    <w:rsid w:val="00565CE2"/>
    <w:rsid w:val="00566022"/>
    <w:rsid w:val="00567938"/>
    <w:rsid w:val="0057042B"/>
    <w:rsid w:val="00570AE6"/>
    <w:rsid w:val="005713FE"/>
    <w:rsid w:val="00571ED9"/>
    <w:rsid w:val="00572152"/>
    <w:rsid w:val="00572169"/>
    <w:rsid w:val="00572229"/>
    <w:rsid w:val="005725C9"/>
    <w:rsid w:val="00572CB7"/>
    <w:rsid w:val="00572CC7"/>
    <w:rsid w:val="00572F71"/>
    <w:rsid w:val="00573081"/>
    <w:rsid w:val="00573242"/>
    <w:rsid w:val="005733CE"/>
    <w:rsid w:val="005734E8"/>
    <w:rsid w:val="005736C7"/>
    <w:rsid w:val="00573946"/>
    <w:rsid w:val="00573C09"/>
    <w:rsid w:val="00574AED"/>
    <w:rsid w:val="00574B44"/>
    <w:rsid w:val="00574CDB"/>
    <w:rsid w:val="00574E11"/>
    <w:rsid w:val="00574E4F"/>
    <w:rsid w:val="00575182"/>
    <w:rsid w:val="005758D2"/>
    <w:rsid w:val="0057592E"/>
    <w:rsid w:val="00575D89"/>
    <w:rsid w:val="00575ED1"/>
    <w:rsid w:val="0057606E"/>
    <w:rsid w:val="005760AF"/>
    <w:rsid w:val="0057623F"/>
    <w:rsid w:val="005763B7"/>
    <w:rsid w:val="0057649B"/>
    <w:rsid w:val="00577055"/>
    <w:rsid w:val="005805E9"/>
    <w:rsid w:val="00580ED4"/>
    <w:rsid w:val="00581390"/>
    <w:rsid w:val="005822A3"/>
    <w:rsid w:val="005832B3"/>
    <w:rsid w:val="005835CD"/>
    <w:rsid w:val="0058368E"/>
    <w:rsid w:val="00583A06"/>
    <w:rsid w:val="00584AC7"/>
    <w:rsid w:val="005850C0"/>
    <w:rsid w:val="00586428"/>
    <w:rsid w:val="0058654A"/>
    <w:rsid w:val="00586577"/>
    <w:rsid w:val="00586904"/>
    <w:rsid w:val="00586A62"/>
    <w:rsid w:val="00586B95"/>
    <w:rsid w:val="00587313"/>
    <w:rsid w:val="005877F3"/>
    <w:rsid w:val="0059055D"/>
    <w:rsid w:val="0059121B"/>
    <w:rsid w:val="00591468"/>
    <w:rsid w:val="00591F47"/>
    <w:rsid w:val="005921A6"/>
    <w:rsid w:val="005923A6"/>
    <w:rsid w:val="0059254D"/>
    <w:rsid w:val="005925AC"/>
    <w:rsid w:val="005926DA"/>
    <w:rsid w:val="0059281D"/>
    <w:rsid w:val="00592F6E"/>
    <w:rsid w:val="0059322C"/>
    <w:rsid w:val="005932C6"/>
    <w:rsid w:val="005934F9"/>
    <w:rsid w:val="005939C2"/>
    <w:rsid w:val="00593F08"/>
    <w:rsid w:val="00593F9E"/>
    <w:rsid w:val="00594786"/>
    <w:rsid w:val="005947F6"/>
    <w:rsid w:val="00595228"/>
    <w:rsid w:val="00595500"/>
    <w:rsid w:val="0059587F"/>
    <w:rsid w:val="00595FAA"/>
    <w:rsid w:val="00596B9C"/>
    <w:rsid w:val="00596E71"/>
    <w:rsid w:val="00597081"/>
    <w:rsid w:val="00597188"/>
    <w:rsid w:val="0059743E"/>
    <w:rsid w:val="005978A0"/>
    <w:rsid w:val="00597948"/>
    <w:rsid w:val="00597CED"/>
    <w:rsid w:val="005A0173"/>
    <w:rsid w:val="005A06B2"/>
    <w:rsid w:val="005A078C"/>
    <w:rsid w:val="005A123F"/>
    <w:rsid w:val="005A1D4E"/>
    <w:rsid w:val="005A1FCF"/>
    <w:rsid w:val="005A204E"/>
    <w:rsid w:val="005A2166"/>
    <w:rsid w:val="005A2384"/>
    <w:rsid w:val="005A23D3"/>
    <w:rsid w:val="005A251B"/>
    <w:rsid w:val="005A25F7"/>
    <w:rsid w:val="005A25FA"/>
    <w:rsid w:val="005A26D1"/>
    <w:rsid w:val="005A2718"/>
    <w:rsid w:val="005A2C1E"/>
    <w:rsid w:val="005A2C28"/>
    <w:rsid w:val="005A3606"/>
    <w:rsid w:val="005A375A"/>
    <w:rsid w:val="005A38B7"/>
    <w:rsid w:val="005A3E16"/>
    <w:rsid w:val="005A4122"/>
    <w:rsid w:val="005A456D"/>
    <w:rsid w:val="005A46C6"/>
    <w:rsid w:val="005A49CC"/>
    <w:rsid w:val="005A51CB"/>
    <w:rsid w:val="005A5598"/>
    <w:rsid w:val="005A5894"/>
    <w:rsid w:val="005A5B6C"/>
    <w:rsid w:val="005A5B8C"/>
    <w:rsid w:val="005A5BC2"/>
    <w:rsid w:val="005A5C2E"/>
    <w:rsid w:val="005A66C4"/>
    <w:rsid w:val="005A689E"/>
    <w:rsid w:val="005A7715"/>
    <w:rsid w:val="005A79BD"/>
    <w:rsid w:val="005A7AE8"/>
    <w:rsid w:val="005A7B70"/>
    <w:rsid w:val="005A7BAD"/>
    <w:rsid w:val="005A7D09"/>
    <w:rsid w:val="005A7DEB"/>
    <w:rsid w:val="005B076B"/>
    <w:rsid w:val="005B0D7A"/>
    <w:rsid w:val="005B18EB"/>
    <w:rsid w:val="005B1943"/>
    <w:rsid w:val="005B1DBB"/>
    <w:rsid w:val="005B1FCE"/>
    <w:rsid w:val="005B1FE4"/>
    <w:rsid w:val="005B21EC"/>
    <w:rsid w:val="005B2946"/>
    <w:rsid w:val="005B2A65"/>
    <w:rsid w:val="005B2AF3"/>
    <w:rsid w:val="005B2BD9"/>
    <w:rsid w:val="005B2FD9"/>
    <w:rsid w:val="005B2FEF"/>
    <w:rsid w:val="005B32C4"/>
    <w:rsid w:val="005B3335"/>
    <w:rsid w:val="005B3B3B"/>
    <w:rsid w:val="005B3D17"/>
    <w:rsid w:val="005B3DDA"/>
    <w:rsid w:val="005B421F"/>
    <w:rsid w:val="005B4280"/>
    <w:rsid w:val="005B436F"/>
    <w:rsid w:val="005B48D7"/>
    <w:rsid w:val="005B4A6C"/>
    <w:rsid w:val="005B4CB1"/>
    <w:rsid w:val="005B5482"/>
    <w:rsid w:val="005B5722"/>
    <w:rsid w:val="005B5ABE"/>
    <w:rsid w:val="005B5B88"/>
    <w:rsid w:val="005B5CE2"/>
    <w:rsid w:val="005B64F9"/>
    <w:rsid w:val="005B6684"/>
    <w:rsid w:val="005B6D9F"/>
    <w:rsid w:val="005C0B46"/>
    <w:rsid w:val="005C0D0E"/>
    <w:rsid w:val="005C10A8"/>
    <w:rsid w:val="005C1604"/>
    <w:rsid w:val="005C1647"/>
    <w:rsid w:val="005C1656"/>
    <w:rsid w:val="005C16FF"/>
    <w:rsid w:val="005C17D5"/>
    <w:rsid w:val="005C1954"/>
    <w:rsid w:val="005C1A13"/>
    <w:rsid w:val="005C1C16"/>
    <w:rsid w:val="005C1C61"/>
    <w:rsid w:val="005C23B0"/>
    <w:rsid w:val="005C29C2"/>
    <w:rsid w:val="005C3359"/>
    <w:rsid w:val="005C3474"/>
    <w:rsid w:val="005C3B21"/>
    <w:rsid w:val="005C430C"/>
    <w:rsid w:val="005C43AE"/>
    <w:rsid w:val="005C5D47"/>
    <w:rsid w:val="005C5E71"/>
    <w:rsid w:val="005C5F15"/>
    <w:rsid w:val="005C646C"/>
    <w:rsid w:val="005C6593"/>
    <w:rsid w:val="005C681A"/>
    <w:rsid w:val="005C6CDE"/>
    <w:rsid w:val="005C6EB4"/>
    <w:rsid w:val="005C6EC2"/>
    <w:rsid w:val="005C7353"/>
    <w:rsid w:val="005C74ED"/>
    <w:rsid w:val="005C79C3"/>
    <w:rsid w:val="005C7B39"/>
    <w:rsid w:val="005C7E1C"/>
    <w:rsid w:val="005C7F4B"/>
    <w:rsid w:val="005D0495"/>
    <w:rsid w:val="005D0C1B"/>
    <w:rsid w:val="005D0FBD"/>
    <w:rsid w:val="005D128C"/>
    <w:rsid w:val="005D1CB5"/>
    <w:rsid w:val="005D23B4"/>
    <w:rsid w:val="005D26C1"/>
    <w:rsid w:val="005D2868"/>
    <w:rsid w:val="005D2E5D"/>
    <w:rsid w:val="005D2F54"/>
    <w:rsid w:val="005D330E"/>
    <w:rsid w:val="005D3694"/>
    <w:rsid w:val="005D3E2D"/>
    <w:rsid w:val="005D4287"/>
    <w:rsid w:val="005D4526"/>
    <w:rsid w:val="005D4942"/>
    <w:rsid w:val="005D520E"/>
    <w:rsid w:val="005D5430"/>
    <w:rsid w:val="005D5CCA"/>
    <w:rsid w:val="005D5CD1"/>
    <w:rsid w:val="005D682E"/>
    <w:rsid w:val="005D6B16"/>
    <w:rsid w:val="005D782E"/>
    <w:rsid w:val="005D7AAA"/>
    <w:rsid w:val="005E0484"/>
    <w:rsid w:val="005E04BC"/>
    <w:rsid w:val="005E0ECF"/>
    <w:rsid w:val="005E1269"/>
    <w:rsid w:val="005E20E7"/>
    <w:rsid w:val="005E2657"/>
    <w:rsid w:val="005E28F5"/>
    <w:rsid w:val="005E34CA"/>
    <w:rsid w:val="005E3573"/>
    <w:rsid w:val="005E39DE"/>
    <w:rsid w:val="005E3C71"/>
    <w:rsid w:val="005E3D7B"/>
    <w:rsid w:val="005E3E89"/>
    <w:rsid w:val="005E442B"/>
    <w:rsid w:val="005E4507"/>
    <w:rsid w:val="005E463C"/>
    <w:rsid w:val="005E46CA"/>
    <w:rsid w:val="005E4806"/>
    <w:rsid w:val="005E4AD3"/>
    <w:rsid w:val="005E502D"/>
    <w:rsid w:val="005E51E8"/>
    <w:rsid w:val="005E54F3"/>
    <w:rsid w:val="005E5514"/>
    <w:rsid w:val="005E5A74"/>
    <w:rsid w:val="005E5C8C"/>
    <w:rsid w:val="005E5F1D"/>
    <w:rsid w:val="005E620E"/>
    <w:rsid w:val="005E6239"/>
    <w:rsid w:val="005E656B"/>
    <w:rsid w:val="005E67EC"/>
    <w:rsid w:val="005E6A7A"/>
    <w:rsid w:val="005E73C3"/>
    <w:rsid w:val="005E7C33"/>
    <w:rsid w:val="005E7D14"/>
    <w:rsid w:val="005F0191"/>
    <w:rsid w:val="005F0340"/>
    <w:rsid w:val="005F1098"/>
    <w:rsid w:val="005F11F7"/>
    <w:rsid w:val="005F221B"/>
    <w:rsid w:val="005F25B4"/>
    <w:rsid w:val="005F27DB"/>
    <w:rsid w:val="005F2839"/>
    <w:rsid w:val="005F2C8D"/>
    <w:rsid w:val="005F2EED"/>
    <w:rsid w:val="005F2F07"/>
    <w:rsid w:val="005F3759"/>
    <w:rsid w:val="005F3E58"/>
    <w:rsid w:val="005F4284"/>
    <w:rsid w:val="005F45B8"/>
    <w:rsid w:val="005F549A"/>
    <w:rsid w:val="005F58D1"/>
    <w:rsid w:val="005F5EC7"/>
    <w:rsid w:val="005F649B"/>
    <w:rsid w:val="005F67CF"/>
    <w:rsid w:val="005F69E9"/>
    <w:rsid w:val="005F7421"/>
    <w:rsid w:val="005F77DC"/>
    <w:rsid w:val="005F7C39"/>
    <w:rsid w:val="005F7C9A"/>
    <w:rsid w:val="006000F2"/>
    <w:rsid w:val="00600129"/>
    <w:rsid w:val="006008B6"/>
    <w:rsid w:val="00600C67"/>
    <w:rsid w:val="00600DAD"/>
    <w:rsid w:val="0060145C"/>
    <w:rsid w:val="0060188A"/>
    <w:rsid w:val="00601DDA"/>
    <w:rsid w:val="006020CB"/>
    <w:rsid w:val="0060228C"/>
    <w:rsid w:val="006023BB"/>
    <w:rsid w:val="006025A4"/>
    <w:rsid w:val="0060286C"/>
    <w:rsid w:val="0060293F"/>
    <w:rsid w:val="00602F27"/>
    <w:rsid w:val="0060310E"/>
    <w:rsid w:val="0060383C"/>
    <w:rsid w:val="00603AA3"/>
    <w:rsid w:val="00603C9D"/>
    <w:rsid w:val="00604F58"/>
    <w:rsid w:val="00605021"/>
    <w:rsid w:val="00605355"/>
    <w:rsid w:val="00605E3B"/>
    <w:rsid w:val="00605F7E"/>
    <w:rsid w:val="00606008"/>
    <w:rsid w:val="006071B0"/>
    <w:rsid w:val="006072C4"/>
    <w:rsid w:val="00607381"/>
    <w:rsid w:val="006075E5"/>
    <w:rsid w:val="00607788"/>
    <w:rsid w:val="00607C81"/>
    <w:rsid w:val="00607E62"/>
    <w:rsid w:val="00610187"/>
    <w:rsid w:val="00610315"/>
    <w:rsid w:val="00610833"/>
    <w:rsid w:val="00610E74"/>
    <w:rsid w:val="00611178"/>
    <w:rsid w:val="00611191"/>
    <w:rsid w:val="00611320"/>
    <w:rsid w:val="00611840"/>
    <w:rsid w:val="00612468"/>
    <w:rsid w:val="006126E1"/>
    <w:rsid w:val="0061283E"/>
    <w:rsid w:val="00612941"/>
    <w:rsid w:val="006132DE"/>
    <w:rsid w:val="006133DE"/>
    <w:rsid w:val="00613868"/>
    <w:rsid w:val="00613AF7"/>
    <w:rsid w:val="00614120"/>
    <w:rsid w:val="006144DC"/>
    <w:rsid w:val="0061462F"/>
    <w:rsid w:val="00614852"/>
    <w:rsid w:val="00614A0A"/>
    <w:rsid w:val="00614AA0"/>
    <w:rsid w:val="00614C47"/>
    <w:rsid w:val="00614D1A"/>
    <w:rsid w:val="00614EFB"/>
    <w:rsid w:val="00615341"/>
    <w:rsid w:val="006154D4"/>
    <w:rsid w:val="006165BE"/>
    <w:rsid w:val="0061695A"/>
    <w:rsid w:val="00616DE0"/>
    <w:rsid w:val="006170FB"/>
    <w:rsid w:val="00617B99"/>
    <w:rsid w:val="00617BAC"/>
    <w:rsid w:val="006200A6"/>
    <w:rsid w:val="00620758"/>
    <w:rsid w:val="00620BE2"/>
    <w:rsid w:val="00621597"/>
    <w:rsid w:val="006218F1"/>
    <w:rsid w:val="00621D09"/>
    <w:rsid w:val="0062211F"/>
    <w:rsid w:val="006227E8"/>
    <w:rsid w:val="00622940"/>
    <w:rsid w:val="00623020"/>
    <w:rsid w:val="00623289"/>
    <w:rsid w:val="006246EE"/>
    <w:rsid w:val="00624B9F"/>
    <w:rsid w:val="00624D24"/>
    <w:rsid w:val="00624D60"/>
    <w:rsid w:val="00625229"/>
    <w:rsid w:val="006252EF"/>
    <w:rsid w:val="006255FF"/>
    <w:rsid w:val="00625810"/>
    <w:rsid w:val="00625B74"/>
    <w:rsid w:val="00625E0C"/>
    <w:rsid w:val="00625F8C"/>
    <w:rsid w:val="00627194"/>
    <w:rsid w:val="00630294"/>
    <w:rsid w:val="00630852"/>
    <w:rsid w:val="00630B35"/>
    <w:rsid w:val="0063124B"/>
    <w:rsid w:val="00631639"/>
    <w:rsid w:val="006317B8"/>
    <w:rsid w:val="006318D4"/>
    <w:rsid w:val="00631AE8"/>
    <w:rsid w:val="006320B9"/>
    <w:rsid w:val="00632F9A"/>
    <w:rsid w:val="00633493"/>
    <w:rsid w:val="00633637"/>
    <w:rsid w:val="006339B4"/>
    <w:rsid w:val="00633E79"/>
    <w:rsid w:val="006343E0"/>
    <w:rsid w:val="0063448B"/>
    <w:rsid w:val="00634582"/>
    <w:rsid w:val="006345A9"/>
    <w:rsid w:val="006347AE"/>
    <w:rsid w:val="006348CE"/>
    <w:rsid w:val="0063494C"/>
    <w:rsid w:val="00634E0B"/>
    <w:rsid w:val="00635313"/>
    <w:rsid w:val="0063535F"/>
    <w:rsid w:val="006358F7"/>
    <w:rsid w:val="00635911"/>
    <w:rsid w:val="00635A68"/>
    <w:rsid w:val="00636176"/>
    <w:rsid w:val="006367ED"/>
    <w:rsid w:val="006368AB"/>
    <w:rsid w:val="00636F1E"/>
    <w:rsid w:val="0063772E"/>
    <w:rsid w:val="00637844"/>
    <w:rsid w:val="00637885"/>
    <w:rsid w:val="00637FA1"/>
    <w:rsid w:val="0064042F"/>
    <w:rsid w:val="006404F5"/>
    <w:rsid w:val="006405FD"/>
    <w:rsid w:val="00640922"/>
    <w:rsid w:val="00640AD3"/>
    <w:rsid w:val="00640AF5"/>
    <w:rsid w:val="00640BA1"/>
    <w:rsid w:val="00640DE9"/>
    <w:rsid w:val="0064100D"/>
    <w:rsid w:val="00641187"/>
    <w:rsid w:val="00641503"/>
    <w:rsid w:val="006415C6"/>
    <w:rsid w:val="00641A55"/>
    <w:rsid w:val="00641E09"/>
    <w:rsid w:val="00641E61"/>
    <w:rsid w:val="00642325"/>
    <w:rsid w:val="00642C2E"/>
    <w:rsid w:val="00642D9C"/>
    <w:rsid w:val="00642E3C"/>
    <w:rsid w:val="00642F16"/>
    <w:rsid w:val="006433CD"/>
    <w:rsid w:val="00643587"/>
    <w:rsid w:val="00643BBE"/>
    <w:rsid w:val="00644486"/>
    <w:rsid w:val="006449D0"/>
    <w:rsid w:val="00645798"/>
    <w:rsid w:val="00645EE6"/>
    <w:rsid w:val="00646221"/>
    <w:rsid w:val="00646389"/>
    <w:rsid w:val="006463CB"/>
    <w:rsid w:val="00646458"/>
    <w:rsid w:val="0064651F"/>
    <w:rsid w:val="00646A7B"/>
    <w:rsid w:val="00646CF4"/>
    <w:rsid w:val="00647321"/>
    <w:rsid w:val="006476AC"/>
    <w:rsid w:val="006477D8"/>
    <w:rsid w:val="00647890"/>
    <w:rsid w:val="006501C8"/>
    <w:rsid w:val="006509F5"/>
    <w:rsid w:val="00651925"/>
    <w:rsid w:val="0065241F"/>
    <w:rsid w:val="00654181"/>
    <w:rsid w:val="006542D0"/>
    <w:rsid w:val="00654358"/>
    <w:rsid w:val="00654717"/>
    <w:rsid w:val="0065471D"/>
    <w:rsid w:val="00654B8E"/>
    <w:rsid w:val="006554C7"/>
    <w:rsid w:val="00655822"/>
    <w:rsid w:val="00655997"/>
    <w:rsid w:val="00655ECF"/>
    <w:rsid w:val="006561D8"/>
    <w:rsid w:val="00656374"/>
    <w:rsid w:val="006563E0"/>
    <w:rsid w:val="0065671D"/>
    <w:rsid w:val="00656B21"/>
    <w:rsid w:val="00656E48"/>
    <w:rsid w:val="00656FB2"/>
    <w:rsid w:val="00657447"/>
    <w:rsid w:val="00657CFB"/>
    <w:rsid w:val="00660873"/>
    <w:rsid w:val="006621A9"/>
    <w:rsid w:val="00662224"/>
    <w:rsid w:val="0066342A"/>
    <w:rsid w:val="00663430"/>
    <w:rsid w:val="0066350E"/>
    <w:rsid w:val="00663945"/>
    <w:rsid w:val="006639E2"/>
    <w:rsid w:val="00663BED"/>
    <w:rsid w:val="00664358"/>
    <w:rsid w:val="00664BC4"/>
    <w:rsid w:val="00664ECE"/>
    <w:rsid w:val="0066529C"/>
    <w:rsid w:val="0066556C"/>
    <w:rsid w:val="00665A5E"/>
    <w:rsid w:val="00665BC3"/>
    <w:rsid w:val="00665E20"/>
    <w:rsid w:val="00665EA1"/>
    <w:rsid w:val="006664CB"/>
    <w:rsid w:val="006664ED"/>
    <w:rsid w:val="00666902"/>
    <w:rsid w:val="0066698E"/>
    <w:rsid w:val="006673D7"/>
    <w:rsid w:val="00667917"/>
    <w:rsid w:val="00667FAF"/>
    <w:rsid w:val="00667FF2"/>
    <w:rsid w:val="00670135"/>
    <w:rsid w:val="0067029C"/>
    <w:rsid w:val="006706E8"/>
    <w:rsid w:val="00670F4A"/>
    <w:rsid w:val="0067122E"/>
    <w:rsid w:val="00671BE6"/>
    <w:rsid w:val="00671EA0"/>
    <w:rsid w:val="00672259"/>
    <w:rsid w:val="00674B94"/>
    <w:rsid w:val="00674F2A"/>
    <w:rsid w:val="006753F7"/>
    <w:rsid w:val="00675477"/>
    <w:rsid w:val="00675BC7"/>
    <w:rsid w:val="0068024C"/>
    <w:rsid w:val="00680571"/>
    <w:rsid w:val="0068059A"/>
    <w:rsid w:val="00680791"/>
    <w:rsid w:val="006809A0"/>
    <w:rsid w:val="00680B29"/>
    <w:rsid w:val="00680FFE"/>
    <w:rsid w:val="0068121A"/>
    <w:rsid w:val="00681E93"/>
    <w:rsid w:val="00681F86"/>
    <w:rsid w:val="00682C99"/>
    <w:rsid w:val="006830A8"/>
    <w:rsid w:val="00683936"/>
    <w:rsid w:val="00683E3E"/>
    <w:rsid w:val="00683E42"/>
    <w:rsid w:val="006845ED"/>
    <w:rsid w:val="0068469C"/>
    <w:rsid w:val="006854E2"/>
    <w:rsid w:val="006864B4"/>
    <w:rsid w:val="00686501"/>
    <w:rsid w:val="006867B1"/>
    <w:rsid w:val="006874C4"/>
    <w:rsid w:val="006876D7"/>
    <w:rsid w:val="0068781F"/>
    <w:rsid w:val="00687897"/>
    <w:rsid w:val="006878A7"/>
    <w:rsid w:val="00687EA6"/>
    <w:rsid w:val="00690952"/>
    <w:rsid w:val="00690AA0"/>
    <w:rsid w:val="00690AC9"/>
    <w:rsid w:val="00690C15"/>
    <w:rsid w:val="00691964"/>
    <w:rsid w:val="00691B54"/>
    <w:rsid w:val="00692044"/>
    <w:rsid w:val="0069207D"/>
    <w:rsid w:val="006921E7"/>
    <w:rsid w:val="00693933"/>
    <w:rsid w:val="00693EDF"/>
    <w:rsid w:val="0069428B"/>
    <w:rsid w:val="0069444E"/>
    <w:rsid w:val="00694D4D"/>
    <w:rsid w:val="0069513A"/>
    <w:rsid w:val="006952FB"/>
    <w:rsid w:val="006953F5"/>
    <w:rsid w:val="00695A4A"/>
    <w:rsid w:val="00695D27"/>
    <w:rsid w:val="00695DDA"/>
    <w:rsid w:val="006963C8"/>
    <w:rsid w:val="0069649D"/>
    <w:rsid w:val="00696933"/>
    <w:rsid w:val="00696F4E"/>
    <w:rsid w:val="00696FFC"/>
    <w:rsid w:val="0069707A"/>
    <w:rsid w:val="00697138"/>
    <w:rsid w:val="006972B0"/>
    <w:rsid w:val="00697404"/>
    <w:rsid w:val="00697596"/>
    <w:rsid w:val="00697A6B"/>
    <w:rsid w:val="00697DE5"/>
    <w:rsid w:val="00697E54"/>
    <w:rsid w:val="006A072C"/>
    <w:rsid w:val="006A0A2A"/>
    <w:rsid w:val="006A0B3E"/>
    <w:rsid w:val="006A0B4D"/>
    <w:rsid w:val="006A1036"/>
    <w:rsid w:val="006A10CA"/>
    <w:rsid w:val="006A1310"/>
    <w:rsid w:val="006A1324"/>
    <w:rsid w:val="006A162A"/>
    <w:rsid w:val="006A1C1B"/>
    <w:rsid w:val="006A1DCC"/>
    <w:rsid w:val="006A24A2"/>
    <w:rsid w:val="006A2591"/>
    <w:rsid w:val="006A2CD2"/>
    <w:rsid w:val="006A2DED"/>
    <w:rsid w:val="006A3B5B"/>
    <w:rsid w:val="006A3ED4"/>
    <w:rsid w:val="006A42C7"/>
    <w:rsid w:val="006A463B"/>
    <w:rsid w:val="006A4E02"/>
    <w:rsid w:val="006A665D"/>
    <w:rsid w:val="006A6875"/>
    <w:rsid w:val="006A6BD9"/>
    <w:rsid w:val="006A6D9B"/>
    <w:rsid w:val="006A6E48"/>
    <w:rsid w:val="006A6F0F"/>
    <w:rsid w:val="006A703C"/>
    <w:rsid w:val="006A73C6"/>
    <w:rsid w:val="006A7493"/>
    <w:rsid w:val="006A77A6"/>
    <w:rsid w:val="006A7934"/>
    <w:rsid w:val="006A7C4B"/>
    <w:rsid w:val="006A7F45"/>
    <w:rsid w:val="006B0474"/>
    <w:rsid w:val="006B0691"/>
    <w:rsid w:val="006B06D4"/>
    <w:rsid w:val="006B0833"/>
    <w:rsid w:val="006B0D34"/>
    <w:rsid w:val="006B0EC3"/>
    <w:rsid w:val="006B1171"/>
    <w:rsid w:val="006B11FB"/>
    <w:rsid w:val="006B129C"/>
    <w:rsid w:val="006B12ED"/>
    <w:rsid w:val="006B14F4"/>
    <w:rsid w:val="006B15FF"/>
    <w:rsid w:val="006B1FA5"/>
    <w:rsid w:val="006B1FB5"/>
    <w:rsid w:val="006B2583"/>
    <w:rsid w:val="006B25E9"/>
    <w:rsid w:val="006B2A02"/>
    <w:rsid w:val="006B2A44"/>
    <w:rsid w:val="006B2CFA"/>
    <w:rsid w:val="006B38D8"/>
    <w:rsid w:val="006B3A33"/>
    <w:rsid w:val="006B3E3F"/>
    <w:rsid w:val="006B471B"/>
    <w:rsid w:val="006B4870"/>
    <w:rsid w:val="006B5259"/>
    <w:rsid w:val="006B5422"/>
    <w:rsid w:val="006B5705"/>
    <w:rsid w:val="006B5EE7"/>
    <w:rsid w:val="006B688E"/>
    <w:rsid w:val="006B6B1B"/>
    <w:rsid w:val="006B705A"/>
    <w:rsid w:val="006B7663"/>
    <w:rsid w:val="006B7856"/>
    <w:rsid w:val="006B78A0"/>
    <w:rsid w:val="006B79CC"/>
    <w:rsid w:val="006C01FB"/>
    <w:rsid w:val="006C0490"/>
    <w:rsid w:val="006C07A5"/>
    <w:rsid w:val="006C07F1"/>
    <w:rsid w:val="006C0BF9"/>
    <w:rsid w:val="006C0D5F"/>
    <w:rsid w:val="006C1E48"/>
    <w:rsid w:val="006C22A6"/>
    <w:rsid w:val="006C22C7"/>
    <w:rsid w:val="006C23AD"/>
    <w:rsid w:val="006C2716"/>
    <w:rsid w:val="006C2FA4"/>
    <w:rsid w:val="006C3275"/>
    <w:rsid w:val="006C32A2"/>
    <w:rsid w:val="006C36AF"/>
    <w:rsid w:val="006C3AEE"/>
    <w:rsid w:val="006C3C4B"/>
    <w:rsid w:val="006C3F7B"/>
    <w:rsid w:val="006C44E4"/>
    <w:rsid w:val="006C47B3"/>
    <w:rsid w:val="006C4FC6"/>
    <w:rsid w:val="006C547D"/>
    <w:rsid w:val="006C604D"/>
    <w:rsid w:val="006C6A5C"/>
    <w:rsid w:val="006C6B7D"/>
    <w:rsid w:val="006C6E9A"/>
    <w:rsid w:val="006C6EB5"/>
    <w:rsid w:val="006C6F75"/>
    <w:rsid w:val="006C6F95"/>
    <w:rsid w:val="006C7419"/>
    <w:rsid w:val="006C7833"/>
    <w:rsid w:val="006C7B49"/>
    <w:rsid w:val="006C7CC9"/>
    <w:rsid w:val="006C7DD7"/>
    <w:rsid w:val="006D0023"/>
    <w:rsid w:val="006D04C5"/>
    <w:rsid w:val="006D0B80"/>
    <w:rsid w:val="006D0F6B"/>
    <w:rsid w:val="006D1021"/>
    <w:rsid w:val="006D179A"/>
    <w:rsid w:val="006D1DD2"/>
    <w:rsid w:val="006D2A88"/>
    <w:rsid w:val="006D2F4C"/>
    <w:rsid w:val="006D3008"/>
    <w:rsid w:val="006D30FE"/>
    <w:rsid w:val="006D34E4"/>
    <w:rsid w:val="006D4A91"/>
    <w:rsid w:val="006D4B25"/>
    <w:rsid w:val="006D4E1A"/>
    <w:rsid w:val="006D4F32"/>
    <w:rsid w:val="006D52FA"/>
    <w:rsid w:val="006D595C"/>
    <w:rsid w:val="006D5DD9"/>
    <w:rsid w:val="006D69C6"/>
    <w:rsid w:val="006D6A0C"/>
    <w:rsid w:val="006D712E"/>
    <w:rsid w:val="006D75FD"/>
    <w:rsid w:val="006D78C3"/>
    <w:rsid w:val="006D7F59"/>
    <w:rsid w:val="006D7F66"/>
    <w:rsid w:val="006E027A"/>
    <w:rsid w:val="006E0809"/>
    <w:rsid w:val="006E0942"/>
    <w:rsid w:val="006E0C87"/>
    <w:rsid w:val="006E0ED6"/>
    <w:rsid w:val="006E1083"/>
    <w:rsid w:val="006E1639"/>
    <w:rsid w:val="006E1712"/>
    <w:rsid w:val="006E19C1"/>
    <w:rsid w:val="006E1B32"/>
    <w:rsid w:val="006E1EB8"/>
    <w:rsid w:val="006E1F9C"/>
    <w:rsid w:val="006E25D5"/>
    <w:rsid w:val="006E2D95"/>
    <w:rsid w:val="006E31BA"/>
    <w:rsid w:val="006E3904"/>
    <w:rsid w:val="006E45AB"/>
    <w:rsid w:val="006E52B9"/>
    <w:rsid w:val="006E53C9"/>
    <w:rsid w:val="006E5ED7"/>
    <w:rsid w:val="006E6ACD"/>
    <w:rsid w:val="006E6ADD"/>
    <w:rsid w:val="006E6BED"/>
    <w:rsid w:val="006E6D50"/>
    <w:rsid w:val="006E757C"/>
    <w:rsid w:val="006E75F8"/>
    <w:rsid w:val="006F0D5B"/>
    <w:rsid w:val="006F0F8A"/>
    <w:rsid w:val="006F196B"/>
    <w:rsid w:val="006F1B75"/>
    <w:rsid w:val="006F206E"/>
    <w:rsid w:val="006F226B"/>
    <w:rsid w:val="006F2389"/>
    <w:rsid w:val="006F2DB1"/>
    <w:rsid w:val="006F2E58"/>
    <w:rsid w:val="006F3125"/>
    <w:rsid w:val="006F31BE"/>
    <w:rsid w:val="006F3435"/>
    <w:rsid w:val="006F3FB3"/>
    <w:rsid w:val="006F4990"/>
    <w:rsid w:val="006F66B7"/>
    <w:rsid w:val="006F67CC"/>
    <w:rsid w:val="006F6A1D"/>
    <w:rsid w:val="006F6E83"/>
    <w:rsid w:val="006F75C5"/>
    <w:rsid w:val="006F75D1"/>
    <w:rsid w:val="006F7BC2"/>
    <w:rsid w:val="006F7E98"/>
    <w:rsid w:val="0070046C"/>
    <w:rsid w:val="00700655"/>
    <w:rsid w:val="0070079E"/>
    <w:rsid w:val="00700E56"/>
    <w:rsid w:val="007010FC"/>
    <w:rsid w:val="0070181D"/>
    <w:rsid w:val="00701EBC"/>
    <w:rsid w:val="00702978"/>
    <w:rsid w:val="007029B9"/>
    <w:rsid w:val="007039FB"/>
    <w:rsid w:val="00703D57"/>
    <w:rsid w:val="007042A8"/>
    <w:rsid w:val="00704377"/>
    <w:rsid w:val="00705534"/>
    <w:rsid w:val="007058F2"/>
    <w:rsid w:val="00705F10"/>
    <w:rsid w:val="00706008"/>
    <w:rsid w:val="0070626E"/>
    <w:rsid w:val="007066BF"/>
    <w:rsid w:val="00706978"/>
    <w:rsid w:val="00706D3F"/>
    <w:rsid w:val="007076E1"/>
    <w:rsid w:val="0070777E"/>
    <w:rsid w:val="00707CD1"/>
    <w:rsid w:val="0071008A"/>
    <w:rsid w:val="00710B82"/>
    <w:rsid w:val="00712226"/>
    <w:rsid w:val="007128CC"/>
    <w:rsid w:val="00712DC6"/>
    <w:rsid w:val="00712F34"/>
    <w:rsid w:val="0071323A"/>
    <w:rsid w:val="007138F2"/>
    <w:rsid w:val="00713CDA"/>
    <w:rsid w:val="00713CF7"/>
    <w:rsid w:val="00713F6D"/>
    <w:rsid w:val="00713FC5"/>
    <w:rsid w:val="007141B3"/>
    <w:rsid w:val="007148AD"/>
    <w:rsid w:val="00714996"/>
    <w:rsid w:val="00714BE6"/>
    <w:rsid w:val="00715485"/>
    <w:rsid w:val="00715631"/>
    <w:rsid w:val="007157B6"/>
    <w:rsid w:val="007158AB"/>
    <w:rsid w:val="00715B5F"/>
    <w:rsid w:val="00715D6C"/>
    <w:rsid w:val="00716E79"/>
    <w:rsid w:val="00716ECC"/>
    <w:rsid w:val="00717578"/>
    <w:rsid w:val="0071775E"/>
    <w:rsid w:val="00717AE0"/>
    <w:rsid w:val="00717ED4"/>
    <w:rsid w:val="00717FA3"/>
    <w:rsid w:val="00717FD9"/>
    <w:rsid w:val="00720265"/>
    <w:rsid w:val="00720278"/>
    <w:rsid w:val="00720A17"/>
    <w:rsid w:val="00720B2D"/>
    <w:rsid w:val="00720E2C"/>
    <w:rsid w:val="007213DE"/>
    <w:rsid w:val="00721520"/>
    <w:rsid w:val="00721C2E"/>
    <w:rsid w:val="00721FA0"/>
    <w:rsid w:val="00722847"/>
    <w:rsid w:val="00722BBA"/>
    <w:rsid w:val="00723008"/>
    <w:rsid w:val="0072302B"/>
    <w:rsid w:val="007230A0"/>
    <w:rsid w:val="0072352E"/>
    <w:rsid w:val="00723C40"/>
    <w:rsid w:val="00724431"/>
    <w:rsid w:val="007255D0"/>
    <w:rsid w:val="007262F2"/>
    <w:rsid w:val="00726BD1"/>
    <w:rsid w:val="00726C8D"/>
    <w:rsid w:val="00727744"/>
    <w:rsid w:val="00727B0F"/>
    <w:rsid w:val="00727DEF"/>
    <w:rsid w:val="00730795"/>
    <w:rsid w:val="007308C7"/>
    <w:rsid w:val="00730E9E"/>
    <w:rsid w:val="00730F86"/>
    <w:rsid w:val="00731683"/>
    <w:rsid w:val="007318DC"/>
    <w:rsid w:val="00731B51"/>
    <w:rsid w:val="00731D03"/>
    <w:rsid w:val="007321D8"/>
    <w:rsid w:val="00732293"/>
    <w:rsid w:val="0073259F"/>
    <w:rsid w:val="0073278C"/>
    <w:rsid w:val="007327BD"/>
    <w:rsid w:val="00732852"/>
    <w:rsid w:val="007329D9"/>
    <w:rsid w:val="007330EB"/>
    <w:rsid w:val="00733382"/>
    <w:rsid w:val="007333D0"/>
    <w:rsid w:val="00733BFC"/>
    <w:rsid w:val="00733E76"/>
    <w:rsid w:val="00734001"/>
    <w:rsid w:val="00734088"/>
    <w:rsid w:val="00734518"/>
    <w:rsid w:val="00734549"/>
    <w:rsid w:val="00734CAB"/>
    <w:rsid w:val="00734EE1"/>
    <w:rsid w:val="007351EB"/>
    <w:rsid w:val="00735555"/>
    <w:rsid w:val="007356D2"/>
    <w:rsid w:val="00736484"/>
    <w:rsid w:val="0073651E"/>
    <w:rsid w:val="00736A45"/>
    <w:rsid w:val="00736C53"/>
    <w:rsid w:val="0073781F"/>
    <w:rsid w:val="0073784C"/>
    <w:rsid w:val="00737A64"/>
    <w:rsid w:val="00737D13"/>
    <w:rsid w:val="00740260"/>
    <w:rsid w:val="00740C7B"/>
    <w:rsid w:val="00740C84"/>
    <w:rsid w:val="00740DAD"/>
    <w:rsid w:val="00740F7F"/>
    <w:rsid w:val="00741232"/>
    <w:rsid w:val="007412B0"/>
    <w:rsid w:val="007413F8"/>
    <w:rsid w:val="007414E9"/>
    <w:rsid w:val="007417FD"/>
    <w:rsid w:val="00741B93"/>
    <w:rsid w:val="00741DBA"/>
    <w:rsid w:val="007421D5"/>
    <w:rsid w:val="007424AD"/>
    <w:rsid w:val="00742810"/>
    <w:rsid w:val="007435EC"/>
    <w:rsid w:val="00743802"/>
    <w:rsid w:val="007439E8"/>
    <w:rsid w:val="00743F3E"/>
    <w:rsid w:val="007442D5"/>
    <w:rsid w:val="00744336"/>
    <w:rsid w:val="0074440E"/>
    <w:rsid w:val="00744720"/>
    <w:rsid w:val="00744BF3"/>
    <w:rsid w:val="00745881"/>
    <w:rsid w:val="00745A60"/>
    <w:rsid w:val="00745D70"/>
    <w:rsid w:val="007460E0"/>
    <w:rsid w:val="007464F5"/>
    <w:rsid w:val="007465E8"/>
    <w:rsid w:val="007466C3"/>
    <w:rsid w:val="00746BBC"/>
    <w:rsid w:val="00746CC5"/>
    <w:rsid w:val="00746D07"/>
    <w:rsid w:val="00746D30"/>
    <w:rsid w:val="00746D84"/>
    <w:rsid w:val="00746E45"/>
    <w:rsid w:val="007470D1"/>
    <w:rsid w:val="00747181"/>
    <w:rsid w:val="00747991"/>
    <w:rsid w:val="00747E5D"/>
    <w:rsid w:val="00747F95"/>
    <w:rsid w:val="007500EA"/>
    <w:rsid w:val="0075085B"/>
    <w:rsid w:val="007509AF"/>
    <w:rsid w:val="00750EAB"/>
    <w:rsid w:val="0075147F"/>
    <w:rsid w:val="0075177B"/>
    <w:rsid w:val="00751959"/>
    <w:rsid w:val="00751A98"/>
    <w:rsid w:val="00751CDA"/>
    <w:rsid w:val="00752471"/>
    <w:rsid w:val="007527CC"/>
    <w:rsid w:val="007527CF"/>
    <w:rsid w:val="007528B0"/>
    <w:rsid w:val="007529E1"/>
    <w:rsid w:val="00752F14"/>
    <w:rsid w:val="007530C6"/>
    <w:rsid w:val="00753FE5"/>
    <w:rsid w:val="0075411E"/>
    <w:rsid w:val="00754738"/>
    <w:rsid w:val="00754C5E"/>
    <w:rsid w:val="00755008"/>
    <w:rsid w:val="0075523A"/>
    <w:rsid w:val="007557CA"/>
    <w:rsid w:val="007565EB"/>
    <w:rsid w:val="00756610"/>
    <w:rsid w:val="00756B76"/>
    <w:rsid w:val="00756FCE"/>
    <w:rsid w:val="0075700B"/>
    <w:rsid w:val="00757242"/>
    <w:rsid w:val="0075734D"/>
    <w:rsid w:val="00757A75"/>
    <w:rsid w:val="00757C4A"/>
    <w:rsid w:val="00757E78"/>
    <w:rsid w:val="0076016D"/>
    <w:rsid w:val="00760C10"/>
    <w:rsid w:val="00761163"/>
    <w:rsid w:val="00761536"/>
    <w:rsid w:val="007618A1"/>
    <w:rsid w:val="007618A4"/>
    <w:rsid w:val="00761B4B"/>
    <w:rsid w:val="00761D6C"/>
    <w:rsid w:val="00761E8C"/>
    <w:rsid w:val="0076200C"/>
    <w:rsid w:val="007624A0"/>
    <w:rsid w:val="007633B4"/>
    <w:rsid w:val="00764BCF"/>
    <w:rsid w:val="00764C50"/>
    <w:rsid w:val="00764DE0"/>
    <w:rsid w:val="00765155"/>
    <w:rsid w:val="0076519D"/>
    <w:rsid w:val="00765454"/>
    <w:rsid w:val="00765DBC"/>
    <w:rsid w:val="007666EF"/>
    <w:rsid w:val="00766BD2"/>
    <w:rsid w:val="00766FEC"/>
    <w:rsid w:val="0076721A"/>
    <w:rsid w:val="007672D0"/>
    <w:rsid w:val="0076758E"/>
    <w:rsid w:val="007677A5"/>
    <w:rsid w:val="00767AC6"/>
    <w:rsid w:val="00767C08"/>
    <w:rsid w:val="0077010D"/>
    <w:rsid w:val="007707AF"/>
    <w:rsid w:val="00770A16"/>
    <w:rsid w:val="00770B81"/>
    <w:rsid w:val="00771025"/>
    <w:rsid w:val="00771FF9"/>
    <w:rsid w:val="00772412"/>
    <w:rsid w:val="007725C8"/>
    <w:rsid w:val="0077291D"/>
    <w:rsid w:val="00773127"/>
    <w:rsid w:val="007732F4"/>
    <w:rsid w:val="0077342F"/>
    <w:rsid w:val="00773578"/>
    <w:rsid w:val="00773635"/>
    <w:rsid w:val="007738E1"/>
    <w:rsid w:val="007738F5"/>
    <w:rsid w:val="00773C2F"/>
    <w:rsid w:val="00773F24"/>
    <w:rsid w:val="00774F8B"/>
    <w:rsid w:val="007755DF"/>
    <w:rsid w:val="007757A9"/>
    <w:rsid w:val="00775835"/>
    <w:rsid w:val="00775E21"/>
    <w:rsid w:val="00776CEE"/>
    <w:rsid w:val="00776F15"/>
    <w:rsid w:val="00776F89"/>
    <w:rsid w:val="00777244"/>
    <w:rsid w:val="007778C1"/>
    <w:rsid w:val="00777A98"/>
    <w:rsid w:val="00777BE8"/>
    <w:rsid w:val="0078062B"/>
    <w:rsid w:val="00780A91"/>
    <w:rsid w:val="00781581"/>
    <w:rsid w:val="007817C6"/>
    <w:rsid w:val="00781915"/>
    <w:rsid w:val="00781ABD"/>
    <w:rsid w:val="00781EC1"/>
    <w:rsid w:val="0078275E"/>
    <w:rsid w:val="00782D5D"/>
    <w:rsid w:val="00782E70"/>
    <w:rsid w:val="0078300A"/>
    <w:rsid w:val="007830F9"/>
    <w:rsid w:val="00783198"/>
    <w:rsid w:val="007844C4"/>
    <w:rsid w:val="007848B1"/>
    <w:rsid w:val="00784CA5"/>
    <w:rsid w:val="0078593E"/>
    <w:rsid w:val="007863A0"/>
    <w:rsid w:val="0078698B"/>
    <w:rsid w:val="00786C14"/>
    <w:rsid w:val="00786F39"/>
    <w:rsid w:val="00786F4B"/>
    <w:rsid w:val="00787433"/>
    <w:rsid w:val="00787C96"/>
    <w:rsid w:val="00790012"/>
    <w:rsid w:val="00790242"/>
    <w:rsid w:val="00790641"/>
    <w:rsid w:val="00790A13"/>
    <w:rsid w:val="00790B06"/>
    <w:rsid w:val="00790BC2"/>
    <w:rsid w:val="00790CEE"/>
    <w:rsid w:val="0079114D"/>
    <w:rsid w:val="0079172F"/>
    <w:rsid w:val="00791B5C"/>
    <w:rsid w:val="00791CBD"/>
    <w:rsid w:val="00791F15"/>
    <w:rsid w:val="007921D5"/>
    <w:rsid w:val="00792260"/>
    <w:rsid w:val="007923DA"/>
    <w:rsid w:val="007925D8"/>
    <w:rsid w:val="00792625"/>
    <w:rsid w:val="00792E48"/>
    <w:rsid w:val="00792E4E"/>
    <w:rsid w:val="007930B6"/>
    <w:rsid w:val="007931DE"/>
    <w:rsid w:val="00793D64"/>
    <w:rsid w:val="00793DA4"/>
    <w:rsid w:val="00793F64"/>
    <w:rsid w:val="007941EB"/>
    <w:rsid w:val="007941F7"/>
    <w:rsid w:val="00794725"/>
    <w:rsid w:val="007953DD"/>
    <w:rsid w:val="00795812"/>
    <w:rsid w:val="0079591F"/>
    <w:rsid w:val="00795E38"/>
    <w:rsid w:val="00796460"/>
    <w:rsid w:val="00796550"/>
    <w:rsid w:val="00796576"/>
    <w:rsid w:val="007965C1"/>
    <w:rsid w:val="007965D6"/>
    <w:rsid w:val="0079682B"/>
    <w:rsid w:val="00796853"/>
    <w:rsid w:val="007968A5"/>
    <w:rsid w:val="00796B1A"/>
    <w:rsid w:val="00796BAA"/>
    <w:rsid w:val="00797539"/>
    <w:rsid w:val="00797714"/>
    <w:rsid w:val="00797C9D"/>
    <w:rsid w:val="00797D54"/>
    <w:rsid w:val="00797D70"/>
    <w:rsid w:val="007A023B"/>
    <w:rsid w:val="007A07EE"/>
    <w:rsid w:val="007A0A83"/>
    <w:rsid w:val="007A0B42"/>
    <w:rsid w:val="007A0DFC"/>
    <w:rsid w:val="007A1094"/>
    <w:rsid w:val="007A1AB5"/>
    <w:rsid w:val="007A2750"/>
    <w:rsid w:val="007A2824"/>
    <w:rsid w:val="007A2920"/>
    <w:rsid w:val="007A2E19"/>
    <w:rsid w:val="007A3944"/>
    <w:rsid w:val="007A3B61"/>
    <w:rsid w:val="007A437B"/>
    <w:rsid w:val="007A440B"/>
    <w:rsid w:val="007A46CA"/>
    <w:rsid w:val="007A4798"/>
    <w:rsid w:val="007A4C4C"/>
    <w:rsid w:val="007A5003"/>
    <w:rsid w:val="007A53D5"/>
    <w:rsid w:val="007A5504"/>
    <w:rsid w:val="007A58E2"/>
    <w:rsid w:val="007A5A7F"/>
    <w:rsid w:val="007A5BEF"/>
    <w:rsid w:val="007A6052"/>
    <w:rsid w:val="007A64AF"/>
    <w:rsid w:val="007A6EB0"/>
    <w:rsid w:val="007A7687"/>
    <w:rsid w:val="007A7B2A"/>
    <w:rsid w:val="007A7FAF"/>
    <w:rsid w:val="007B03DA"/>
    <w:rsid w:val="007B04C6"/>
    <w:rsid w:val="007B098D"/>
    <w:rsid w:val="007B120C"/>
    <w:rsid w:val="007B1A73"/>
    <w:rsid w:val="007B1F8E"/>
    <w:rsid w:val="007B2007"/>
    <w:rsid w:val="007B2763"/>
    <w:rsid w:val="007B291E"/>
    <w:rsid w:val="007B2A56"/>
    <w:rsid w:val="007B2C95"/>
    <w:rsid w:val="007B38CE"/>
    <w:rsid w:val="007B3A55"/>
    <w:rsid w:val="007B4599"/>
    <w:rsid w:val="007B4E3C"/>
    <w:rsid w:val="007B52D1"/>
    <w:rsid w:val="007B56C1"/>
    <w:rsid w:val="007B5A59"/>
    <w:rsid w:val="007B5AD2"/>
    <w:rsid w:val="007B5C17"/>
    <w:rsid w:val="007B5EA2"/>
    <w:rsid w:val="007B63C7"/>
    <w:rsid w:val="007B6519"/>
    <w:rsid w:val="007B6658"/>
    <w:rsid w:val="007B6E20"/>
    <w:rsid w:val="007B7158"/>
    <w:rsid w:val="007B73FF"/>
    <w:rsid w:val="007B7862"/>
    <w:rsid w:val="007B7882"/>
    <w:rsid w:val="007B7B34"/>
    <w:rsid w:val="007C0173"/>
    <w:rsid w:val="007C01C6"/>
    <w:rsid w:val="007C04AF"/>
    <w:rsid w:val="007C0601"/>
    <w:rsid w:val="007C0F03"/>
    <w:rsid w:val="007C0F59"/>
    <w:rsid w:val="007C1A63"/>
    <w:rsid w:val="007C1AA8"/>
    <w:rsid w:val="007C2841"/>
    <w:rsid w:val="007C286C"/>
    <w:rsid w:val="007C2935"/>
    <w:rsid w:val="007C2F38"/>
    <w:rsid w:val="007C36D1"/>
    <w:rsid w:val="007C3939"/>
    <w:rsid w:val="007C39A6"/>
    <w:rsid w:val="007C3E11"/>
    <w:rsid w:val="007C3ED7"/>
    <w:rsid w:val="007C496E"/>
    <w:rsid w:val="007C574F"/>
    <w:rsid w:val="007C5E63"/>
    <w:rsid w:val="007C6743"/>
    <w:rsid w:val="007C6B65"/>
    <w:rsid w:val="007C6BB7"/>
    <w:rsid w:val="007C70F0"/>
    <w:rsid w:val="007D0095"/>
    <w:rsid w:val="007D0631"/>
    <w:rsid w:val="007D0BC8"/>
    <w:rsid w:val="007D1098"/>
    <w:rsid w:val="007D14BF"/>
    <w:rsid w:val="007D1752"/>
    <w:rsid w:val="007D1817"/>
    <w:rsid w:val="007D1911"/>
    <w:rsid w:val="007D24C6"/>
    <w:rsid w:val="007D27BC"/>
    <w:rsid w:val="007D2C57"/>
    <w:rsid w:val="007D3758"/>
    <w:rsid w:val="007D3C87"/>
    <w:rsid w:val="007D40B9"/>
    <w:rsid w:val="007D4942"/>
    <w:rsid w:val="007D4FFF"/>
    <w:rsid w:val="007D5012"/>
    <w:rsid w:val="007D5207"/>
    <w:rsid w:val="007D5379"/>
    <w:rsid w:val="007D5790"/>
    <w:rsid w:val="007D5B60"/>
    <w:rsid w:val="007D5B66"/>
    <w:rsid w:val="007D5C5D"/>
    <w:rsid w:val="007D6272"/>
    <w:rsid w:val="007D629D"/>
    <w:rsid w:val="007D6B19"/>
    <w:rsid w:val="007D6C20"/>
    <w:rsid w:val="007D6E74"/>
    <w:rsid w:val="007D6FDB"/>
    <w:rsid w:val="007D77D6"/>
    <w:rsid w:val="007D7800"/>
    <w:rsid w:val="007D7C92"/>
    <w:rsid w:val="007D7F64"/>
    <w:rsid w:val="007E015E"/>
    <w:rsid w:val="007E07C9"/>
    <w:rsid w:val="007E127D"/>
    <w:rsid w:val="007E1798"/>
    <w:rsid w:val="007E1857"/>
    <w:rsid w:val="007E1C12"/>
    <w:rsid w:val="007E1E6B"/>
    <w:rsid w:val="007E2FCA"/>
    <w:rsid w:val="007E38D8"/>
    <w:rsid w:val="007E3FC4"/>
    <w:rsid w:val="007E4307"/>
    <w:rsid w:val="007E47D4"/>
    <w:rsid w:val="007E5406"/>
    <w:rsid w:val="007E56A7"/>
    <w:rsid w:val="007E570D"/>
    <w:rsid w:val="007E5CEE"/>
    <w:rsid w:val="007E5CF7"/>
    <w:rsid w:val="007E6497"/>
    <w:rsid w:val="007E66D4"/>
    <w:rsid w:val="007E708A"/>
    <w:rsid w:val="007E752A"/>
    <w:rsid w:val="007E7538"/>
    <w:rsid w:val="007E771E"/>
    <w:rsid w:val="007E7820"/>
    <w:rsid w:val="007E7EAA"/>
    <w:rsid w:val="007E7EEB"/>
    <w:rsid w:val="007F01B8"/>
    <w:rsid w:val="007F0479"/>
    <w:rsid w:val="007F0AAB"/>
    <w:rsid w:val="007F0CF7"/>
    <w:rsid w:val="007F163B"/>
    <w:rsid w:val="007F194F"/>
    <w:rsid w:val="007F199F"/>
    <w:rsid w:val="007F2250"/>
    <w:rsid w:val="007F285C"/>
    <w:rsid w:val="007F29D7"/>
    <w:rsid w:val="007F2C57"/>
    <w:rsid w:val="007F2EE2"/>
    <w:rsid w:val="007F2FB0"/>
    <w:rsid w:val="007F324F"/>
    <w:rsid w:val="007F33AF"/>
    <w:rsid w:val="007F36A8"/>
    <w:rsid w:val="007F44B0"/>
    <w:rsid w:val="007F4AA1"/>
    <w:rsid w:val="007F4B72"/>
    <w:rsid w:val="007F566C"/>
    <w:rsid w:val="007F56E3"/>
    <w:rsid w:val="007F5721"/>
    <w:rsid w:val="007F58B8"/>
    <w:rsid w:val="007F5D7B"/>
    <w:rsid w:val="007F6146"/>
    <w:rsid w:val="007F6241"/>
    <w:rsid w:val="007F660A"/>
    <w:rsid w:val="007F6694"/>
    <w:rsid w:val="007F6B22"/>
    <w:rsid w:val="007F7871"/>
    <w:rsid w:val="007F78FF"/>
    <w:rsid w:val="00800561"/>
    <w:rsid w:val="00800BA7"/>
    <w:rsid w:val="00801081"/>
    <w:rsid w:val="00801A6A"/>
    <w:rsid w:val="00801AC2"/>
    <w:rsid w:val="00802F83"/>
    <w:rsid w:val="00802FEC"/>
    <w:rsid w:val="008031E9"/>
    <w:rsid w:val="00803B07"/>
    <w:rsid w:val="00803D24"/>
    <w:rsid w:val="00803FF3"/>
    <w:rsid w:val="00804158"/>
    <w:rsid w:val="00804B93"/>
    <w:rsid w:val="00804E05"/>
    <w:rsid w:val="00805011"/>
    <w:rsid w:val="00805280"/>
    <w:rsid w:val="00806269"/>
    <w:rsid w:val="008063E7"/>
    <w:rsid w:val="00806490"/>
    <w:rsid w:val="00806493"/>
    <w:rsid w:val="00806A90"/>
    <w:rsid w:val="00806BB5"/>
    <w:rsid w:val="00806C51"/>
    <w:rsid w:val="008075BB"/>
    <w:rsid w:val="00807600"/>
    <w:rsid w:val="00810101"/>
    <w:rsid w:val="00810362"/>
    <w:rsid w:val="008103B6"/>
    <w:rsid w:val="00810650"/>
    <w:rsid w:val="00810809"/>
    <w:rsid w:val="00810A7B"/>
    <w:rsid w:val="00810C20"/>
    <w:rsid w:val="00810D6C"/>
    <w:rsid w:val="00810F65"/>
    <w:rsid w:val="00811423"/>
    <w:rsid w:val="00811C89"/>
    <w:rsid w:val="00811D04"/>
    <w:rsid w:val="00811D73"/>
    <w:rsid w:val="00811FBB"/>
    <w:rsid w:val="008123DB"/>
    <w:rsid w:val="008125C2"/>
    <w:rsid w:val="00812742"/>
    <w:rsid w:val="00812BC8"/>
    <w:rsid w:val="00812E57"/>
    <w:rsid w:val="00813998"/>
    <w:rsid w:val="00813FAB"/>
    <w:rsid w:val="008141E0"/>
    <w:rsid w:val="008143CF"/>
    <w:rsid w:val="008143EC"/>
    <w:rsid w:val="00814673"/>
    <w:rsid w:val="008146CF"/>
    <w:rsid w:val="008147CF"/>
    <w:rsid w:val="00814B0E"/>
    <w:rsid w:val="00814CAA"/>
    <w:rsid w:val="00815733"/>
    <w:rsid w:val="00815CB1"/>
    <w:rsid w:val="00815D8D"/>
    <w:rsid w:val="00815E0C"/>
    <w:rsid w:val="00815EF8"/>
    <w:rsid w:val="00815F58"/>
    <w:rsid w:val="00816406"/>
    <w:rsid w:val="008167B1"/>
    <w:rsid w:val="00816B29"/>
    <w:rsid w:val="00816DE7"/>
    <w:rsid w:val="00816E39"/>
    <w:rsid w:val="00817035"/>
    <w:rsid w:val="008175AE"/>
    <w:rsid w:val="00817CD9"/>
    <w:rsid w:val="00817D5A"/>
    <w:rsid w:val="00820060"/>
    <w:rsid w:val="008200C3"/>
    <w:rsid w:val="0082034E"/>
    <w:rsid w:val="00821299"/>
    <w:rsid w:val="00821589"/>
    <w:rsid w:val="0082183A"/>
    <w:rsid w:val="00821A9C"/>
    <w:rsid w:val="00821C88"/>
    <w:rsid w:val="0082224B"/>
    <w:rsid w:val="00822846"/>
    <w:rsid w:val="00822D00"/>
    <w:rsid w:val="00822DBF"/>
    <w:rsid w:val="00822DE6"/>
    <w:rsid w:val="00822F19"/>
    <w:rsid w:val="00823175"/>
    <w:rsid w:val="00823784"/>
    <w:rsid w:val="00823C00"/>
    <w:rsid w:val="00823F68"/>
    <w:rsid w:val="00824080"/>
    <w:rsid w:val="008241DC"/>
    <w:rsid w:val="00824921"/>
    <w:rsid w:val="008250BB"/>
    <w:rsid w:val="008257BE"/>
    <w:rsid w:val="00825CF4"/>
    <w:rsid w:val="008261B8"/>
    <w:rsid w:val="008261F8"/>
    <w:rsid w:val="008264D5"/>
    <w:rsid w:val="00826778"/>
    <w:rsid w:val="00826F20"/>
    <w:rsid w:val="008276B6"/>
    <w:rsid w:val="00827C9D"/>
    <w:rsid w:val="00827DFE"/>
    <w:rsid w:val="00830483"/>
    <w:rsid w:val="0083085D"/>
    <w:rsid w:val="0083097E"/>
    <w:rsid w:val="00830B68"/>
    <w:rsid w:val="00830C34"/>
    <w:rsid w:val="00830E19"/>
    <w:rsid w:val="008310F2"/>
    <w:rsid w:val="0083157B"/>
    <w:rsid w:val="00831FAC"/>
    <w:rsid w:val="00832310"/>
    <w:rsid w:val="008326DD"/>
    <w:rsid w:val="00832A5F"/>
    <w:rsid w:val="00832CFA"/>
    <w:rsid w:val="00833052"/>
    <w:rsid w:val="0083308F"/>
    <w:rsid w:val="0083320C"/>
    <w:rsid w:val="008332A6"/>
    <w:rsid w:val="008336A7"/>
    <w:rsid w:val="008339A9"/>
    <w:rsid w:val="00833D6D"/>
    <w:rsid w:val="008341AE"/>
    <w:rsid w:val="00834A66"/>
    <w:rsid w:val="00834DCB"/>
    <w:rsid w:val="0083559A"/>
    <w:rsid w:val="008357E5"/>
    <w:rsid w:val="008358E4"/>
    <w:rsid w:val="00836296"/>
    <w:rsid w:val="00836A08"/>
    <w:rsid w:val="00836A8F"/>
    <w:rsid w:val="00837040"/>
    <w:rsid w:val="0083723F"/>
    <w:rsid w:val="008376D9"/>
    <w:rsid w:val="008377BD"/>
    <w:rsid w:val="008378FA"/>
    <w:rsid w:val="00837BA9"/>
    <w:rsid w:val="00837E81"/>
    <w:rsid w:val="008403C4"/>
    <w:rsid w:val="00840B2C"/>
    <w:rsid w:val="008413F2"/>
    <w:rsid w:val="008418FE"/>
    <w:rsid w:val="00841BD2"/>
    <w:rsid w:val="0084227D"/>
    <w:rsid w:val="008430C8"/>
    <w:rsid w:val="008432D6"/>
    <w:rsid w:val="00843AB3"/>
    <w:rsid w:val="00845012"/>
    <w:rsid w:val="00846269"/>
    <w:rsid w:val="00846A0E"/>
    <w:rsid w:val="0084746F"/>
    <w:rsid w:val="00847707"/>
    <w:rsid w:val="00847F01"/>
    <w:rsid w:val="008502A4"/>
    <w:rsid w:val="0085053E"/>
    <w:rsid w:val="00850ACC"/>
    <w:rsid w:val="00850BB3"/>
    <w:rsid w:val="008512EC"/>
    <w:rsid w:val="00851307"/>
    <w:rsid w:val="00851520"/>
    <w:rsid w:val="0085155F"/>
    <w:rsid w:val="00851606"/>
    <w:rsid w:val="00851A85"/>
    <w:rsid w:val="00851AF5"/>
    <w:rsid w:val="00851DDA"/>
    <w:rsid w:val="0085296A"/>
    <w:rsid w:val="00852BD9"/>
    <w:rsid w:val="00852D45"/>
    <w:rsid w:val="00852DD5"/>
    <w:rsid w:val="00852F24"/>
    <w:rsid w:val="00852FC0"/>
    <w:rsid w:val="00853277"/>
    <w:rsid w:val="00853C14"/>
    <w:rsid w:val="00854202"/>
    <w:rsid w:val="00854320"/>
    <w:rsid w:val="00854645"/>
    <w:rsid w:val="00854804"/>
    <w:rsid w:val="00854A01"/>
    <w:rsid w:val="00854BC8"/>
    <w:rsid w:val="0085507C"/>
    <w:rsid w:val="0085554C"/>
    <w:rsid w:val="00855C23"/>
    <w:rsid w:val="00856238"/>
    <w:rsid w:val="00856540"/>
    <w:rsid w:val="0085664D"/>
    <w:rsid w:val="008568C4"/>
    <w:rsid w:val="00857298"/>
    <w:rsid w:val="0085731A"/>
    <w:rsid w:val="0085732B"/>
    <w:rsid w:val="00857577"/>
    <w:rsid w:val="008575A3"/>
    <w:rsid w:val="0085766D"/>
    <w:rsid w:val="00857728"/>
    <w:rsid w:val="00857F3F"/>
    <w:rsid w:val="008609CD"/>
    <w:rsid w:val="00860C1B"/>
    <w:rsid w:val="0086127C"/>
    <w:rsid w:val="0086143A"/>
    <w:rsid w:val="00861444"/>
    <w:rsid w:val="008618E7"/>
    <w:rsid w:val="0086236C"/>
    <w:rsid w:val="00862681"/>
    <w:rsid w:val="00862D2F"/>
    <w:rsid w:val="00862EEE"/>
    <w:rsid w:val="008631CD"/>
    <w:rsid w:val="0086367C"/>
    <w:rsid w:val="00863EC6"/>
    <w:rsid w:val="00864473"/>
    <w:rsid w:val="0086458F"/>
    <w:rsid w:val="008645E2"/>
    <w:rsid w:val="008649A1"/>
    <w:rsid w:val="00864C14"/>
    <w:rsid w:val="00864C78"/>
    <w:rsid w:val="00865354"/>
    <w:rsid w:val="00865AFD"/>
    <w:rsid w:val="008663A4"/>
    <w:rsid w:val="008669A6"/>
    <w:rsid w:val="00866C60"/>
    <w:rsid w:val="00867330"/>
    <w:rsid w:val="00867D7F"/>
    <w:rsid w:val="00867F62"/>
    <w:rsid w:val="0087015F"/>
    <w:rsid w:val="0087050D"/>
    <w:rsid w:val="008718B5"/>
    <w:rsid w:val="008721A6"/>
    <w:rsid w:val="0087285D"/>
    <w:rsid w:val="00872889"/>
    <w:rsid w:val="00872A6A"/>
    <w:rsid w:val="00872AEA"/>
    <w:rsid w:val="00872F5B"/>
    <w:rsid w:val="00873017"/>
    <w:rsid w:val="00873C3C"/>
    <w:rsid w:val="00873DAE"/>
    <w:rsid w:val="0087448C"/>
    <w:rsid w:val="0087459D"/>
    <w:rsid w:val="008746C4"/>
    <w:rsid w:val="00874D1A"/>
    <w:rsid w:val="00874D74"/>
    <w:rsid w:val="008754E0"/>
    <w:rsid w:val="0087559E"/>
    <w:rsid w:val="008758B2"/>
    <w:rsid w:val="00875BE4"/>
    <w:rsid w:val="00875F1E"/>
    <w:rsid w:val="00877D6F"/>
    <w:rsid w:val="00877EEC"/>
    <w:rsid w:val="008809F6"/>
    <w:rsid w:val="00880A43"/>
    <w:rsid w:val="00880BAB"/>
    <w:rsid w:val="00880CCE"/>
    <w:rsid w:val="008812F1"/>
    <w:rsid w:val="00881871"/>
    <w:rsid w:val="00881F5B"/>
    <w:rsid w:val="00882168"/>
    <w:rsid w:val="00882746"/>
    <w:rsid w:val="00882C35"/>
    <w:rsid w:val="00882D85"/>
    <w:rsid w:val="0088355B"/>
    <w:rsid w:val="008835D0"/>
    <w:rsid w:val="008835E8"/>
    <w:rsid w:val="008836D0"/>
    <w:rsid w:val="008838F3"/>
    <w:rsid w:val="00883DA4"/>
    <w:rsid w:val="008840C2"/>
    <w:rsid w:val="008848CF"/>
    <w:rsid w:val="00884A33"/>
    <w:rsid w:val="00884AEE"/>
    <w:rsid w:val="008854C7"/>
    <w:rsid w:val="00885517"/>
    <w:rsid w:val="00885FA4"/>
    <w:rsid w:val="0088626A"/>
    <w:rsid w:val="00886737"/>
    <w:rsid w:val="008870CA"/>
    <w:rsid w:val="008878D7"/>
    <w:rsid w:val="0089043F"/>
    <w:rsid w:val="008910CA"/>
    <w:rsid w:val="008913AE"/>
    <w:rsid w:val="008916AA"/>
    <w:rsid w:val="008916EA"/>
    <w:rsid w:val="00891896"/>
    <w:rsid w:val="008919D7"/>
    <w:rsid w:val="00891BF0"/>
    <w:rsid w:val="00891FD2"/>
    <w:rsid w:val="0089289A"/>
    <w:rsid w:val="00892DEE"/>
    <w:rsid w:val="00892E2A"/>
    <w:rsid w:val="008931AF"/>
    <w:rsid w:val="0089381D"/>
    <w:rsid w:val="00893BA2"/>
    <w:rsid w:val="00893DAA"/>
    <w:rsid w:val="00893DFA"/>
    <w:rsid w:val="00894950"/>
    <w:rsid w:val="008949FD"/>
    <w:rsid w:val="00894DC0"/>
    <w:rsid w:val="00895528"/>
    <w:rsid w:val="00895C0A"/>
    <w:rsid w:val="00895C70"/>
    <w:rsid w:val="00895FCF"/>
    <w:rsid w:val="0089653D"/>
    <w:rsid w:val="00896BEF"/>
    <w:rsid w:val="00896FF2"/>
    <w:rsid w:val="00897481"/>
    <w:rsid w:val="00897603"/>
    <w:rsid w:val="00897940"/>
    <w:rsid w:val="008A0092"/>
    <w:rsid w:val="008A03A9"/>
    <w:rsid w:val="008A03C7"/>
    <w:rsid w:val="008A08D4"/>
    <w:rsid w:val="008A1389"/>
    <w:rsid w:val="008A15DA"/>
    <w:rsid w:val="008A15F1"/>
    <w:rsid w:val="008A168E"/>
    <w:rsid w:val="008A27E2"/>
    <w:rsid w:val="008A3067"/>
    <w:rsid w:val="008A3514"/>
    <w:rsid w:val="008A39B6"/>
    <w:rsid w:val="008A3A10"/>
    <w:rsid w:val="008A3A48"/>
    <w:rsid w:val="008A3BB6"/>
    <w:rsid w:val="008A3F05"/>
    <w:rsid w:val="008A3FE3"/>
    <w:rsid w:val="008A4256"/>
    <w:rsid w:val="008A5CBB"/>
    <w:rsid w:val="008A69E9"/>
    <w:rsid w:val="008A6A35"/>
    <w:rsid w:val="008A6A77"/>
    <w:rsid w:val="008A6BEB"/>
    <w:rsid w:val="008A70A7"/>
    <w:rsid w:val="008A7100"/>
    <w:rsid w:val="008A7525"/>
    <w:rsid w:val="008A77BE"/>
    <w:rsid w:val="008B073B"/>
    <w:rsid w:val="008B092F"/>
    <w:rsid w:val="008B0EFA"/>
    <w:rsid w:val="008B13AA"/>
    <w:rsid w:val="008B1713"/>
    <w:rsid w:val="008B1CD0"/>
    <w:rsid w:val="008B2061"/>
    <w:rsid w:val="008B2622"/>
    <w:rsid w:val="008B27F5"/>
    <w:rsid w:val="008B2D4C"/>
    <w:rsid w:val="008B2F6F"/>
    <w:rsid w:val="008B2F7E"/>
    <w:rsid w:val="008B35AC"/>
    <w:rsid w:val="008B4043"/>
    <w:rsid w:val="008B41FF"/>
    <w:rsid w:val="008B4241"/>
    <w:rsid w:val="008B43F2"/>
    <w:rsid w:val="008B4474"/>
    <w:rsid w:val="008B44C3"/>
    <w:rsid w:val="008B45AB"/>
    <w:rsid w:val="008B483D"/>
    <w:rsid w:val="008B4890"/>
    <w:rsid w:val="008B4E64"/>
    <w:rsid w:val="008B51C0"/>
    <w:rsid w:val="008B521F"/>
    <w:rsid w:val="008B5373"/>
    <w:rsid w:val="008B58B5"/>
    <w:rsid w:val="008B6046"/>
    <w:rsid w:val="008B6637"/>
    <w:rsid w:val="008B687A"/>
    <w:rsid w:val="008B7697"/>
    <w:rsid w:val="008C0349"/>
    <w:rsid w:val="008C044D"/>
    <w:rsid w:val="008C06CE"/>
    <w:rsid w:val="008C0911"/>
    <w:rsid w:val="008C09AC"/>
    <w:rsid w:val="008C10DD"/>
    <w:rsid w:val="008C1828"/>
    <w:rsid w:val="008C198C"/>
    <w:rsid w:val="008C1A06"/>
    <w:rsid w:val="008C33C8"/>
    <w:rsid w:val="008C3677"/>
    <w:rsid w:val="008C3BDD"/>
    <w:rsid w:val="008C3E51"/>
    <w:rsid w:val="008C4158"/>
    <w:rsid w:val="008C4C87"/>
    <w:rsid w:val="008C51DF"/>
    <w:rsid w:val="008C52A2"/>
    <w:rsid w:val="008C5A01"/>
    <w:rsid w:val="008C5F1A"/>
    <w:rsid w:val="008C5F38"/>
    <w:rsid w:val="008C5FB1"/>
    <w:rsid w:val="008C6616"/>
    <w:rsid w:val="008C6D00"/>
    <w:rsid w:val="008C7B0C"/>
    <w:rsid w:val="008C7B8C"/>
    <w:rsid w:val="008C7EA6"/>
    <w:rsid w:val="008D042C"/>
    <w:rsid w:val="008D085C"/>
    <w:rsid w:val="008D0B1A"/>
    <w:rsid w:val="008D0BF5"/>
    <w:rsid w:val="008D0E15"/>
    <w:rsid w:val="008D0FA3"/>
    <w:rsid w:val="008D1370"/>
    <w:rsid w:val="008D1A8F"/>
    <w:rsid w:val="008D275A"/>
    <w:rsid w:val="008D292F"/>
    <w:rsid w:val="008D2F1F"/>
    <w:rsid w:val="008D35AF"/>
    <w:rsid w:val="008D3C52"/>
    <w:rsid w:val="008D3DF9"/>
    <w:rsid w:val="008D3E5B"/>
    <w:rsid w:val="008D4482"/>
    <w:rsid w:val="008D4CF0"/>
    <w:rsid w:val="008D4E7B"/>
    <w:rsid w:val="008D52EC"/>
    <w:rsid w:val="008D5B47"/>
    <w:rsid w:val="008D5B58"/>
    <w:rsid w:val="008D5C55"/>
    <w:rsid w:val="008D630C"/>
    <w:rsid w:val="008D671E"/>
    <w:rsid w:val="008D6817"/>
    <w:rsid w:val="008D684D"/>
    <w:rsid w:val="008D6E0A"/>
    <w:rsid w:val="008D7953"/>
    <w:rsid w:val="008D7998"/>
    <w:rsid w:val="008D7B2B"/>
    <w:rsid w:val="008E0169"/>
    <w:rsid w:val="008E016E"/>
    <w:rsid w:val="008E0639"/>
    <w:rsid w:val="008E0729"/>
    <w:rsid w:val="008E0F0B"/>
    <w:rsid w:val="008E0FA2"/>
    <w:rsid w:val="008E1120"/>
    <w:rsid w:val="008E1656"/>
    <w:rsid w:val="008E1CA8"/>
    <w:rsid w:val="008E20E3"/>
    <w:rsid w:val="008E2120"/>
    <w:rsid w:val="008E2156"/>
    <w:rsid w:val="008E2864"/>
    <w:rsid w:val="008E2F1B"/>
    <w:rsid w:val="008E2FF5"/>
    <w:rsid w:val="008E30C4"/>
    <w:rsid w:val="008E3786"/>
    <w:rsid w:val="008E3C97"/>
    <w:rsid w:val="008E3CDF"/>
    <w:rsid w:val="008E423B"/>
    <w:rsid w:val="008E466A"/>
    <w:rsid w:val="008E471F"/>
    <w:rsid w:val="008E481C"/>
    <w:rsid w:val="008E4A1D"/>
    <w:rsid w:val="008E4AB3"/>
    <w:rsid w:val="008E4AE4"/>
    <w:rsid w:val="008E4C41"/>
    <w:rsid w:val="008E5D06"/>
    <w:rsid w:val="008E66DE"/>
    <w:rsid w:val="008E68E0"/>
    <w:rsid w:val="008E766D"/>
    <w:rsid w:val="008E7878"/>
    <w:rsid w:val="008E7F88"/>
    <w:rsid w:val="008F04F6"/>
    <w:rsid w:val="008F070B"/>
    <w:rsid w:val="008F0A6C"/>
    <w:rsid w:val="008F1380"/>
    <w:rsid w:val="008F13A5"/>
    <w:rsid w:val="008F13DE"/>
    <w:rsid w:val="008F151A"/>
    <w:rsid w:val="008F1699"/>
    <w:rsid w:val="008F193E"/>
    <w:rsid w:val="008F20AB"/>
    <w:rsid w:val="008F2124"/>
    <w:rsid w:val="008F2129"/>
    <w:rsid w:val="008F2216"/>
    <w:rsid w:val="008F2580"/>
    <w:rsid w:val="008F28AC"/>
    <w:rsid w:val="008F2F51"/>
    <w:rsid w:val="008F2FC1"/>
    <w:rsid w:val="008F407F"/>
    <w:rsid w:val="008F419F"/>
    <w:rsid w:val="008F4578"/>
    <w:rsid w:val="008F467D"/>
    <w:rsid w:val="008F47A9"/>
    <w:rsid w:val="008F4895"/>
    <w:rsid w:val="008F4F20"/>
    <w:rsid w:val="008F542D"/>
    <w:rsid w:val="008F5802"/>
    <w:rsid w:val="008F5EF2"/>
    <w:rsid w:val="008F6632"/>
    <w:rsid w:val="008F67B7"/>
    <w:rsid w:val="008F69A4"/>
    <w:rsid w:val="008F6B5C"/>
    <w:rsid w:val="008F6BDD"/>
    <w:rsid w:val="008F6CEB"/>
    <w:rsid w:val="008F70A9"/>
    <w:rsid w:val="008F7434"/>
    <w:rsid w:val="008F746B"/>
    <w:rsid w:val="008F793A"/>
    <w:rsid w:val="008F7D30"/>
    <w:rsid w:val="00900873"/>
    <w:rsid w:val="0090099F"/>
    <w:rsid w:val="00900F79"/>
    <w:rsid w:val="00901008"/>
    <w:rsid w:val="009010B0"/>
    <w:rsid w:val="00901285"/>
    <w:rsid w:val="009012A5"/>
    <w:rsid w:val="00901460"/>
    <w:rsid w:val="00901848"/>
    <w:rsid w:val="0090184C"/>
    <w:rsid w:val="00901A96"/>
    <w:rsid w:val="00902103"/>
    <w:rsid w:val="00902865"/>
    <w:rsid w:val="00902904"/>
    <w:rsid w:val="00902B21"/>
    <w:rsid w:val="00902B60"/>
    <w:rsid w:val="009038DF"/>
    <w:rsid w:val="00903DFE"/>
    <w:rsid w:val="00904127"/>
    <w:rsid w:val="00904249"/>
    <w:rsid w:val="00904415"/>
    <w:rsid w:val="0090456E"/>
    <w:rsid w:val="00904ECA"/>
    <w:rsid w:val="0090513F"/>
    <w:rsid w:val="0090558A"/>
    <w:rsid w:val="00905650"/>
    <w:rsid w:val="00905807"/>
    <w:rsid w:val="00905D04"/>
    <w:rsid w:val="00905DFF"/>
    <w:rsid w:val="009069E4"/>
    <w:rsid w:val="0090722F"/>
    <w:rsid w:val="00907928"/>
    <w:rsid w:val="00907BBB"/>
    <w:rsid w:val="00907BC3"/>
    <w:rsid w:val="00907CC7"/>
    <w:rsid w:val="00910001"/>
    <w:rsid w:val="00910013"/>
    <w:rsid w:val="00910139"/>
    <w:rsid w:val="00910B16"/>
    <w:rsid w:val="00910B17"/>
    <w:rsid w:val="009114B5"/>
    <w:rsid w:val="00911594"/>
    <w:rsid w:val="009115F6"/>
    <w:rsid w:val="009116C3"/>
    <w:rsid w:val="00911836"/>
    <w:rsid w:val="009119C4"/>
    <w:rsid w:val="0091294A"/>
    <w:rsid w:val="00912BC1"/>
    <w:rsid w:val="00913662"/>
    <w:rsid w:val="009137A8"/>
    <w:rsid w:val="00913BE5"/>
    <w:rsid w:val="00913FA3"/>
    <w:rsid w:val="0091451C"/>
    <w:rsid w:val="00914566"/>
    <w:rsid w:val="009145E5"/>
    <w:rsid w:val="009146B5"/>
    <w:rsid w:val="00914DE6"/>
    <w:rsid w:val="00914F6E"/>
    <w:rsid w:val="009153C2"/>
    <w:rsid w:val="00915440"/>
    <w:rsid w:val="0091573C"/>
    <w:rsid w:val="00916303"/>
    <w:rsid w:val="00916B49"/>
    <w:rsid w:val="009171C3"/>
    <w:rsid w:val="00920097"/>
    <w:rsid w:val="009203FF"/>
    <w:rsid w:val="00920597"/>
    <w:rsid w:val="009206E7"/>
    <w:rsid w:val="009208FB"/>
    <w:rsid w:val="009213BB"/>
    <w:rsid w:val="009214B4"/>
    <w:rsid w:val="009217E4"/>
    <w:rsid w:val="00921903"/>
    <w:rsid w:val="009219FE"/>
    <w:rsid w:val="00921F63"/>
    <w:rsid w:val="00921F7A"/>
    <w:rsid w:val="00922158"/>
    <w:rsid w:val="0092283C"/>
    <w:rsid w:val="00922BC0"/>
    <w:rsid w:val="00922C26"/>
    <w:rsid w:val="00922FA6"/>
    <w:rsid w:val="009235DF"/>
    <w:rsid w:val="0092466D"/>
    <w:rsid w:val="00924D5F"/>
    <w:rsid w:val="0092530E"/>
    <w:rsid w:val="009256B8"/>
    <w:rsid w:val="00925E32"/>
    <w:rsid w:val="00925F58"/>
    <w:rsid w:val="00926144"/>
    <w:rsid w:val="0092679C"/>
    <w:rsid w:val="00926A5D"/>
    <w:rsid w:val="00926BC8"/>
    <w:rsid w:val="00930225"/>
    <w:rsid w:val="00930D67"/>
    <w:rsid w:val="009319ED"/>
    <w:rsid w:val="00931A07"/>
    <w:rsid w:val="00931D4D"/>
    <w:rsid w:val="0093201A"/>
    <w:rsid w:val="009326CA"/>
    <w:rsid w:val="00932AA0"/>
    <w:rsid w:val="00932EF4"/>
    <w:rsid w:val="0093379F"/>
    <w:rsid w:val="00933BAB"/>
    <w:rsid w:val="00933CE5"/>
    <w:rsid w:val="0093429B"/>
    <w:rsid w:val="00934A6F"/>
    <w:rsid w:val="00934CB8"/>
    <w:rsid w:val="00934D88"/>
    <w:rsid w:val="0093541F"/>
    <w:rsid w:val="0093557D"/>
    <w:rsid w:val="00935E84"/>
    <w:rsid w:val="00936BC7"/>
    <w:rsid w:val="0093721B"/>
    <w:rsid w:val="009377A4"/>
    <w:rsid w:val="00937A49"/>
    <w:rsid w:val="00937BB8"/>
    <w:rsid w:val="00937EC5"/>
    <w:rsid w:val="00940142"/>
    <w:rsid w:val="009406B9"/>
    <w:rsid w:val="00940759"/>
    <w:rsid w:val="00940CC8"/>
    <w:rsid w:val="00941509"/>
    <w:rsid w:val="00941636"/>
    <w:rsid w:val="00941AF1"/>
    <w:rsid w:val="00941C26"/>
    <w:rsid w:val="00941FC8"/>
    <w:rsid w:val="00942121"/>
    <w:rsid w:val="00942164"/>
    <w:rsid w:val="00942AD0"/>
    <w:rsid w:val="00942D18"/>
    <w:rsid w:val="00942ED7"/>
    <w:rsid w:val="0094305D"/>
    <w:rsid w:val="009436D9"/>
    <w:rsid w:val="00943C00"/>
    <w:rsid w:val="00943D17"/>
    <w:rsid w:val="00943F3E"/>
    <w:rsid w:val="009448F7"/>
    <w:rsid w:val="00944E10"/>
    <w:rsid w:val="00945347"/>
    <w:rsid w:val="00945B9C"/>
    <w:rsid w:val="009460F2"/>
    <w:rsid w:val="00946169"/>
    <w:rsid w:val="009462E4"/>
    <w:rsid w:val="00946816"/>
    <w:rsid w:val="00946834"/>
    <w:rsid w:val="00946E7D"/>
    <w:rsid w:val="0094784A"/>
    <w:rsid w:val="00947BFF"/>
    <w:rsid w:val="00947D4B"/>
    <w:rsid w:val="009503F7"/>
    <w:rsid w:val="00950680"/>
    <w:rsid w:val="00950798"/>
    <w:rsid w:val="0095083C"/>
    <w:rsid w:val="00950940"/>
    <w:rsid w:val="00950961"/>
    <w:rsid w:val="00950B85"/>
    <w:rsid w:val="00950E21"/>
    <w:rsid w:val="00950E34"/>
    <w:rsid w:val="00950F2A"/>
    <w:rsid w:val="00951081"/>
    <w:rsid w:val="009515BD"/>
    <w:rsid w:val="00951D38"/>
    <w:rsid w:val="009539D9"/>
    <w:rsid w:val="009539E7"/>
    <w:rsid w:val="00953B65"/>
    <w:rsid w:val="009547A4"/>
    <w:rsid w:val="00954BAA"/>
    <w:rsid w:val="009550E7"/>
    <w:rsid w:val="0095606E"/>
    <w:rsid w:val="00956238"/>
    <w:rsid w:val="009568CC"/>
    <w:rsid w:val="00956DFA"/>
    <w:rsid w:val="00956FA0"/>
    <w:rsid w:val="00957354"/>
    <w:rsid w:val="0095749F"/>
    <w:rsid w:val="009575F0"/>
    <w:rsid w:val="00957863"/>
    <w:rsid w:val="00957C51"/>
    <w:rsid w:val="00957D90"/>
    <w:rsid w:val="00960343"/>
    <w:rsid w:val="00960AD5"/>
    <w:rsid w:val="00961030"/>
    <w:rsid w:val="0096124F"/>
    <w:rsid w:val="0096188F"/>
    <w:rsid w:val="009620C0"/>
    <w:rsid w:val="009623D9"/>
    <w:rsid w:val="00962A9A"/>
    <w:rsid w:val="009636D9"/>
    <w:rsid w:val="00963783"/>
    <w:rsid w:val="00964AB8"/>
    <w:rsid w:val="00965ED0"/>
    <w:rsid w:val="00965F4D"/>
    <w:rsid w:val="0096612C"/>
    <w:rsid w:val="0096614F"/>
    <w:rsid w:val="009663E0"/>
    <w:rsid w:val="00966481"/>
    <w:rsid w:val="009665B0"/>
    <w:rsid w:val="00966869"/>
    <w:rsid w:val="00966DF0"/>
    <w:rsid w:val="00967210"/>
    <w:rsid w:val="00967329"/>
    <w:rsid w:val="0096766F"/>
    <w:rsid w:val="00967A5C"/>
    <w:rsid w:val="00967A98"/>
    <w:rsid w:val="00967C5A"/>
    <w:rsid w:val="009707C8"/>
    <w:rsid w:val="00970AC2"/>
    <w:rsid w:val="00970ACD"/>
    <w:rsid w:val="00970B73"/>
    <w:rsid w:val="00970FD5"/>
    <w:rsid w:val="00971052"/>
    <w:rsid w:val="009712B0"/>
    <w:rsid w:val="009715C7"/>
    <w:rsid w:val="00971791"/>
    <w:rsid w:val="00971DB3"/>
    <w:rsid w:val="00973132"/>
    <w:rsid w:val="00973421"/>
    <w:rsid w:val="00973514"/>
    <w:rsid w:val="00973828"/>
    <w:rsid w:val="00974A5A"/>
    <w:rsid w:val="00974C5C"/>
    <w:rsid w:val="00974EA9"/>
    <w:rsid w:val="009754CB"/>
    <w:rsid w:val="0097567A"/>
    <w:rsid w:val="00975830"/>
    <w:rsid w:val="00976624"/>
    <w:rsid w:val="00976AE5"/>
    <w:rsid w:val="00976CBD"/>
    <w:rsid w:val="00977010"/>
    <w:rsid w:val="00977305"/>
    <w:rsid w:val="0097763C"/>
    <w:rsid w:val="00977654"/>
    <w:rsid w:val="0097768C"/>
    <w:rsid w:val="00977B3F"/>
    <w:rsid w:val="00977C45"/>
    <w:rsid w:val="00977F52"/>
    <w:rsid w:val="00980C20"/>
    <w:rsid w:val="00980E92"/>
    <w:rsid w:val="00981221"/>
    <w:rsid w:val="00981280"/>
    <w:rsid w:val="009815DA"/>
    <w:rsid w:val="00981762"/>
    <w:rsid w:val="009817FD"/>
    <w:rsid w:val="00981A97"/>
    <w:rsid w:val="00981E08"/>
    <w:rsid w:val="0098278D"/>
    <w:rsid w:val="00982DEC"/>
    <w:rsid w:val="00982F40"/>
    <w:rsid w:val="009830DE"/>
    <w:rsid w:val="0098346A"/>
    <w:rsid w:val="00983713"/>
    <w:rsid w:val="00983BE8"/>
    <w:rsid w:val="00983F69"/>
    <w:rsid w:val="009841EB"/>
    <w:rsid w:val="0098464B"/>
    <w:rsid w:val="00984A2F"/>
    <w:rsid w:val="00984E26"/>
    <w:rsid w:val="009852DF"/>
    <w:rsid w:val="00985D82"/>
    <w:rsid w:val="009864AC"/>
    <w:rsid w:val="00986634"/>
    <w:rsid w:val="009866CE"/>
    <w:rsid w:val="00986C83"/>
    <w:rsid w:val="00986F2A"/>
    <w:rsid w:val="009875A7"/>
    <w:rsid w:val="00987847"/>
    <w:rsid w:val="00987AC2"/>
    <w:rsid w:val="00990D7C"/>
    <w:rsid w:val="00990EAC"/>
    <w:rsid w:val="0099114B"/>
    <w:rsid w:val="009916E2"/>
    <w:rsid w:val="00991786"/>
    <w:rsid w:val="00991CDA"/>
    <w:rsid w:val="0099238A"/>
    <w:rsid w:val="009923C4"/>
    <w:rsid w:val="009924FA"/>
    <w:rsid w:val="00993099"/>
    <w:rsid w:val="009931C9"/>
    <w:rsid w:val="00993209"/>
    <w:rsid w:val="00993CEF"/>
    <w:rsid w:val="00994A23"/>
    <w:rsid w:val="00994BD1"/>
    <w:rsid w:val="00994FB4"/>
    <w:rsid w:val="009950EB"/>
    <w:rsid w:val="009957EA"/>
    <w:rsid w:val="00995830"/>
    <w:rsid w:val="009960CD"/>
    <w:rsid w:val="0099703C"/>
    <w:rsid w:val="00997197"/>
    <w:rsid w:val="009971D3"/>
    <w:rsid w:val="009973D8"/>
    <w:rsid w:val="009976AB"/>
    <w:rsid w:val="009979F9"/>
    <w:rsid w:val="00997C08"/>
    <w:rsid w:val="00997ECC"/>
    <w:rsid w:val="009A064E"/>
    <w:rsid w:val="009A0973"/>
    <w:rsid w:val="009A09E0"/>
    <w:rsid w:val="009A0AFC"/>
    <w:rsid w:val="009A0E4D"/>
    <w:rsid w:val="009A0E9D"/>
    <w:rsid w:val="009A1465"/>
    <w:rsid w:val="009A1B6C"/>
    <w:rsid w:val="009A1D5A"/>
    <w:rsid w:val="009A2C98"/>
    <w:rsid w:val="009A2F12"/>
    <w:rsid w:val="009A3778"/>
    <w:rsid w:val="009A3B2B"/>
    <w:rsid w:val="009A4B34"/>
    <w:rsid w:val="009A4C23"/>
    <w:rsid w:val="009A4C70"/>
    <w:rsid w:val="009A4DA6"/>
    <w:rsid w:val="009A5211"/>
    <w:rsid w:val="009A5497"/>
    <w:rsid w:val="009A54E6"/>
    <w:rsid w:val="009A59C7"/>
    <w:rsid w:val="009A6006"/>
    <w:rsid w:val="009A629A"/>
    <w:rsid w:val="009A6C12"/>
    <w:rsid w:val="009A6D92"/>
    <w:rsid w:val="009A6FAE"/>
    <w:rsid w:val="009A6FB9"/>
    <w:rsid w:val="009A7193"/>
    <w:rsid w:val="009A71C0"/>
    <w:rsid w:val="009A745C"/>
    <w:rsid w:val="009A752B"/>
    <w:rsid w:val="009A7C54"/>
    <w:rsid w:val="009A7C6B"/>
    <w:rsid w:val="009A7DDA"/>
    <w:rsid w:val="009A7EA8"/>
    <w:rsid w:val="009B0238"/>
    <w:rsid w:val="009B0324"/>
    <w:rsid w:val="009B0459"/>
    <w:rsid w:val="009B0C63"/>
    <w:rsid w:val="009B0EAE"/>
    <w:rsid w:val="009B12CD"/>
    <w:rsid w:val="009B136E"/>
    <w:rsid w:val="009B148F"/>
    <w:rsid w:val="009B164C"/>
    <w:rsid w:val="009B1ADD"/>
    <w:rsid w:val="009B1BCA"/>
    <w:rsid w:val="009B1E70"/>
    <w:rsid w:val="009B1E96"/>
    <w:rsid w:val="009B252B"/>
    <w:rsid w:val="009B2FAE"/>
    <w:rsid w:val="009B31D9"/>
    <w:rsid w:val="009B374C"/>
    <w:rsid w:val="009B3F0F"/>
    <w:rsid w:val="009B409D"/>
    <w:rsid w:val="009B40FB"/>
    <w:rsid w:val="009B4280"/>
    <w:rsid w:val="009B46E4"/>
    <w:rsid w:val="009B4AB3"/>
    <w:rsid w:val="009B503F"/>
    <w:rsid w:val="009B5093"/>
    <w:rsid w:val="009B52EE"/>
    <w:rsid w:val="009B5EB0"/>
    <w:rsid w:val="009B5F7B"/>
    <w:rsid w:val="009B5FCB"/>
    <w:rsid w:val="009B5FEC"/>
    <w:rsid w:val="009B6295"/>
    <w:rsid w:val="009B6551"/>
    <w:rsid w:val="009B6871"/>
    <w:rsid w:val="009B6965"/>
    <w:rsid w:val="009B6F00"/>
    <w:rsid w:val="009B6FFF"/>
    <w:rsid w:val="009B72A3"/>
    <w:rsid w:val="009B73AA"/>
    <w:rsid w:val="009B7D49"/>
    <w:rsid w:val="009C058F"/>
    <w:rsid w:val="009C06BE"/>
    <w:rsid w:val="009C0F97"/>
    <w:rsid w:val="009C121D"/>
    <w:rsid w:val="009C1C05"/>
    <w:rsid w:val="009C1D15"/>
    <w:rsid w:val="009C207B"/>
    <w:rsid w:val="009C20C5"/>
    <w:rsid w:val="009C2635"/>
    <w:rsid w:val="009C2692"/>
    <w:rsid w:val="009C26DE"/>
    <w:rsid w:val="009C2877"/>
    <w:rsid w:val="009C2BD2"/>
    <w:rsid w:val="009C2C05"/>
    <w:rsid w:val="009C3225"/>
    <w:rsid w:val="009C36FF"/>
    <w:rsid w:val="009C41B0"/>
    <w:rsid w:val="009C4268"/>
    <w:rsid w:val="009C45AE"/>
    <w:rsid w:val="009C45DE"/>
    <w:rsid w:val="009C45FD"/>
    <w:rsid w:val="009C4997"/>
    <w:rsid w:val="009C4B63"/>
    <w:rsid w:val="009C4CFE"/>
    <w:rsid w:val="009C4D9F"/>
    <w:rsid w:val="009C4DA1"/>
    <w:rsid w:val="009C4EDA"/>
    <w:rsid w:val="009C51D1"/>
    <w:rsid w:val="009C52F5"/>
    <w:rsid w:val="009C5720"/>
    <w:rsid w:val="009C5FD6"/>
    <w:rsid w:val="009C6422"/>
    <w:rsid w:val="009C6452"/>
    <w:rsid w:val="009C7050"/>
    <w:rsid w:val="009D05AE"/>
    <w:rsid w:val="009D0606"/>
    <w:rsid w:val="009D0DC2"/>
    <w:rsid w:val="009D0E5E"/>
    <w:rsid w:val="009D10C8"/>
    <w:rsid w:val="009D122C"/>
    <w:rsid w:val="009D13CB"/>
    <w:rsid w:val="009D1769"/>
    <w:rsid w:val="009D287D"/>
    <w:rsid w:val="009D2A15"/>
    <w:rsid w:val="009D2D0A"/>
    <w:rsid w:val="009D2E83"/>
    <w:rsid w:val="009D3387"/>
    <w:rsid w:val="009D346E"/>
    <w:rsid w:val="009D3646"/>
    <w:rsid w:val="009D4421"/>
    <w:rsid w:val="009D476D"/>
    <w:rsid w:val="009D48DB"/>
    <w:rsid w:val="009D4C1F"/>
    <w:rsid w:val="009D52F5"/>
    <w:rsid w:val="009D60AE"/>
    <w:rsid w:val="009D65CD"/>
    <w:rsid w:val="009D6703"/>
    <w:rsid w:val="009D68AF"/>
    <w:rsid w:val="009D6A35"/>
    <w:rsid w:val="009D6ABB"/>
    <w:rsid w:val="009D702A"/>
    <w:rsid w:val="009D7444"/>
    <w:rsid w:val="009D790A"/>
    <w:rsid w:val="009D7DD5"/>
    <w:rsid w:val="009E1394"/>
    <w:rsid w:val="009E1498"/>
    <w:rsid w:val="009E213A"/>
    <w:rsid w:val="009E267A"/>
    <w:rsid w:val="009E26F8"/>
    <w:rsid w:val="009E282B"/>
    <w:rsid w:val="009E2D9C"/>
    <w:rsid w:val="009E2EE0"/>
    <w:rsid w:val="009E3207"/>
    <w:rsid w:val="009E362E"/>
    <w:rsid w:val="009E3C50"/>
    <w:rsid w:val="009E3DD8"/>
    <w:rsid w:val="009E48D8"/>
    <w:rsid w:val="009E4A14"/>
    <w:rsid w:val="009E4AD9"/>
    <w:rsid w:val="009E54B8"/>
    <w:rsid w:val="009E63AE"/>
    <w:rsid w:val="009E6426"/>
    <w:rsid w:val="009E6644"/>
    <w:rsid w:val="009E71ED"/>
    <w:rsid w:val="009E75E9"/>
    <w:rsid w:val="009E7E8C"/>
    <w:rsid w:val="009E7FA9"/>
    <w:rsid w:val="009F058D"/>
    <w:rsid w:val="009F07A9"/>
    <w:rsid w:val="009F0ED0"/>
    <w:rsid w:val="009F1C3E"/>
    <w:rsid w:val="009F1E70"/>
    <w:rsid w:val="009F1F70"/>
    <w:rsid w:val="009F22BC"/>
    <w:rsid w:val="009F297B"/>
    <w:rsid w:val="009F2BA5"/>
    <w:rsid w:val="009F3B23"/>
    <w:rsid w:val="009F3E2E"/>
    <w:rsid w:val="009F3EE8"/>
    <w:rsid w:val="009F44F5"/>
    <w:rsid w:val="009F483E"/>
    <w:rsid w:val="009F4DA3"/>
    <w:rsid w:val="009F50FE"/>
    <w:rsid w:val="009F54E9"/>
    <w:rsid w:val="009F5773"/>
    <w:rsid w:val="009F592E"/>
    <w:rsid w:val="009F5B55"/>
    <w:rsid w:val="009F5B78"/>
    <w:rsid w:val="009F641D"/>
    <w:rsid w:val="009F67A1"/>
    <w:rsid w:val="009F7056"/>
    <w:rsid w:val="009F73AB"/>
    <w:rsid w:val="009F7793"/>
    <w:rsid w:val="009F7FBF"/>
    <w:rsid w:val="00A00023"/>
    <w:rsid w:val="00A000B7"/>
    <w:rsid w:val="00A00102"/>
    <w:rsid w:val="00A00218"/>
    <w:rsid w:val="00A00747"/>
    <w:rsid w:val="00A00B30"/>
    <w:rsid w:val="00A00C3A"/>
    <w:rsid w:val="00A013CC"/>
    <w:rsid w:val="00A01D87"/>
    <w:rsid w:val="00A021A0"/>
    <w:rsid w:val="00A025CE"/>
    <w:rsid w:val="00A032CC"/>
    <w:rsid w:val="00A032F3"/>
    <w:rsid w:val="00A03C96"/>
    <w:rsid w:val="00A04494"/>
    <w:rsid w:val="00A04697"/>
    <w:rsid w:val="00A04730"/>
    <w:rsid w:val="00A04861"/>
    <w:rsid w:val="00A04F5E"/>
    <w:rsid w:val="00A04FBA"/>
    <w:rsid w:val="00A05DFB"/>
    <w:rsid w:val="00A05FF7"/>
    <w:rsid w:val="00A063A1"/>
    <w:rsid w:val="00A06704"/>
    <w:rsid w:val="00A069FF"/>
    <w:rsid w:val="00A07320"/>
    <w:rsid w:val="00A07383"/>
    <w:rsid w:val="00A0796E"/>
    <w:rsid w:val="00A07F38"/>
    <w:rsid w:val="00A07F52"/>
    <w:rsid w:val="00A07F7B"/>
    <w:rsid w:val="00A10028"/>
    <w:rsid w:val="00A102EA"/>
    <w:rsid w:val="00A1030C"/>
    <w:rsid w:val="00A104AF"/>
    <w:rsid w:val="00A10893"/>
    <w:rsid w:val="00A10CD4"/>
    <w:rsid w:val="00A11025"/>
    <w:rsid w:val="00A1130C"/>
    <w:rsid w:val="00A1131B"/>
    <w:rsid w:val="00A1131C"/>
    <w:rsid w:val="00A113D2"/>
    <w:rsid w:val="00A116A8"/>
    <w:rsid w:val="00A11E7B"/>
    <w:rsid w:val="00A1225D"/>
    <w:rsid w:val="00A12972"/>
    <w:rsid w:val="00A129F3"/>
    <w:rsid w:val="00A12F64"/>
    <w:rsid w:val="00A130DF"/>
    <w:rsid w:val="00A132D1"/>
    <w:rsid w:val="00A138BD"/>
    <w:rsid w:val="00A14144"/>
    <w:rsid w:val="00A146AB"/>
    <w:rsid w:val="00A14B70"/>
    <w:rsid w:val="00A14F4A"/>
    <w:rsid w:val="00A14F71"/>
    <w:rsid w:val="00A156A9"/>
    <w:rsid w:val="00A15A51"/>
    <w:rsid w:val="00A15D89"/>
    <w:rsid w:val="00A15D8F"/>
    <w:rsid w:val="00A15DAF"/>
    <w:rsid w:val="00A1664A"/>
    <w:rsid w:val="00A1720F"/>
    <w:rsid w:val="00A1725B"/>
    <w:rsid w:val="00A175A7"/>
    <w:rsid w:val="00A17608"/>
    <w:rsid w:val="00A178B7"/>
    <w:rsid w:val="00A20156"/>
    <w:rsid w:val="00A20682"/>
    <w:rsid w:val="00A20724"/>
    <w:rsid w:val="00A20966"/>
    <w:rsid w:val="00A2154C"/>
    <w:rsid w:val="00A217F5"/>
    <w:rsid w:val="00A21E74"/>
    <w:rsid w:val="00A223C9"/>
    <w:rsid w:val="00A22446"/>
    <w:rsid w:val="00A227D3"/>
    <w:rsid w:val="00A22941"/>
    <w:rsid w:val="00A2368F"/>
    <w:rsid w:val="00A23C0C"/>
    <w:rsid w:val="00A23D50"/>
    <w:rsid w:val="00A2405D"/>
    <w:rsid w:val="00A240C3"/>
    <w:rsid w:val="00A24592"/>
    <w:rsid w:val="00A24EE1"/>
    <w:rsid w:val="00A251C5"/>
    <w:rsid w:val="00A2531C"/>
    <w:rsid w:val="00A25887"/>
    <w:rsid w:val="00A25960"/>
    <w:rsid w:val="00A25EB9"/>
    <w:rsid w:val="00A26751"/>
    <w:rsid w:val="00A2677C"/>
    <w:rsid w:val="00A26AB6"/>
    <w:rsid w:val="00A26AFE"/>
    <w:rsid w:val="00A27258"/>
    <w:rsid w:val="00A276F9"/>
    <w:rsid w:val="00A30063"/>
    <w:rsid w:val="00A30202"/>
    <w:rsid w:val="00A3048C"/>
    <w:rsid w:val="00A3051A"/>
    <w:rsid w:val="00A30AE8"/>
    <w:rsid w:val="00A30E23"/>
    <w:rsid w:val="00A315B9"/>
    <w:rsid w:val="00A31931"/>
    <w:rsid w:val="00A3197F"/>
    <w:rsid w:val="00A31B0E"/>
    <w:rsid w:val="00A31DCD"/>
    <w:rsid w:val="00A32069"/>
    <w:rsid w:val="00A321BF"/>
    <w:rsid w:val="00A32394"/>
    <w:rsid w:val="00A326C3"/>
    <w:rsid w:val="00A328F2"/>
    <w:rsid w:val="00A32A02"/>
    <w:rsid w:val="00A32C25"/>
    <w:rsid w:val="00A339C8"/>
    <w:rsid w:val="00A33D8E"/>
    <w:rsid w:val="00A33E98"/>
    <w:rsid w:val="00A345FA"/>
    <w:rsid w:val="00A34A1B"/>
    <w:rsid w:val="00A34D75"/>
    <w:rsid w:val="00A35276"/>
    <w:rsid w:val="00A353C8"/>
    <w:rsid w:val="00A3540C"/>
    <w:rsid w:val="00A356E1"/>
    <w:rsid w:val="00A35778"/>
    <w:rsid w:val="00A35AC1"/>
    <w:rsid w:val="00A36813"/>
    <w:rsid w:val="00A36BFB"/>
    <w:rsid w:val="00A36CEC"/>
    <w:rsid w:val="00A36EA9"/>
    <w:rsid w:val="00A36EF7"/>
    <w:rsid w:val="00A371AF"/>
    <w:rsid w:val="00A372B5"/>
    <w:rsid w:val="00A37453"/>
    <w:rsid w:val="00A37550"/>
    <w:rsid w:val="00A37D02"/>
    <w:rsid w:val="00A37EB2"/>
    <w:rsid w:val="00A4035A"/>
    <w:rsid w:val="00A408F2"/>
    <w:rsid w:val="00A40927"/>
    <w:rsid w:val="00A40B91"/>
    <w:rsid w:val="00A40E80"/>
    <w:rsid w:val="00A41337"/>
    <w:rsid w:val="00A41629"/>
    <w:rsid w:val="00A41B1A"/>
    <w:rsid w:val="00A41E0D"/>
    <w:rsid w:val="00A41F8D"/>
    <w:rsid w:val="00A42233"/>
    <w:rsid w:val="00A42444"/>
    <w:rsid w:val="00A42606"/>
    <w:rsid w:val="00A42B20"/>
    <w:rsid w:val="00A433DC"/>
    <w:rsid w:val="00A4343A"/>
    <w:rsid w:val="00A440F4"/>
    <w:rsid w:val="00A441E6"/>
    <w:rsid w:val="00A4424E"/>
    <w:rsid w:val="00A4486B"/>
    <w:rsid w:val="00A44D07"/>
    <w:rsid w:val="00A45221"/>
    <w:rsid w:val="00A45354"/>
    <w:rsid w:val="00A45660"/>
    <w:rsid w:val="00A458E7"/>
    <w:rsid w:val="00A45AA1"/>
    <w:rsid w:val="00A45D29"/>
    <w:rsid w:val="00A46B4F"/>
    <w:rsid w:val="00A46BD2"/>
    <w:rsid w:val="00A46EBC"/>
    <w:rsid w:val="00A47F1E"/>
    <w:rsid w:val="00A5063D"/>
    <w:rsid w:val="00A5115A"/>
    <w:rsid w:val="00A51B82"/>
    <w:rsid w:val="00A51D84"/>
    <w:rsid w:val="00A5214C"/>
    <w:rsid w:val="00A52AB2"/>
    <w:rsid w:val="00A52D5A"/>
    <w:rsid w:val="00A5304E"/>
    <w:rsid w:val="00A53713"/>
    <w:rsid w:val="00A5387C"/>
    <w:rsid w:val="00A53C4B"/>
    <w:rsid w:val="00A53E1B"/>
    <w:rsid w:val="00A53E36"/>
    <w:rsid w:val="00A54230"/>
    <w:rsid w:val="00A543B8"/>
    <w:rsid w:val="00A54712"/>
    <w:rsid w:val="00A54731"/>
    <w:rsid w:val="00A54D5C"/>
    <w:rsid w:val="00A5521F"/>
    <w:rsid w:val="00A5577F"/>
    <w:rsid w:val="00A55A1A"/>
    <w:rsid w:val="00A55EF4"/>
    <w:rsid w:val="00A56166"/>
    <w:rsid w:val="00A563BB"/>
    <w:rsid w:val="00A5675A"/>
    <w:rsid w:val="00A56B7B"/>
    <w:rsid w:val="00A56DA6"/>
    <w:rsid w:val="00A57047"/>
    <w:rsid w:val="00A57376"/>
    <w:rsid w:val="00A57818"/>
    <w:rsid w:val="00A57BD8"/>
    <w:rsid w:val="00A57EFC"/>
    <w:rsid w:val="00A601F5"/>
    <w:rsid w:val="00A6048E"/>
    <w:rsid w:val="00A60739"/>
    <w:rsid w:val="00A611A3"/>
    <w:rsid w:val="00A61CA5"/>
    <w:rsid w:val="00A623AB"/>
    <w:rsid w:val="00A63037"/>
    <w:rsid w:val="00A63924"/>
    <w:rsid w:val="00A647BA"/>
    <w:rsid w:val="00A65111"/>
    <w:rsid w:val="00A65208"/>
    <w:rsid w:val="00A66092"/>
    <w:rsid w:val="00A66348"/>
    <w:rsid w:val="00A663B7"/>
    <w:rsid w:val="00A669A2"/>
    <w:rsid w:val="00A67D77"/>
    <w:rsid w:val="00A67D84"/>
    <w:rsid w:val="00A67F3E"/>
    <w:rsid w:val="00A70838"/>
    <w:rsid w:val="00A708C3"/>
    <w:rsid w:val="00A70C23"/>
    <w:rsid w:val="00A70D47"/>
    <w:rsid w:val="00A70E37"/>
    <w:rsid w:val="00A70FA8"/>
    <w:rsid w:val="00A7145F"/>
    <w:rsid w:val="00A72112"/>
    <w:rsid w:val="00A7226F"/>
    <w:rsid w:val="00A725FC"/>
    <w:rsid w:val="00A7299F"/>
    <w:rsid w:val="00A72D45"/>
    <w:rsid w:val="00A72FA5"/>
    <w:rsid w:val="00A730EA"/>
    <w:rsid w:val="00A7372C"/>
    <w:rsid w:val="00A73930"/>
    <w:rsid w:val="00A739A9"/>
    <w:rsid w:val="00A74044"/>
    <w:rsid w:val="00A74137"/>
    <w:rsid w:val="00A74665"/>
    <w:rsid w:val="00A74A08"/>
    <w:rsid w:val="00A74A83"/>
    <w:rsid w:val="00A74AC9"/>
    <w:rsid w:val="00A757D5"/>
    <w:rsid w:val="00A75F19"/>
    <w:rsid w:val="00A763D1"/>
    <w:rsid w:val="00A766AD"/>
    <w:rsid w:val="00A7695E"/>
    <w:rsid w:val="00A76B05"/>
    <w:rsid w:val="00A76C28"/>
    <w:rsid w:val="00A76CDA"/>
    <w:rsid w:val="00A775D4"/>
    <w:rsid w:val="00A80248"/>
    <w:rsid w:val="00A80471"/>
    <w:rsid w:val="00A8086E"/>
    <w:rsid w:val="00A808BD"/>
    <w:rsid w:val="00A808D5"/>
    <w:rsid w:val="00A80BCF"/>
    <w:rsid w:val="00A80D46"/>
    <w:rsid w:val="00A80EB2"/>
    <w:rsid w:val="00A810F9"/>
    <w:rsid w:val="00A811F2"/>
    <w:rsid w:val="00A8126C"/>
    <w:rsid w:val="00A813EC"/>
    <w:rsid w:val="00A81860"/>
    <w:rsid w:val="00A81861"/>
    <w:rsid w:val="00A825A8"/>
    <w:rsid w:val="00A82A2B"/>
    <w:rsid w:val="00A82C9B"/>
    <w:rsid w:val="00A83137"/>
    <w:rsid w:val="00A83441"/>
    <w:rsid w:val="00A84558"/>
    <w:rsid w:val="00A845DA"/>
    <w:rsid w:val="00A846AA"/>
    <w:rsid w:val="00A84F3D"/>
    <w:rsid w:val="00A8516B"/>
    <w:rsid w:val="00A85392"/>
    <w:rsid w:val="00A85394"/>
    <w:rsid w:val="00A8569B"/>
    <w:rsid w:val="00A85AE6"/>
    <w:rsid w:val="00A860D9"/>
    <w:rsid w:val="00A8641B"/>
    <w:rsid w:val="00A865D9"/>
    <w:rsid w:val="00A86913"/>
    <w:rsid w:val="00A86978"/>
    <w:rsid w:val="00A869A8"/>
    <w:rsid w:val="00A86BBA"/>
    <w:rsid w:val="00A86C88"/>
    <w:rsid w:val="00A90051"/>
    <w:rsid w:val="00A900BF"/>
    <w:rsid w:val="00A90102"/>
    <w:rsid w:val="00A9021B"/>
    <w:rsid w:val="00A9084E"/>
    <w:rsid w:val="00A91260"/>
    <w:rsid w:val="00A91306"/>
    <w:rsid w:val="00A91C48"/>
    <w:rsid w:val="00A92607"/>
    <w:rsid w:val="00A927EE"/>
    <w:rsid w:val="00A92CE7"/>
    <w:rsid w:val="00A92D72"/>
    <w:rsid w:val="00A9432D"/>
    <w:rsid w:val="00A94D2E"/>
    <w:rsid w:val="00A9528F"/>
    <w:rsid w:val="00A956F3"/>
    <w:rsid w:val="00A956FB"/>
    <w:rsid w:val="00A95922"/>
    <w:rsid w:val="00A9602E"/>
    <w:rsid w:val="00A96394"/>
    <w:rsid w:val="00A96BE5"/>
    <w:rsid w:val="00A96CED"/>
    <w:rsid w:val="00A96D01"/>
    <w:rsid w:val="00A96DAC"/>
    <w:rsid w:val="00A9764E"/>
    <w:rsid w:val="00A97759"/>
    <w:rsid w:val="00A97897"/>
    <w:rsid w:val="00A978E7"/>
    <w:rsid w:val="00A97E28"/>
    <w:rsid w:val="00A97E46"/>
    <w:rsid w:val="00AA079C"/>
    <w:rsid w:val="00AA08AB"/>
    <w:rsid w:val="00AA19D5"/>
    <w:rsid w:val="00AA1A92"/>
    <w:rsid w:val="00AA248C"/>
    <w:rsid w:val="00AA2677"/>
    <w:rsid w:val="00AA3354"/>
    <w:rsid w:val="00AA3617"/>
    <w:rsid w:val="00AA3FF7"/>
    <w:rsid w:val="00AA438C"/>
    <w:rsid w:val="00AA4A52"/>
    <w:rsid w:val="00AA4CB9"/>
    <w:rsid w:val="00AA5525"/>
    <w:rsid w:val="00AA598E"/>
    <w:rsid w:val="00AA5B80"/>
    <w:rsid w:val="00AA5D57"/>
    <w:rsid w:val="00AA5FB8"/>
    <w:rsid w:val="00AA60E9"/>
    <w:rsid w:val="00AA76CA"/>
    <w:rsid w:val="00AA7AC3"/>
    <w:rsid w:val="00AB003A"/>
    <w:rsid w:val="00AB01B4"/>
    <w:rsid w:val="00AB0E61"/>
    <w:rsid w:val="00AB1710"/>
    <w:rsid w:val="00AB186B"/>
    <w:rsid w:val="00AB1BFE"/>
    <w:rsid w:val="00AB300B"/>
    <w:rsid w:val="00AB324A"/>
    <w:rsid w:val="00AB3420"/>
    <w:rsid w:val="00AB34AF"/>
    <w:rsid w:val="00AB359C"/>
    <w:rsid w:val="00AB37B7"/>
    <w:rsid w:val="00AB3969"/>
    <w:rsid w:val="00AB3BEC"/>
    <w:rsid w:val="00AB3C55"/>
    <w:rsid w:val="00AB3FB7"/>
    <w:rsid w:val="00AB3FCB"/>
    <w:rsid w:val="00AB40FE"/>
    <w:rsid w:val="00AB529F"/>
    <w:rsid w:val="00AB61C9"/>
    <w:rsid w:val="00AB61DC"/>
    <w:rsid w:val="00AB645B"/>
    <w:rsid w:val="00AB67E8"/>
    <w:rsid w:val="00AB70B4"/>
    <w:rsid w:val="00AB70BF"/>
    <w:rsid w:val="00AC0507"/>
    <w:rsid w:val="00AC0843"/>
    <w:rsid w:val="00AC0A70"/>
    <w:rsid w:val="00AC1458"/>
    <w:rsid w:val="00AC19BD"/>
    <w:rsid w:val="00AC2167"/>
    <w:rsid w:val="00AC227E"/>
    <w:rsid w:val="00AC4035"/>
    <w:rsid w:val="00AC4134"/>
    <w:rsid w:val="00AC44C8"/>
    <w:rsid w:val="00AC491F"/>
    <w:rsid w:val="00AC4D45"/>
    <w:rsid w:val="00AC518E"/>
    <w:rsid w:val="00AC52C4"/>
    <w:rsid w:val="00AC55D2"/>
    <w:rsid w:val="00AC5625"/>
    <w:rsid w:val="00AC56DB"/>
    <w:rsid w:val="00AC56F0"/>
    <w:rsid w:val="00AC5948"/>
    <w:rsid w:val="00AC5D67"/>
    <w:rsid w:val="00AC68F5"/>
    <w:rsid w:val="00AC72BA"/>
    <w:rsid w:val="00AC7366"/>
    <w:rsid w:val="00AC739C"/>
    <w:rsid w:val="00AC767D"/>
    <w:rsid w:val="00AD086E"/>
    <w:rsid w:val="00AD090C"/>
    <w:rsid w:val="00AD0A5E"/>
    <w:rsid w:val="00AD1194"/>
    <w:rsid w:val="00AD1200"/>
    <w:rsid w:val="00AD141D"/>
    <w:rsid w:val="00AD1711"/>
    <w:rsid w:val="00AD19F9"/>
    <w:rsid w:val="00AD2047"/>
    <w:rsid w:val="00AD25E4"/>
    <w:rsid w:val="00AD260A"/>
    <w:rsid w:val="00AD2774"/>
    <w:rsid w:val="00AD2BC4"/>
    <w:rsid w:val="00AD3567"/>
    <w:rsid w:val="00AD35B7"/>
    <w:rsid w:val="00AD3989"/>
    <w:rsid w:val="00AD3BC6"/>
    <w:rsid w:val="00AD3F9A"/>
    <w:rsid w:val="00AD4613"/>
    <w:rsid w:val="00AD4705"/>
    <w:rsid w:val="00AD4B71"/>
    <w:rsid w:val="00AD632D"/>
    <w:rsid w:val="00AD6486"/>
    <w:rsid w:val="00AD6900"/>
    <w:rsid w:val="00AD6AF0"/>
    <w:rsid w:val="00AD6B3D"/>
    <w:rsid w:val="00AD6B7D"/>
    <w:rsid w:val="00AD6DB6"/>
    <w:rsid w:val="00AD76AC"/>
    <w:rsid w:val="00AD7749"/>
    <w:rsid w:val="00AD77E9"/>
    <w:rsid w:val="00AD7BA3"/>
    <w:rsid w:val="00AD7D57"/>
    <w:rsid w:val="00AD7F89"/>
    <w:rsid w:val="00AE01F0"/>
    <w:rsid w:val="00AE071C"/>
    <w:rsid w:val="00AE083A"/>
    <w:rsid w:val="00AE0B55"/>
    <w:rsid w:val="00AE0BC4"/>
    <w:rsid w:val="00AE0DE6"/>
    <w:rsid w:val="00AE108B"/>
    <w:rsid w:val="00AE14B2"/>
    <w:rsid w:val="00AE17F3"/>
    <w:rsid w:val="00AE1DC8"/>
    <w:rsid w:val="00AE25D4"/>
    <w:rsid w:val="00AE2990"/>
    <w:rsid w:val="00AE30B8"/>
    <w:rsid w:val="00AE3222"/>
    <w:rsid w:val="00AE3E80"/>
    <w:rsid w:val="00AE3FAD"/>
    <w:rsid w:val="00AE414D"/>
    <w:rsid w:val="00AE43FE"/>
    <w:rsid w:val="00AE44BD"/>
    <w:rsid w:val="00AE4513"/>
    <w:rsid w:val="00AE45D8"/>
    <w:rsid w:val="00AE4822"/>
    <w:rsid w:val="00AE4D91"/>
    <w:rsid w:val="00AE54BE"/>
    <w:rsid w:val="00AE5530"/>
    <w:rsid w:val="00AE58D4"/>
    <w:rsid w:val="00AE5A2D"/>
    <w:rsid w:val="00AE6620"/>
    <w:rsid w:val="00AE674E"/>
    <w:rsid w:val="00AE6996"/>
    <w:rsid w:val="00AE6EEA"/>
    <w:rsid w:val="00AE768E"/>
    <w:rsid w:val="00AE7B54"/>
    <w:rsid w:val="00AE7D17"/>
    <w:rsid w:val="00AE7D35"/>
    <w:rsid w:val="00AF0848"/>
    <w:rsid w:val="00AF0851"/>
    <w:rsid w:val="00AF0B72"/>
    <w:rsid w:val="00AF0C28"/>
    <w:rsid w:val="00AF0E08"/>
    <w:rsid w:val="00AF0EA7"/>
    <w:rsid w:val="00AF0FE2"/>
    <w:rsid w:val="00AF1150"/>
    <w:rsid w:val="00AF124F"/>
    <w:rsid w:val="00AF1B7B"/>
    <w:rsid w:val="00AF1E0D"/>
    <w:rsid w:val="00AF1E4F"/>
    <w:rsid w:val="00AF282B"/>
    <w:rsid w:val="00AF293B"/>
    <w:rsid w:val="00AF2C5C"/>
    <w:rsid w:val="00AF3034"/>
    <w:rsid w:val="00AF3237"/>
    <w:rsid w:val="00AF348E"/>
    <w:rsid w:val="00AF3ABB"/>
    <w:rsid w:val="00AF4155"/>
    <w:rsid w:val="00AF4618"/>
    <w:rsid w:val="00AF4F0C"/>
    <w:rsid w:val="00AF5CE2"/>
    <w:rsid w:val="00AF5DA1"/>
    <w:rsid w:val="00AF629E"/>
    <w:rsid w:val="00AF6560"/>
    <w:rsid w:val="00AF68F9"/>
    <w:rsid w:val="00AF6E04"/>
    <w:rsid w:val="00AF7688"/>
    <w:rsid w:val="00AF7D81"/>
    <w:rsid w:val="00B0000B"/>
    <w:rsid w:val="00B003B2"/>
    <w:rsid w:val="00B00481"/>
    <w:rsid w:val="00B006AF"/>
    <w:rsid w:val="00B00ABB"/>
    <w:rsid w:val="00B00CE8"/>
    <w:rsid w:val="00B00D3D"/>
    <w:rsid w:val="00B012FD"/>
    <w:rsid w:val="00B0146E"/>
    <w:rsid w:val="00B0187A"/>
    <w:rsid w:val="00B018C3"/>
    <w:rsid w:val="00B03030"/>
    <w:rsid w:val="00B039EA"/>
    <w:rsid w:val="00B0400A"/>
    <w:rsid w:val="00B041A7"/>
    <w:rsid w:val="00B04B30"/>
    <w:rsid w:val="00B04BA8"/>
    <w:rsid w:val="00B04BC4"/>
    <w:rsid w:val="00B059F9"/>
    <w:rsid w:val="00B06626"/>
    <w:rsid w:val="00B067AD"/>
    <w:rsid w:val="00B07324"/>
    <w:rsid w:val="00B07C1A"/>
    <w:rsid w:val="00B07D18"/>
    <w:rsid w:val="00B101D6"/>
    <w:rsid w:val="00B101E9"/>
    <w:rsid w:val="00B10200"/>
    <w:rsid w:val="00B1033C"/>
    <w:rsid w:val="00B10734"/>
    <w:rsid w:val="00B111F5"/>
    <w:rsid w:val="00B113E8"/>
    <w:rsid w:val="00B11662"/>
    <w:rsid w:val="00B117D7"/>
    <w:rsid w:val="00B120C7"/>
    <w:rsid w:val="00B129E2"/>
    <w:rsid w:val="00B12C69"/>
    <w:rsid w:val="00B12DF7"/>
    <w:rsid w:val="00B1300E"/>
    <w:rsid w:val="00B136FC"/>
    <w:rsid w:val="00B13808"/>
    <w:rsid w:val="00B13B0B"/>
    <w:rsid w:val="00B14649"/>
    <w:rsid w:val="00B14B7D"/>
    <w:rsid w:val="00B152EA"/>
    <w:rsid w:val="00B15442"/>
    <w:rsid w:val="00B15807"/>
    <w:rsid w:val="00B15860"/>
    <w:rsid w:val="00B15E73"/>
    <w:rsid w:val="00B15F96"/>
    <w:rsid w:val="00B16179"/>
    <w:rsid w:val="00B16828"/>
    <w:rsid w:val="00B16BD6"/>
    <w:rsid w:val="00B16F9A"/>
    <w:rsid w:val="00B1732B"/>
    <w:rsid w:val="00B175F3"/>
    <w:rsid w:val="00B17FEB"/>
    <w:rsid w:val="00B20289"/>
    <w:rsid w:val="00B2061D"/>
    <w:rsid w:val="00B207B0"/>
    <w:rsid w:val="00B20A9B"/>
    <w:rsid w:val="00B20C02"/>
    <w:rsid w:val="00B21145"/>
    <w:rsid w:val="00B21154"/>
    <w:rsid w:val="00B21795"/>
    <w:rsid w:val="00B218FD"/>
    <w:rsid w:val="00B21936"/>
    <w:rsid w:val="00B22241"/>
    <w:rsid w:val="00B224C1"/>
    <w:rsid w:val="00B22797"/>
    <w:rsid w:val="00B227E7"/>
    <w:rsid w:val="00B22A54"/>
    <w:rsid w:val="00B22DC3"/>
    <w:rsid w:val="00B2391E"/>
    <w:rsid w:val="00B243EA"/>
    <w:rsid w:val="00B244CE"/>
    <w:rsid w:val="00B24E23"/>
    <w:rsid w:val="00B24E60"/>
    <w:rsid w:val="00B251EE"/>
    <w:rsid w:val="00B25570"/>
    <w:rsid w:val="00B25824"/>
    <w:rsid w:val="00B25E73"/>
    <w:rsid w:val="00B261F0"/>
    <w:rsid w:val="00B26496"/>
    <w:rsid w:val="00B2666C"/>
    <w:rsid w:val="00B267A4"/>
    <w:rsid w:val="00B26937"/>
    <w:rsid w:val="00B26A56"/>
    <w:rsid w:val="00B26E36"/>
    <w:rsid w:val="00B26E3C"/>
    <w:rsid w:val="00B26F43"/>
    <w:rsid w:val="00B275EC"/>
    <w:rsid w:val="00B277E7"/>
    <w:rsid w:val="00B30617"/>
    <w:rsid w:val="00B30787"/>
    <w:rsid w:val="00B30DCC"/>
    <w:rsid w:val="00B317DC"/>
    <w:rsid w:val="00B31A44"/>
    <w:rsid w:val="00B31E2D"/>
    <w:rsid w:val="00B31F55"/>
    <w:rsid w:val="00B32115"/>
    <w:rsid w:val="00B3262C"/>
    <w:rsid w:val="00B32ABB"/>
    <w:rsid w:val="00B32DA2"/>
    <w:rsid w:val="00B33487"/>
    <w:rsid w:val="00B33D12"/>
    <w:rsid w:val="00B33FAF"/>
    <w:rsid w:val="00B33FBA"/>
    <w:rsid w:val="00B340E7"/>
    <w:rsid w:val="00B34107"/>
    <w:rsid w:val="00B3457F"/>
    <w:rsid w:val="00B3475C"/>
    <w:rsid w:val="00B34C19"/>
    <w:rsid w:val="00B34ED1"/>
    <w:rsid w:val="00B35216"/>
    <w:rsid w:val="00B358EF"/>
    <w:rsid w:val="00B35DD0"/>
    <w:rsid w:val="00B3606B"/>
    <w:rsid w:val="00B361B3"/>
    <w:rsid w:val="00B36C09"/>
    <w:rsid w:val="00B36D76"/>
    <w:rsid w:val="00B370F4"/>
    <w:rsid w:val="00B37F44"/>
    <w:rsid w:val="00B403F6"/>
    <w:rsid w:val="00B40F7F"/>
    <w:rsid w:val="00B4139C"/>
    <w:rsid w:val="00B41CA2"/>
    <w:rsid w:val="00B4216C"/>
    <w:rsid w:val="00B4218B"/>
    <w:rsid w:val="00B421DC"/>
    <w:rsid w:val="00B42329"/>
    <w:rsid w:val="00B423DC"/>
    <w:rsid w:val="00B42487"/>
    <w:rsid w:val="00B43071"/>
    <w:rsid w:val="00B43B41"/>
    <w:rsid w:val="00B443EF"/>
    <w:rsid w:val="00B4469C"/>
    <w:rsid w:val="00B446E3"/>
    <w:rsid w:val="00B4479C"/>
    <w:rsid w:val="00B44B9D"/>
    <w:rsid w:val="00B44E9C"/>
    <w:rsid w:val="00B44F8F"/>
    <w:rsid w:val="00B45397"/>
    <w:rsid w:val="00B45597"/>
    <w:rsid w:val="00B45792"/>
    <w:rsid w:val="00B45955"/>
    <w:rsid w:val="00B45C06"/>
    <w:rsid w:val="00B45DDD"/>
    <w:rsid w:val="00B463B3"/>
    <w:rsid w:val="00B46808"/>
    <w:rsid w:val="00B46FBA"/>
    <w:rsid w:val="00B476AF"/>
    <w:rsid w:val="00B4782E"/>
    <w:rsid w:val="00B47A53"/>
    <w:rsid w:val="00B50058"/>
    <w:rsid w:val="00B50084"/>
    <w:rsid w:val="00B50189"/>
    <w:rsid w:val="00B50665"/>
    <w:rsid w:val="00B50946"/>
    <w:rsid w:val="00B5100B"/>
    <w:rsid w:val="00B514FB"/>
    <w:rsid w:val="00B51532"/>
    <w:rsid w:val="00B51953"/>
    <w:rsid w:val="00B51983"/>
    <w:rsid w:val="00B519DF"/>
    <w:rsid w:val="00B52064"/>
    <w:rsid w:val="00B521BC"/>
    <w:rsid w:val="00B52247"/>
    <w:rsid w:val="00B52812"/>
    <w:rsid w:val="00B5281E"/>
    <w:rsid w:val="00B530C5"/>
    <w:rsid w:val="00B53298"/>
    <w:rsid w:val="00B535AB"/>
    <w:rsid w:val="00B5377D"/>
    <w:rsid w:val="00B545B8"/>
    <w:rsid w:val="00B546F6"/>
    <w:rsid w:val="00B54E48"/>
    <w:rsid w:val="00B54FA4"/>
    <w:rsid w:val="00B55089"/>
    <w:rsid w:val="00B55161"/>
    <w:rsid w:val="00B557D2"/>
    <w:rsid w:val="00B558DF"/>
    <w:rsid w:val="00B56459"/>
    <w:rsid w:val="00B56659"/>
    <w:rsid w:val="00B56AC8"/>
    <w:rsid w:val="00B56ADE"/>
    <w:rsid w:val="00B56BC8"/>
    <w:rsid w:val="00B56FB3"/>
    <w:rsid w:val="00B57519"/>
    <w:rsid w:val="00B60398"/>
    <w:rsid w:val="00B606C7"/>
    <w:rsid w:val="00B6190D"/>
    <w:rsid w:val="00B62037"/>
    <w:rsid w:val="00B62104"/>
    <w:rsid w:val="00B62622"/>
    <w:rsid w:val="00B626E6"/>
    <w:rsid w:val="00B62F81"/>
    <w:rsid w:val="00B62FD2"/>
    <w:rsid w:val="00B630A2"/>
    <w:rsid w:val="00B6384E"/>
    <w:rsid w:val="00B641E6"/>
    <w:rsid w:val="00B64491"/>
    <w:rsid w:val="00B644D9"/>
    <w:rsid w:val="00B652EE"/>
    <w:rsid w:val="00B653CA"/>
    <w:rsid w:val="00B65581"/>
    <w:rsid w:val="00B656DB"/>
    <w:rsid w:val="00B659F3"/>
    <w:rsid w:val="00B65FBD"/>
    <w:rsid w:val="00B6670B"/>
    <w:rsid w:val="00B66B15"/>
    <w:rsid w:val="00B66ED8"/>
    <w:rsid w:val="00B6705F"/>
    <w:rsid w:val="00B67A47"/>
    <w:rsid w:val="00B67C47"/>
    <w:rsid w:val="00B7050E"/>
    <w:rsid w:val="00B706C9"/>
    <w:rsid w:val="00B7091F"/>
    <w:rsid w:val="00B70BE8"/>
    <w:rsid w:val="00B711FA"/>
    <w:rsid w:val="00B71226"/>
    <w:rsid w:val="00B71267"/>
    <w:rsid w:val="00B716A0"/>
    <w:rsid w:val="00B71764"/>
    <w:rsid w:val="00B71852"/>
    <w:rsid w:val="00B718E9"/>
    <w:rsid w:val="00B71970"/>
    <w:rsid w:val="00B71FA5"/>
    <w:rsid w:val="00B721B9"/>
    <w:rsid w:val="00B721C4"/>
    <w:rsid w:val="00B72225"/>
    <w:rsid w:val="00B727AB"/>
    <w:rsid w:val="00B72888"/>
    <w:rsid w:val="00B744DF"/>
    <w:rsid w:val="00B74D05"/>
    <w:rsid w:val="00B751A6"/>
    <w:rsid w:val="00B75306"/>
    <w:rsid w:val="00B754B9"/>
    <w:rsid w:val="00B75B0D"/>
    <w:rsid w:val="00B75C3A"/>
    <w:rsid w:val="00B76180"/>
    <w:rsid w:val="00B76EDC"/>
    <w:rsid w:val="00B77544"/>
    <w:rsid w:val="00B77C3E"/>
    <w:rsid w:val="00B802F3"/>
    <w:rsid w:val="00B80530"/>
    <w:rsid w:val="00B806DE"/>
    <w:rsid w:val="00B80AF0"/>
    <w:rsid w:val="00B8116A"/>
    <w:rsid w:val="00B8145F"/>
    <w:rsid w:val="00B8150C"/>
    <w:rsid w:val="00B81805"/>
    <w:rsid w:val="00B81CB0"/>
    <w:rsid w:val="00B81D02"/>
    <w:rsid w:val="00B82278"/>
    <w:rsid w:val="00B8296B"/>
    <w:rsid w:val="00B82B85"/>
    <w:rsid w:val="00B82C54"/>
    <w:rsid w:val="00B82FEA"/>
    <w:rsid w:val="00B8320F"/>
    <w:rsid w:val="00B83579"/>
    <w:rsid w:val="00B8385D"/>
    <w:rsid w:val="00B83902"/>
    <w:rsid w:val="00B83C59"/>
    <w:rsid w:val="00B83D50"/>
    <w:rsid w:val="00B83DBC"/>
    <w:rsid w:val="00B84219"/>
    <w:rsid w:val="00B8439D"/>
    <w:rsid w:val="00B84E20"/>
    <w:rsid w:val="00B84FDA"/>
    <w:rsid w:val="00B8519B"/>
    <w:rsid w:val="00B85309"/>
    <w:rsid w:val="00B861C0"/>
    <w:rsid w:val="00B866E4"/>
    <w:rsid w:val="00B868AC"/>
    <w:rsid w:val="00B86914"/>
    <w:rsid w:val="00B869DC"/>
    <w:rsid w:val="00B87317"/>
    <w:rsid w:val="00B87582"/>
    <w:rsid w:val="00B87870"/>
    <w:rsid w:val="00B8795A"/>
    <w:rsid w:val="00B9000B"/>
    <w:rsid w:val="00B909CF"/>
    <w:rsid w:val="00B90FFB"/>
    <w:rsid w:val="00B910B8"/>
    <w:rsid w:val="00B91597"/>
    <w:rsid w:val="00B91709"/>
    <w:rsid w:val="00B9195B"/>
    <w:rsid w:val="00B91C10"/>
    <w:rsid w:val="00B92834"/>
    <w:rsid w:val="00B93433"/>
    <w:rsid w:val="00B93882"/>
    <w:rsid w:val="00B93A16"/>
    <w:rsid w:val="00B940CD"/>
    <w:rsid w:val="00B943C1"/>
    <w:rsid w:val="00B94BCF"/>
    <w:rsid w:val="00B94C4F"/>
    <w:rsid w:val="00B94CCE"/>
    <w:rsid w:val="00B95354"/>
    <w:rsid w:val="00B95551"/>
    <w:rsid w:val="00B95630"/>
    <w:rsid w:val="00B95DD9"/>
    <w:rsid w:val="00B965BD"/>
    <w:rsid w:val="00B96795"/>
    <w:rsid w:val="00B968AA"/>
    <w:rsid w:val="00B96E36"/>
    <w:rsid w:val="00B9731A"/>
    <w:rsid w:val="00B97502"/>
    <w:rsid w:val="00B9778C"/>
    <w:rsid w:val="00B9789C"/>
    <w:rsid w:val="00B97F68"/>
    <w:rsid w:val="00BA121F"/>
    <w:rsid w:val="00BA14DC"/>
    <w:rsid w:val="00BA19E6"/>
    <w:rsid w:val="00BA1A10"/>
    <w:rsid w:val="00BA2A4A"/>
    <w:rsid w:val="00BA365F"/>
    <w:rsid w:val="00BA3B17"/>
    <w:rsid w:val="00BA3BC2"/>
    <w:rsid w:val="00BA3DEC"/>
    <w:rsid w:val="00BA4175"/>
    <w:rsid w:val="00BA41AF"/>
    <w:rsid w:val="00BA42CA"/>
    <w:rsid w:val="00BA4501"/>
    <w:rsid w:val="00BA45CD"/>
    <w:rsid w:val="00BA47AD"/>
    <w:rsid w:val="00BA49AE"/>
    <w:rsid w:val="00BA4B45"/>
    <w:rsid w:val="00BA4D3F"/>
    <w:rsid w:val="00BA502E"/>
    <w:rsid w:val="00BA5469"/>
    <w:rsid w:val="00BA5AEF"/>
    <w:rsid w:val="00BA5DDA"/>
    <w:rsid w:val="00BA65E3"/>
    <w:rsid w:val="00BA66E1"/>
    <w:rsid w:val="00BA68D9"/>
    <w:rsid w:val="00BA68F2"/>
    <w:rsid w:val="00BA6DFE"/>
    <w:rsid w:val="00BA6ED3"/>
    <w:rsid w:val="00BA7DE0"/>
    <w:rsid w:val="00BB018A"/>
    <w:rsid w:val="00BB02A8"/>
    <w:rsid w:val="00BB05A5"/>
    <w:rsid w:val="00BB064E"/>
    <w:rsid w:val="00BB1C48"/>
    <w:rsid w:val="00BB1EF9"/>
    <w:rsid w:val="00BB1F43"/>
    <w:rsid w:val="00BB1FCA"/>
    <w:rsid w:val="00BB22DD"/>
    <w:rsid w:val="00BB2818"/>
    <w:rsid w:val="00BB28F6"/>
    <w:rsid w:val="00BB29C0"/>
    <w:rsid w:val="00BB31C3"/>
    <w:rsid w:val="00BB3EAB"/>
    <w:rsid w:val="00BB4761"/>
    <w:rsid w:val="00BB528E"/>
    <w:rsid w:val="00BB587D"/>
    <w:rsid w:val="00BB6221"/>
    <w:rsid w:val="00BB64BE"/>
    <w:rsid w:val="00BB657E"/>
    <w:rsid w:val="00BB7A82"/>
    <w:rsid w:val="00BB7B87"/>
    <w:rsid w:val="00BC0311"/>
    <w:rsid w:val="00BC0642"/>
    <w:rsid w:val="00BC1690"/>
    <w:rsid w:val="00BC1AF2"/>
    <w:rsid w:val="00BC1C6B"/>
    <w:rsid w:val="00BC2B20"/>
    <w:rsid w:val="00BC2D52"/>
    <w:rsid w:val="00BC3595"/>
    <w:rsid w:val="00BC35F9"/>
    <w:rsid w:val="00BC3CAA"/>
    <w:rsid w:val="00BC3F53"/>
    <w:rsid w:val="00BC40E3"/>
    <w:rsid w:val="00BC4147"/>
    <w:rsid w:val="00BC4762"/>
    <w:rsid w:val="00BC4EEE"/>
    <w:rsid w:val="00BC4F12"/>
    <w:rsid w:val="00BC5240"/>
    <w:rsid w:val="00BC52E5"/>
    <w:rsid w:val="00BC57C6"/>
    <w:rsid w:val="00BC5999"/>
    <w:rsid w:val="00BC6210"/>
    <w:rsid w:val="00BC6335"/>
    <w:rsid w:val="00BC65D9"/>
    <w:rsid w:val="00BC6606"/>
    <w:rsid w:val="00BC6774"/>
    <w:rsid w:val="00BC6A38"/>
    <w:rsid w:val="00BC6D92"/>
    <w:rsid w:val="00BC709F"/>
    <w:rsid w:val="00BC7781"/>
    <w:rsid w:val="00BC78E8"/>
    <w:rsid w:val="00BC7AE3"/>
    <w:rsid w:val="00BC7E59"/>
    <w:rsid w:val="00BC7EF7"/>
    <w:rsid w:val="00BD0FE4"/>
    <w:rsid w:val="00BD142D"/>
    <w:rsid w:val="00BD21FC"/>
    <w:rsid w:val="00BD29C8"/>
    <w:rsid w:val="00BD2A2B"/>
    <w:rsid w:val="00BD2CD0"/>
    <w:rsid w:val="00BD2E13"/>
    <w:rsid w:val="00BD32B4"/>
    <w:rsid w:val="00BD3362"/>
    <w:rsid w:val="00BD36B7"/>
    <w:rsid w:val="00BD392A"/>
    <w:rsid w:val="00BD3BF2"/>
    <w:rsid w:val="00BD3D5C"/>
    <w:rsid w:val="00BD4544"/>
    <w:rsid w:val="00BD4BDC"/>
    <w:rsid w:val="00BD5285"/>
    <w:rsid w:val="00BD56E8"/>
    <w:rsid w:val="00BD5A44"/>
    <w:rsid w:val="00BD5E0B"/>
    <w:rsid w:val="00BD6235"/>
    <w:rsid w:val="00BD630F"/>
    <w:rsid w:val="00BD65A0"/>
    <w:rsid w:val="00BD703B"/>
    <w:rsid w:val="00BD7649"/>
    <w:rsid w:val="00BE00D9"/>
    <w:rsid w:val="00BE0583"/>
    <w:rsid w:val="00BE0A14"/>
    <w:rsid w:val="00BE0D95"/>
    <w:rsid w:val="00BE10BB"/>
    <w:rsid w:val="00BE155A"/>
    <w:rsid w:val="00BE1938"/>
    <w:rsid w:val="00BE1CBC"/>
    <w:rsid w:val="00BE226A"/>
    <w:rsid w:val="00BE23D9"/>
    <w:rsid w:val="00BE24C3"/>
    <w:rsid w:val="00BE2D29"/>
    <w:rsid w:val="00BE3143"/>
    <w:rsid w:val="00BE343E"/>
    <w:rsid w:val="00BE468C"/>
    <w:rsid w:val="00BE4693"/>
    <w:rsid w:val="00BE4F3B"/>
    <w:rsid w:val="00BE4F46"/>
    <w:rsid w:val="00BE577C"/>
    <w:rsid w:val="00BE5BE1"/>
    <w:rsid w:val="00BE62F9"/>
    <w:rsid w:val="00BE6307"/>
    <w:rsid w:val="00BE672A"/>
    <w:rsid w:val="00BE67E9"/>
    <w:rsid w:val="00BE6A01"/>
    <w:rsid w:val="00BE6A22"/>
    <w:rsid w:val="00BE6C4C"/>
    <w:rsid w:val="00BE6CD2"/>
    <w:rsid w:val="00BF00D8"/>
    <w:rsid w:val="00BF0219"/>
    <w:rsid w:val="00BF0266"/>
    <w:rsid w:val="00BF05A7"/>
    <w:rsid w:val="00BF09FB"/>
    <w:rsid w:val="00BF1087"/>
    <w:rsid w:val="00BF15CA"/>
    <w:rsid w:val="00BF1811"/>
    <w:rsid w:val="00BF1B21"/>
    <w:rsid w:val="00BF1CF3"/>
    <w:rsid w:val="00BF200D"/>
    <w:rsid w:val="00BF20CF"/>
    <w:rsid w:val="00BF2247"/>
    <w:rsid w:val="00BF28AD"/>
    <w:rsid w:val="00BF3617"/>
    <w:rsid w:val="00BF374D"/>
    <w:rsid w:val="00BF39D9"/>
    <w:rsid w:val="00BF3BEC"/>
    <w:rsid w:val="00BF4043"/>
    <w:rsid w:val="00BF470C"/>
    <w:rsid w:val="00BF4F01"/>
    <w:rsid w:val="00BF5C90"/>
    <w:rsid w:val="00BF608F"/>
    <w:rsid w:val="00BF6263"/>
    <w:rsid w:val="00BF6977"/>
    <w:rsid w:val="00BF6B9F"/>
    <w:rsid w:val="00BF6C82"/>
    <w:rsid w:val="00BF6E26"/>
    <w:rsid w:val="00BF767F"/>
    <w:rsid w:val="00BF7AC3"/>
    <w:rsid w:val="00C004A5"/>
    <w:rsid w:val="00C0082F"/>
    <w:rsid w:val="00C00B0E"/>
    <w:rsid w:val="00C01529"/>
    <w:rsid w:val="00C01561"/>
    <w:rsid w:val="00C0163D"/>
    <w:rsid w:val="00C01CE4"/>
    <w:rsid w:val="00C01E0B"/>
    <w:rsid w:val="00C02163"/>
    <w:rsid w:val="00C025A3"/>
    <w:rsid w:val="00C02CBC"/>
    <w:rsid w:val="00C02F41"/>
    <w:rsid w:val="00C0327C"/>
    <w:rsid w:val="00C039EC"/>
    <w:rsid w:val="00C03A6E"/>
    <w:rsid w:val="00C046DB"/>
    <w:rsid w:val="00C0498E"/>
    <w:rsid w:val="00C04A5E"/>
    <w:rsid w:val="00C04A84"/>
    <w:rsid w:val="00C04AA6"/>
    <w:rsid w:val="00C052C0"/>
    <w:rsid w:val="00C0549C"/>
    <w:rsid w:val="00C05E48"/>
    <w:rsid w:val="00C060DA"/>
    <w:rsid w:val="00C07459"/>
    <w:rsid w:val="00C076CC"/>
    <w:rsid w:val="00C07865"/>
    <w:rsid w:val="00C07D82"/>
    <w:rsid w:val="00C103DE"/>
    <w:rsid w:val="00C10828"/>
    <w:rsid w:val="00C10B2C"/>
    <w:rsid w:val="00C114F8"/>
    <w:rsid w:val="00C11A34"/>
    <w:rsid w:val="00C11B61"/>
    <w:rsid w:val="00C11C1A"/>
    <w:rsid w:val="00C1246F"/>
    <w:rsid w:val="00C13486"/>
    <w:rsid w:val="00C13D79"/>
    <w:rsid w:val="00C13FA0"/>
    <w:rsid w:val="00C14098"/>
    <w:rsid w:val="00C15204"/>
    <w:rsid w:val="00C15387"/>
    <w:rsid w:val="00C15712"/>
    <w:rsid w:val="00C158CF"/>
    <w:rsid w:val="00C15C2A"/>
    <w:rsid w:val="00C16322"/>
    <w:rsid w:val="00C16523"/>
    <w:rsid w:val="00C17281"/>
    <w:rsid w:val="00C176AE"/>
    <w:rsid w:val="00C176CE"/>
    <w:rsid w:val="00C204E2"/>
    <w:rsid w:val="00C20564"/>
    <w:rsid w:val="00C20E0A"/>
    <w:rsid w:val="00C214EF"/>
    <w:rsid w:val="00C21521"/>
    <w:rsid w:val="00C2153D"/>
    <w:rsid w:val="00C21842"/>
    <w:rsid w:val="00C219E1"/>
    <w:rsid w:val="00C21D33"/>
    <w:rsid w:val="00C21EED"/>
    <w:rsid w:val="00C21F8B"/>
    <w:rsid w:val="00C21FAC"/>
    <w:rsid w:val="00C225EC"/>
    <w:rsid w:val="00C22B34"/>
    <w:rsid w:val="00C22DAF"/>
    <w:rsid w:val="00C232B6"/>
    <w:rsid w:val="00C23641"/>
    <w:rsid w:val="00C23AC6"/>
    <w:rsid w:val="00C23C4C"/>
    <w:rsid w:val="00C246E0"/>
    <w:rsid w:val="00C24AA3"/>
    <w:rsid w:val="00C24B3E"/>
    <w:rsid w:val="00C24C31"/>
    <w:rsid w:val="00C24C75"/>
    <w:rsid w:val="00C24CB0"/>
    <w:rsid w:val="00C24CB2"/>
    <w:rsid w:val="00C25338"/>
    <w:rsid w:val="00C253D1"/>
    <w:rsid w:val="00C2588D"/>
    <w:rsid w:val="00C261E7"/>
    <w:rsid w:val="00C26359"/>
    <w:rsid w:val="00C2748D"/>
    <w:rsid w:val="00C27921"/>
    <w:rsid w:val="00C2797C"/>
    <w:rsid w:val="00C27D75"/>
    <w:rsid w:val="00C3127A"/>
    <w:rsid w:val="00C3168C"/>
    <w:rsid w:val="00C32046"/>
    <w:rsid w:val="00C32D76"/>
    <w:rsid w:val="00C32F3E"/>
    <w:rsid w:val="00C32FB7"/>
    <w:rsid w:val="00C33639"/>
    <w:rsid w:val="00C338EE"/>
    <w:rsid w:val="00C33933"/>
    <w:rsid w:val="00C340FC"/>
    <w:rsid w:val="00C342B6"/>
    <w:rsid w:val="00C343C4"/>
    <w:rsid w:val="00C34645"/>
    <w:rsid w:val="00C34FAF"/>
    <w:rsid w:val="00C3529D"/>
    <w:rsid w:val="00C357A7"/>
    <w:rsid w:val="00C35AB6"/>
    <w:rsid w:val="00C35C4D"/>
    <w:rsid w:val="00C36167"/>
    <w:rsid w:val="00C3632F"/>
    <w:rsid w:val="00C36E3B"/>
    <w:rsid w:val="00C376D2"/>
    <w:rsid w:val="00C37788"/>
    <w:rsid w:val="00C402F2"/>
    <w:rsid w:val="00C40313"/>
    <w:rsid w:val="00C406A6"/>
    <w:rsid w:val="00C41FFA"/>
    <w:rsid w:val="00C42685"/>
    <w:rsid w:val="00C42B1B"/>
    <w:rsid w:val="00C42C00"/>
    <w:rsid w:val="00C42D3F"/>
    <w:rsid w:val="00C42DD6"/>
    <w:rsid w:val="00C42F4F"/>
    <w:rsid w:val="00C43142"/>
    <w:rsid w:val="00C4318F"/>
    <w:rsid w:val="00C43219"/>
    <w:rsid w:val="00C43556"/>
    <w:rsid w:val="00C43966"/>
    <w:rsid w:val="00C43C22"/>
    <w:rsid w:val="00C43E28"/>
    <w:rsid w:val="00C44CF6"/>
    <w:rsid w:val="00C44ECC"/>
    <w:rsid w:val="00C4516A"/>
    <w:rsid w:val="00C452E7"/>
    <w:rsid w:val="00C454B9"/>
    <w:rsid w:val="00C454E5"/>
    <w:rsid w:val="00C45793"/>
    <w:rsid w:val="00C45CB9"/>
    <w:rsid w:val="00C45CFC"/>
    <w:rsid w:val="00C4674D"/>
    <w:rsid w:val="00C46A41"/>
    <w:rsid w:val="00C46BF7"/>
    <w:rsid w:val="00C46DA2"/>
    <w:rsid w:val="00C46FD3"/>
    <w:rsid w:val="00C47014"/>
    <w:rsid w:val="00C47620"/>
    <w:rsid w:val="00C505F6"/>
    <w:rsid w:val="00C50830"/>
    <w:rsid w:val="00C50BE7"/>
    <w:rsid w:val="00C50BEC"/>
    <w:rsid w:val="00C50E1D"/>
    <w:rsid w:val="00C511FB"/>
    <w:rsid w:val="00C51CBA"/>
    <w:rsid w:val="00C522BF"/>
    <w:rsid w:val="00C52715"/>
    <w:rsid w:val="00C52823"/>
    <w:rsid w:val="00C5303D"/>
    <w:rsid w:val="00C53573"/>
    <w:rsid w:val="00C540BD"/>
    <w:rsid w:val="00C54318"/>
    <w:rsid w:val="00C54382"/>
    <w:rsid w:val="00C543B9"/>
    <w:rsid w:val="00C54839"/>
    <w:rsid w:val="00C54DAD"/>
    <w:rsid w:val="00C54F5E"/>
    <w:rsid w:val="00C552AE"/>
    <w:rsid w:val="00C5557A"/>
    <w:rsid w:val="00C55591"/>
    <w:rsid w:val="00C5589C"/>
    <w:rsid w:val="00C55C59"/>
    <w:rsid w:val="00C55C88"/>
    <w:rsid w:val="00C56018"/>
    <w:rsid w:val="00C56504"/>
    <w:rsid w:val="00C56D7D"/>
    <w:rsid w:val="00C56F39"/>
    <w:rsid w:val="00C56FC8"/>
    <w:rsid w:val="00C5777D"/>
    <w:rsid w:val="00C57D9A"/>
    <w:rsid w:val="00C6050F"/>
    <w:rsid w:val="00C60BC1"/>
    <w:rsid w:val="00C60DEA"/>
    <w:rsid w:val="00C60E77"/>
    <w:rsid w:val="00C61822"/>
    <w:rsid w:val="00C61992"/>
    <w:rsid w:val="00C619E8"/>
    <w:rsid w:val="00C61CE3"/>
    <w:rsid w:val="00C6235A"/>
    <w:rsid w:val="00C6241A"/>
    <w:rsid w:val="00C62477"/>
    <w:rsid w:val="00C62D0F"/>
    <w:rsid w:val="00C63635"/>
    <w:rsid w:val="00C64A20"/>
    <w:rsid w:val="00C64C05"/>
    <w:rsid w:val="00C64DAC"/>
    <w:rsid w:val="00C650C1"/>
    <w:rsid w:val="00C6587A"/>
    <w:rsid w:val="00C6595E"/>
    <w:rsid w:val="00C66243"/>
    <w:rsid w:val="00C667EA"/>
    <w:rsid w:val="00C66D2E"/>
    <w:rsid w:val="00C677D3"/>
    <w:rsid w:val="00C677E0"/>
    <w:rsid w:val="00C67C01"/>
    <w:rsid w:val="00C70499"/>
    <w:rsid w:val="00C7049F"/>
    <w:rsid w:val="00C704FF"/>
    <w:rsid w:val="00C706D3"/>
    <w:rsid w:val="00C7159B"/>
    <w:rsid w:val="00C720D6"/>
    <w:rsid w:val="00C72382"/>
    <w:rsid w:val="00C727B6"/>
    <w:rsid w:val="00C72815"/>
    <w:rsid w:val="00C73868"/>
    <w:rsid w:val="00C74127"/>
    <w:rsid w:val="00C74343"/>
    <w:rsid w:val="00C74947"/>
    <w:rsid w:val="00C749A6"/>
    <w:rsid w:val="00C74B0B"/>
    <w:rsid w:val="00C74CEE"/>
    <w:rsid w:val="00C74F1F"/>
    <w:rsid w:val="00C751BE"/>
    <w:rsid w:val="00C7563D"/>
    <w:rsid w:val="00C75740"/>
    <w:rsid w:val="00C75A9A"/>
    <w:rsid w:val="00C766B1"/>
    <w:rsid w:val="00C770C6"/>
    <w:rsid w:val="00C77758"/>
    <w:rsid w:val="00C77797"/>
    <w:rsid w:val="00C77E7D"/>
    <w:rsid w:val="00C80102"/>
    <w:rsid w:val="00C802B3"/>
    <w:rsid w:val="00C80480"/>
    <w:rsid w:val="00C808A4"/>
    <w:rsid w:val="00C80D8A"/>
    <w:rsid w:val="00C81169"/>
    <w:rsid w:val="00C81381"/>
    <w:rsid w:val="00C8196A"/>
    <w:rsid w:val="00C81BD8"/>
    <w:rsid w:val="00C81DDC"/>
    <w:rsid w:val="00C822EF"/>
    <w:rsid w:val="00C82557"/>
    <w:rsid w:val="00C826A1"/>
    <w:rsid w:val="00C82A3A"/>
    <w:rsid w:val="00C82AE9"/>
    <w:rsid w:val="00C833AE"/>
    <w:rsid w:val="00C83950"/>
    <w:rsid w:val="00C84615"/>
    <w:rsid w:val="00C84F6F"/>
    <w:rsid w:val="00C85222"/>
    <w:rsid w:val="00C856B2"/>
    <w:rsid w:val="00C85C01"/>
    <w:rsid w:val="00C86423"/>
    <w:rsid w:val="00C86612"/>
    <w:rsid w:val="00C8673F"/>
    <w:rsid w:val="00C86A1E"/>
    <w:rsid w:val="00C86D70"/>
    <w:rsid w:val="00C87570"/>
    <w:rsid w:val="00C87C42"/>
    <w:rsid w:val="00C900CE"/>
    <w:rsid w:val="00C900EB"/>
    <w:rsid w:val="00C9045D"/>
    <w:rsid w:val="00C90878"/>
    <w:rsid w:val="00C90907"/>
    <w:rsid w:val="00C913A9"/>
    <w:rsid w:val="00C9164B"/>
    <w:rsid w:val="00C91781"/>
    <w:rsid w:val="00C917D0"/>
    <w:rsid w:val="00C922AE"/>
    <w:rsid w:val="00C9245D"/>
    <w:rsid w:val="00C925E1"/>
    <w:rsid w:val="00C929AC"/>
    <w:rsid w:val="00C92C16"/>
    <w:rsid w:val="00C92D55"/>
    <w:rsid w:val="00C92E50"/>
    <w:rsid w:val="00C92FAF"/>
    <w:rsid w:val="00C936C3"/>
    <w:rsid w:val="00C94168"/>
    <w:rsid w:val="00C946C5"/>
    <w:rsid w:val="00C94871"/>
    <w:rsid w:val="00C948E3"/>
    <w:rsid w:val="00C94E6D"/>
    <w:rsid w:val="00C95317"/>
    <w:rsid w:val="00C955B5"/>
    <w:rsid w:val="00C959BA"/>
    <w:rsid w:val="00C95C17"/>
    <w:rsid w:val="00C95EAE"/>
    <w:rsid w:val="00C960D7"/>
    <w:rsid w:val="00C964AA"/>
    <w:rsid w:val="00C97207"/>
    <w:rsid w:val="00C9733E"/>
    <w:rsid w:val="00C973AA"/>
    <w:rsid w:val="00C974AE"/>
    <w:rsid w:val="00CA0547"/>
    <w:rsid w:val="00CA0B9B"/>
    <w:rsid w:val="00CA1363"/>
    <w:rsid w:val="00CA176B"/>
    <w:rsid w:val="00CA17D1"/>
    <w:rsid w:val="00CA1844"/>
    <w:rsid w:val="00CA1A18"/>
    <w:rsid w:val="00CA1C19"/>
    <w:rsid w:val="00CA1D3F"/>
    <w:rsid w:val="00CA23B3"/>
    <w:rsid w:val="00CA2535"/>
    <w:rsid w:val="00CA281B"/>
    <w:rsid w:val="00CA329D"/>
    <w:rsid w:val="00CA33F2"/>
    <w:rsid w:val="00CA3A52"/>
    <w:rsid w:val="00CA3DCE"/>
    <w:rsid w:val="00CA4201"/>
    <w:rsid w:val="00CA42A8"/>
    <w:rsid w:val="00CA4C37"/>
    <w:rsid w:val="00CA5D43"/>
    <w:rsid w:val="00CA6363"/>
    <w:rsid w:val="00CA63A2"/>
    <w:rsid w:val="00CA6426"/>
    <w:rsid w:val="00CA65DE"/>
    <w:rsid w:val="00CA6A30"/>
    <w:rsid w:val="00CA6B55"/>
    <w:rsid w:val="00CA6C86"/>
    <w:rsid w:val="00CA726A"/>
    <w:rsid w:val="00CA774E"/>
    <w:rsid w:val="00CA7759"/>
    <w:rsid w:val="00CB07DD"/>
    <w:rsid w:val="00CB0B2E"/>
    <w:rsid w:val="00CB1088"/>
    <w:rsid w:val="00CB16CB"/>
    <w:rsid w:val="00CB1ABC"/>
    <w:rsid w:val="00CB20E3"/>
    <w:rsid w:val="00CB21D7"/>
    <w:rsid w:val="00CB2723"/>
    <w:rsid w:val="00CB276C"/>
    <w:rsid w:val="00CB32B1"/>
    <w:rsid w:val="00CB32F6"/>
    <w:rsid w:val="00CB331F"/>
    <w:rsid w:val="00CB3792"/>
    <w:rsid w:val="00CB37D0"/>
    <w:rsid w:val="00CB3D56"/>
    <w:rsid w:val="00CB4460"/>
    <w:rsid w:val="00CB4F42"/>
    <w:rsid w:val="00CB4F65"/>
    <w:rsid w:val="00CB4F96"/>
    <w:rsid w:val="00CB5371"/>
    <w:rsid w:val="00CB5D9E"/>
    <w:rsid w:val="00CB5EC4"/>
    <w:rsid w:val="00CB655C"/>
    <w:rsid w:val="00CB6743"/>
    <w:rsid w:val="00CB6799"/>
    <w:rsid w:val="00CB6AE0"/>
    <w:rsid w:val="00CB6BE7"/>
    <w:rsid w:val="00CC0101"/>
    <w:rsid w:val="00CC036F"/>
    <w:rsid w:val="00CC07F4"/>
    <w:rsid w:val="00CC0CEC"/>
    <w:rsid w:val="00CC1082"/>
    <w:rsid w:val="00CC1C26"/>
    <w:rsid w:val="00CC2CC5"/>
    <w:rsid w:val="00CC2E54"/>
    <w:rsid w:val="00CC3099"/>
    <w:rsid w:val="00CC38F9"/>
    <w:rsid w:val="00CC4073"/>
    <w:rsid w:val="00CC4283"/>
    <w:rsid w:val="00CC4A7F"/>
    <w:rsid w:val="00CC4ABE"/>
    <w:rsid w:val="00CC4B4A"/>
    <w:rsid w:val="00CC4B5B"/>
    <w:rsid w:val="00CC4B8D"/>
    <w:rsid w:val="00CC5A4D"/>
    <w:rsid w:val="00CC5F9C"/>
    <w:rsid w:val="00CC6513"/>
    <w:rsid w:val="00CC6534"/>
    <w:rsid w:val="00CC66F3"/>
    <w:rsid w:val="00CC6D86"/>
    <w:rsid w:val="00CC6F5F"/>
    <w:rsid w:val="00CC7CF1"/>
    <w:rsid w:val="00CC7DA5"/>
    <w:rsid w:val="00CD022A"/>
    <w:rsid w:val="00CD0762"/>
    <w:rsid w:val="00CD09FE"/>
    <w:rsid w:val="00CD0E92"/>
    <w:rsid w:val="00CD1B59"/>
    <w:rsid w:val="00CD1BA7"/>
    <w:rsid w:val="00CD1CD2"/>
    <w:rsid w:val="00CD1EEA"/>
    <w:rsid w:val="00CD1F4C"/>
    <w:rsid w:val="00CD1FEB"/>
    <w:rsid w:val="00CD20CA"/>
    <w:rsid w:val="00CD2319"/>
    <w:rsid w:val="00CD25E9"/>
    <w:rsid w:val="00CD280F"/>
    <w:rsid w:val="00CD2CC4"/>
    <w:rsid w:val="00CD3B23"/>
    <w:rsid w:val="00CD3F22"/>
    <w:rsid w:val="00CD4C29"/>
    <w:rsid w:val="00CD5021"/>
    <w:rsid w:val="00CD55F8"/>
    <w:rsid w:val="00CD5A3A"/>
    <w:rsid w:val="00CD6621"/>
    <w:rsid w:val="00CD68B1"/>
    <w:rsid w:val="00CD6AAC"/>
    <w:rsid w:val="00CD6AF9"/>
    <w:rsid w:val="00CD6B06"/>
    <w:rsid w:val="00CD7599"/>
    <w:rsid w:val="00CD79C5"/>
    <w:rsid w:val="00CD7CDE"/>
    <w:rsid w:val="00CE054C"/>
    <w:rsid w:val="00CE07B3"/>
    <w:rsid w:val="00CE091C"/>
    <w:rsid w:val="00CE125A"/>
    <w:rsid w:val="00CE1289"/>
    <w:rsid w:val="00CE1C6C"/>
    <w:rsid w:val="00CE23DC"/>
    <w:rsid w:val="00CE27AB"/>
    <w:rsid w:val="00CE2AF1"/>
    <w:rsid w:val="00CE2C4A"/>
    <w:rsid w:val="00CE2DF9"/>
    <w:rsid w:val="00CE30BD"/>
    <w:rsid w:val="00CE316D"/>
    <w:rsid w:val="00CE340A"/>
    <w:rsid w:val="00CE37F3"/>
    <w:rsid w:val="00CE3AF0"/>
    <w:rsid w:val="00CE4189"/>
    <w:rsid w:val="00CE4C3B"/>
    <w:rsid w:val="00CE592E"/>
    <w:rsid w:val="00CE5980"/>
    <w:rsid w:val="00CE5DB9"/>
    <w:rsid w:val="00CE63C5"/>
    <w:rsid w:val="00CE6DB7"/>
    <w:rsid w:val="00CE732D"/>
    <w:rsid w:val="00CE73D1"/>
    <w:rsid w:val="00CE77BC"/>
    <w:rsid w:val="00CE7B05"/>
    <w:rsid w:val="00CE7D13"/>
    <w:rsid w:val="00CF0606"/>
    <w:rsid w:val="00CF0AFC"/>
    <w:rsid w:val="00CF0C95"/>
    <w:rsid w:val="00CF1392"/>
    <w:rsid w:val="00CF151C"/>
    <w:rsid w:val="00CF21AB"/>
    <w:rsid w:val="00CF2349"/>
    <w:rsid w:val="00CF252C"/>
    <w:rsid w:val="00CF279E"/>
    <w:rsid w:val="00CF283F"/>
    <w:rsid w:val="00CF297D"/>
    <w:rsid w:val="00CF2ACA"/>
    <w:rsid w:val="00CF2C9E"/>
    <w:rsid w:val="00CF31B1"/>
    <w:rsid w:val="00CF322B"/>
    <w:rsid w:val="00CF3832"/>
    <w:rsid w:val="00CF4878"/>
    <w:rsid w:val="00CF49FC"/>
    <w:rsid w:val="00CF4AD8"/>
    <w:rsid w:val="00CF6608"/>
    <w:rsid w:val="00CF6B1A"/>
    <w:rsid w:val="00CF6ED3"/>
    <w:rsid w:val="00CF74B7"/>
    <w:rsid w:val="00CF7764"/>
    <w:rsid w:val="00CF79E3"/>
    <w:rsid w:val="00CF7BE6"/>
    <w:rsid w:val="00CF7E61"/>
    <w:rsid w:val="00CF7F0B"/>
    <w:rsid w:val="00D00410"/>
    <w:rsid w:val="00D00509"/>
    <w:rsid w:val="00D00E73"/>
    <w:rsid w:val="00D00F9A"/>
    <w:rsid w:val="00D018C4"/>
    <w:rsid w:val="00D019A2"/>
    <w:rsid w:val="00D01DB8"/>
    <w:rsid w:val="00D01DED"/>
    <w:rsid w:val="00D01FB4"/>
    <w:rsid w:val="00D023AC"/>
    <w:rsid w:val="00D02F64"/>
    <w:rsid w:val="00D03104"/>
    <w:rsid w:val="00D037C1"/>
    <w:rsid w:val="00D039EC"/>
    <w:rsid w:val="00D03D5B"/>
    <w:rsid w:val="00D03D9E"/>
    <w:rsid w:val="00D03ED7"/>
    <w:rsid w:val="00D04F1C"/>
    <w:rsid w:val="00D0512A"/>
    <w:rsid w:val="00D0545A"/>
    <w:rsid w:val="00D05D90"/>
    <w:rsid w:val="00D05E4F"/>
    <w:rsid w:val="00D0650A"/>
    <w:rsid w:val="00D06586"/>
    <w:rsid w:val="00D07075"/>
    <w:rsid w:val="00D07263"/>
    <w:rsid w:val="00D07B8A"/>
    <w:rsid w:val="00D10502"/>
    <w:rsid w:val="00D10C1C"/>
    <w:rsid w:val="00D1135C"/>
    <w:rsid w:val="00D11C86"/>
    <w:rsid w:val="00D11FC6"/>
    <w:rsid w:val="00D12AAE"/>
    <w:rsid w:val="00D13668"/>
    <w:rsid w:val="00D1380B"/>
    <w:rsid w:val="00D13A83"/>
    <w:rsid w:val="00D146E3"/>
    <w:rsid w:val="00D14E9A"/>
    <w:rsid w:val="00D14ECB"/>
    <w:rsid w:val="00D14EDD"/>
    <w:rsid w:val="00D15089"/>
    <w:rsid w:val="00D152B7"/>
    <w:rsid w:val="00D15AF8"/>
    <w:rsid w:val="00D15D01"/>
    <w:rsid w:val="00D15D9C"/>
    <w:rsid w:val="00D160F6"/>
    <w:rsid w:val="00D1614E"/>
    <w:rsid w:val="00D16481"/>
    <w:rsid w:val="00D1651C"/>
    <w:rsid w:val="00D16658"/>
    <w:rsid w:val="00D16890"/>
    <w:rsid w:val="00D16A31"/>
    <w:rsid w:val="00D16EAC"/>
    <w:rsid w:val="00D17296"/>
    <w:rsid w:val="00D177DC"/>
    <w:rsid w:val="00D17E56"/>
    <w:rsid w:val="00D208BF"/>
    <w:rsid w:val="00D20D06"/>
    <w:rsid w:val="00D2110B"/>
    <w:rsid w:val="00D2179D"/>
    <w:rsid w:val="00D21CB5"/>
    <w:rsid w:val="00D21F86"/>
    <w:rsid w:val="00D222D2"/>
    <w:rsid w:val="00D2260F"/>
    <w:rsid w:val="00D228EB"/>
    <w:rsid w:val="00D22D5E"/>
    <w:rsid w:val="00D238F4"/>
    <w:rsid w:val="00D23E52"/>
    <w:rsid w:val="00D2442E"/>
    <w:rsid w:val="00D24C23"/>
    <w:rsid w:val="00D2539C"/>
    <w:rsid w:val="00D2541C"/>
    <w:rsid w:val="00D256DC"/>
    <w:rsid w:val="00D25AE2"/>
    <w:rsid w:val="00D25BF7"/>
    <w:rsid w:val="00D25C4F"/>
    <w:rsid w:val="00D2642B"/>
    <w:rsid w:val="00D26473"/>
    <w:rsid w:val="00D26491"/>
    <w:rsid w:val="00D26870"/>
    <w:rsid w:val="00D26CC4"/>
    <w:rsid w:val="00D26F68"/>
    <w:rsid w:val="00D27775"/>
    <w:rsid w:val="00D27E51"/>
    <w:rsid w:val="00D27EB4"/>
    <w:rsid w:val="00D300FC"/>
    <w:rsid w:val="00D30235"/>
    <w:rsid w:val="00D30698"/>
    <w:rsid w:val="00D30ABE"/>
    <w:rsid w:val="00D30B14"/>
    <w:rsid w:val="00D30C8A"/>
    <w:rsid w:val="00D30F09"/>
    <w:rsid w:val="00D31014"/>
    <w:rsid w:val="00D313F9"/>
    <w:rsid w:val="00D3199B"/>
    <w:rsid w:val="00D31A36"/>
    <w:rsid w:val="00D31BC2"/>
    <w:rsid w:val="00D324F3"/>
    <w:rsid w:val="00D32BA3"/>
    <w:rsid w:val="00D33210"/>
    <w:rsid w:val="00D338FA"/>
    <w:rsid w:val="00D33CF1"/>
    <w:rsid w:val="00D33DF8"/>
    <w:rsid w:val="00D34290"/>
    <w:rsid w:val="00D34340"/>
    <w:rsid w:val="00D3469E"/>
    <w:rsid w:val="00D34B6C"/>
    <w:rsid w:val="00D35222"/>
    <w:rsid w:val="00D35E26"/>
    <w:rsid w:val="00D35F8F"/>
    <w:rsid w:val="00D36150"/>
    <w:rsid w:val="00D3663D"/>
    <w:rsid w:val="00D368DD"/>
    <w:rsid w:val="00D37723"/>
    <w:rsid w:val="00D378B3"/>
    <w:rsid w:val="00D37A54"/>
    <w:rsid w:val="00D37C65"/>
    <w:rsid w:val="00D37E4A"/>
    <w:rsid w:val="00D400F1"/>
    <w:rsid w:val="00D4062F"/>
    <w:rsid w:val="00D40EED"/>
    <w:rsid w:val="00D41321"/>
    <w:rsid w:val="00D419A8"/>
    <w:rsid w:val="00D41C3F"/>
    <w:rsid w:val="00D41EA9"/>
    <w:rsid w:val="00D42808"/>
    <w:rsid w:val="00D42829"/>
    <w:rsid w:val="00D42E71"/>
    <w:rsid w:val="00D43885"/>
    <w:rsid w:val="00D439A5"/>
    <w:rsid w:val="00D4417A"/>
    <w:rsid w:val="00D444EF"/>
    <w:rsid w:val="00D44796"/>
    <w:rsid w:val="00D44E9C"/>
    <w:rsid w:val="00D451FF"/>
    <w:rsid w:val="00D45848"/>
    <w:rsid w:val="00D45C24"/>
    <w:rsid w:val="00D46060"/>
    <w:rsid w:val="00D46194"/>
    <w:rsid w:val="00D4666C"/>
    <w:rsid w:val="00D46BBF"/>
    <w:rsid w:val="00D473FC"/>
    <w:rsid w:val="00D475F2"/>
    <w:rsid w:val="00D4781A"/>
    <w:rsid w:val="00D47A36"/>
    <w:rsid w:val="00D509FF"/>
    <w:rsid w:val="00D50A85"/>
    <w:rsid w:val="00D51D0F"/>
    <w:rsid w:val="00D51D9D"/>
    <w:rsid w:val="00D51FD1"/>
    <w:rsid w:val="00D5272E"/>
    <w:rsid w:val="00D52A11"/>
    <w:rsid w:val="00D52A62"/>
    <w:rsid w:val="00D53E14"/>
    <w:rsid w:val="00D540A6"/>
    <w:rsid w:val="00D54C18"/>
    <w:rsid w:val="00D54EE1"/>
    <w:rsid w:val="00D55684"/>
    <w:rsid w:val="00D55957"/>
    <w:rsid w:val="00D55AAA"/>
    <w:rsid w:val="00D55AFC"/>
    <w:rsid w:val="00D55B65"/>
    <w:rsid w:val="00D56056"/>
    <w:rsid w:val="00D569F5"/>
    <w:rsid w:val="00D570FB"/>
    <w:rsid w:val="00D57626"/>
    <w:rsid w:val="00D5768B"/>
    <w:rsid w:val="00D577F9"/>
    <w:rsid w:val="00D577FB"/>
    <w:rsid w:val="00D57CA9"/>
    <w:rsid w:val="00D57CEF"/>
    <w:rsid w:val="00D60010"/>
    <w:rsid w:val="00D6034A"/>
    <w:rsid w:val="00D608F6"/>
    <w:rsid w:val="00D60D09"/>
    <w:rsid w:val="00D612F2"/>
    <w:rsid w:val="00D6159D"/>
    <w:rsid w:val="00D61DEB"/>
    <w:rsid w:val="00D6213C"/>
    <w:rsid w:val="00D6287D"/>
    <w:rsid w:val="00D630C7"/>
    <w:rsid w:val="00D63213"/>
    <w:rsid w:val="00D63438"/>
    <w:rsid w:val="00D63B7D"/>
    <w:rsid w:val="00D63E9A"/>
    <w:rsid w:val="00D66C13"/>
    <w:rsid w:val="00D66D3C"/>
    <w:rsid w:val="00D6797B"/>
    <w:rsid w:val="00D67FF3"/>
    <w:rsid w:val="00D70262"/>
    <w:rsid w:val="00D70580"/>
    <w:rsid w:val="00D705D2"/>
    <w:rsid w:val="00D705EF"/>
    <w:rsid w:val="00D715A7"/>
    <w:rsid w:val="00D71966"/>
    <w:rsid w:val="00D7241A"/>
    <w:rsid w:val="00D72AF7"/>
    <w:rsid w:val="00D72E8D"/>
    <w:rsid w:val="00D7321A"/>
    <w:rsid w:val="00D73D3D"/>
    <w:rsid w:val="00D746CC"/>
    <w:rsid w:val="00D74A25"/>
    <w:rsid w:val="00D74CA5"/>
    <w:rsid w:val="00D750FE"/>
    <w:rsid w:val="00D7536E"/>
    <w:rsid w:val="00D76328"/>
    <w:rsid w:val="00D76464"/>
    <w:rsid w:val="00D767ED"/>
    <w:rsid w:val="00D76FE9"/>
    <w:rsid w:val="00D7706E"/>
    <w:rsid w:val="00D771FB"/>
    <w:rsid w:val="00D77E29"/>
    <w:rsid w:val="00D8029E"/>
    <w:rsid w:val="00D8087D"/>
    <w:rsid w:val="00D80A69"/>
    <w:rsid w:val="00D80B04"/>
    <w:rsid w:val="00D80D44"/>
    <w:rsid w:val="00D810C1"/>
    <w:rsid w:val="00D81242"/>
    <w:rsid w:val="00D81574"/>
    <w:rsid w:val="00D816D6"/>
    <w:rsid w:val="00D8174B"/>
    <w:rsid w:val="00D81A1D"/>
    <w:rsid w:val="00D82119"/>
    <w:rsid w:val="00D824C6"/>
    <w:rsid w:val="00D82933"/>
    <w:rsid w:val="00D82A91"/>
    <w:rsid w:val="00D82BC4"/>
    <w:rsid w:val="00D82C0A"/>
    <w:rsid w:val="00D82D0E"/>
    <w:rsid w:val="00D82D11"/>
    <w:rsid w:val="00D832C4"/>
    <w:rsid w:val="00D83317"/>
    <w:rsid w:val="00D83695"/>
    <w:rsid w:val="00D83D9A"/>
    <w:rsid w:val="00D8418D"/>
    <w:rsid w:val="00D84432"/>
    <w:rsid w:val="00D84EA5"/>
    <w:rsid w:val="00D85E23"/>
    <w:rsid w:val="00D86126"/>
    <w:rsid w:val="00D8697F"/>
    <w:rsid w:val="00D87121"/>
    <w:rsid w:val="00D8713C"/>
    <w:rsid w:val="00D87152"/>
    <w:rsid w:val="00D87C27"/>
    <w:rsid w:val="00D87F20"/>
    <w:rsid w:val="00D904AF"/>
    <w:rsid w:val="00D90563"/>
    <w:rsid w:val="00D90C11"/>
    <w:rsid w:val="00D90D82"/>
    <w:rsid w:val="00D90F9E"/>
    <w:rsid w:val="00D91B77"/>
    <w:rsid w:val="00D923AE"/>
    <w:rsid w:val="00D929F4"/>
    <w:rsid w:val="00D92C61"/>
    <w:rsid w:val="00D930FE"/>
    <w:rsid w:val="00D9375F"/>
    <w:rsid w:val="00D93B87"/>
    <w:rsid w:val="00D94AAA"/>
    <w:rsid w:val="00D95C71"/>
    <w:rsid w:val="00D95CF4"/>
    <w:rsid w:val="00D961E2"/>
    <w:rsid w:val="00D963BE"/>
    <w:rsid w:val="00D9676C"/>
    <w:rsid w:val="00D967C1"/>
    <w:rsid w:val="00D96EA0"/>
    <w:rsid w:val="00D96F0A"/>
    <w:rsid w:val="00D970D0"/>
    <w:rsid w:val="00D971C9"/>
    <w:rsid w:val="00D9741D"/>
    <w:rsid w:val="00D97788"/>
    <w:rsid w:val="00D978F2"/>
    <w:rsid w:val="00D979F8"/>
    <w:rsid w:val="00D97E6C"/>
    <w:rsid w:val="00D97FAC"/>
    <w:rsid w:val="00DA00F9"/>
    <w:rsid w:val="00DA01BB"/>
    <w:rsid w:val="00DA01F1"/>
    <w:rsid w:val="00DA04BC"/>
    <w:rsid w:val="00DA0B72"/>
    <w:rsid w:val="00DA1287"/>
    <w:rsid w:val="00DA1700"/>
    <w:rsid w:val="00DA1C1C"/>
    <w:rsid w:val="00DA1D10"/>
    <w:rsid w:val="00DA1FD6"/>
    <w:rsid w:val="00DA27A1"/>
    <w:rsid w:val="00DA27FB"/>
    <w:rsid w:val="00DA2BAB"/>
    <w:rsid w:val="00DA2E0B"/>
    <w:rsid w:val="00DA2F44"/>
    <w:rsid w:val="00DA2F4B"/>
    <w:rsid w:val="00DA3151"/>
    <w:rsid w:val="00DA3309"/>
    <w:rsid w:val="00DA35C7"/>
    <w:rsid w:val="00DA3843"/>
    <w:rsid w:val="00DA38E5"/>
    <w:rsid w:val="00DA3E98"/>
    <w:rsid w:val="00DA4181"/>
    <w:rsid w:val="00DA48F9"/>
    <w:rsid w:val="00DA5514"/>
    <w:rsid w:val="00DA5944"/>
    <w:rsid w:val="00DA5D3F"/>
    <w:rsid w:val="00DA61E9"/>
    <w:rsid w:val="00DA643C"/>
    <w:rsid w:val="00DA6624"/>
    <w:rsid w:val="00DA6AA4"/>
    <w:rsid w:val="00DA6CDD"/>
    <w:rsid w:val="00DA6D32"/>
    <w:rsid w:val="00DA7193"/>
    <w:rsid w:val="00DA7210"/>
    <w:rsid w:val="00DA7F57"/>
    <w:rsid w:val="00DB0A30"/>
    <w:rsid w:val="00DB0D4A"/>
    <w:rsid w:val="00DB141D"/>
    <w:rsid w:val="00DB14BD"/>
    <w:rsid w:val="00DB26BB"/>
    <w:rsid w:val="00DB31C4"/>
    <w:rsid w:val="00DB32F1"/>
    <w:rsid w:val="00DB37C9"/>
    <w:rsid w:val="00DB3A54"/>
    <w:rsid w:val="00DB3CF6"/>
    <w:rsid w:val="00DB44A5"/>
    <w:rsid w:val="00DB455B"/>
    <w:rsid w:val="00DB47F3"/>
    <w:rsid w:val="00DB48EA"/>
    <w:rsid w:val="00DB49D8"/>
    <w:rsid w:val="00DB4D5D"/>
    <w:rsid w:val="00DB4D5E"/>
    <w:rsid w:val="00DB582F"/>
    <w:rsid w:val="00DB5EBF"/>
    <w:rsid w:val="00DB6804"/>
    <w:rsid w:val="00DB6905"/>
    <w:rsid w:val="00DB69E5"/>
    <w:rsid w:val="00DB6C2F"/>
    <w:rsid w:val="00DB6E8C"/>
    <w:rsid w:val="00DB74D2"/>
    <w:rsid w:val="00DB7580"/>
    <w:rsid w:val="00DB76A2"/>
    <w:rsid w:val="00DB77D0"/>
    <w:rsid w:val="00DB7A6F"/>
    <w:rsid w:val="00DB7C5E"/>
    <w:rsid w:val="00DC06E4"/>
    <w:rsid w:val="00DC0918"/>
    <w:rsid w:val="00DC0CB6"/>
    <w:rsid w:val="00DC1D68"/>
    <w:rsid w:val="00DC28EA"/>
    <w:rsid w:val="00DC295D"/>
    <w:rsid w:val="00DC2A1A"/>
    <w:rsid w:val="00DC2A5D"/>
    <w:rsid w:val="00DC2C13"/>
    <w:rsid w:val="00DC33D5"/>
    <w:rsid w:val="00DC3636"/>
    <w:rsid w:val="00DC3742"/>
    <w:rsid w:val="00DC3DA2"/>
    <w:rsid w:val="00DC3EB7"/>
    <w:rsid w:val="00DC426A"/>
    <w:rsid w:val="00DC4330"/>
    <w:rsid w:val="00DC4BC2"/>
    <w:rsid w:val="00DC510A"/>
    <w:rsid w:val="00DC52B3"/>
    <w:rsid w:val="00DC550A"/>
    <w:rsid w:val="00DC56C1"/>
    <w:rsid w:val="00DC5A47"/>
    <w:rsid w:val="00DC5DD9"/>
    <w:rsid w:val="00DC5F01"/>
    <w:rsid w:val="00DC60C0"/>
    <w:rsid w:val="00DC6575"/>
    <w:rsid w:val="00DC662D"/>
    <w:rsid w:val="00DC6B0F"/>
    <w:rsid w:val="00DC6B6E"/>
    <w:rsid w:val="00DC7113"/>
    <w:rsid w:val="00DC776C"/>
    <w:rsid w:val="00DC7AF9"/>
    <w:rsid w:val="00DD06A4"/>
    <w:rsid w:val="00DD0D36"/>
    <w:rsid w:val="00DD0D5C"/>
    <w:rsid w:val="00DD0D69"/>
    <w:rsid w:val="00DD0E1B"/>
    <w:rsid w:val="00DD10CC"/>
    <w:rsid w:val="00DD1354"/>
    <w:rsid w:val="00DD13CB"/>
    <w:rsid w:val="00DD140C"/>
    <w:rsid w:val="00DD1813"/>
    <w:rsid w:val="00DD1CC2"/>
    <w:rsid w:val="00DD1E7B"/>
    <w:rsid w:val="00DD2616"/>
    <w:rsid w:val="00DD2681"/>
    <w:rsid w:val="00DD290A"/>
    <w:rsid w:val="00DD2CE6"/>
    <w:rsid w:val="00DD31B2"/>
    <w:rsid w:val="00DD334F"/>
    <w:rsid w:val="00DD33B6"/>
    <w:rsid w:val="00DD4849"/>
    <w:rsid w:val="00DD49F4"/>
    <w:rsid w:val="00DD4E73"/>
    <w:rsid w:val="00DD508F"/>
    <w:rsid w:val="00DD5859"/>
    <w:rsid w:val="00DD59A9"/>
    <w:rsid w:val="00DD5D33"/>
    <w:rsid w:val="00DD5D88"/>
    <w:rsid w:val="00DD66E4"/>
    <w:rsid w:val="00DD671E"/>
    <w:rsid w:val="00DD6741"/>
    <w:rsid w:val="00DD6E0F"/>
    <w:rsid w:val="00DD7170"/>
    <w:rsid w:val="00DD731A"/>
    <w:rsid w:val="00DD752F"/>
    <w:rsid w:val="00DD7825"/>
    <w:rsid w:val="00DE0299"/>
    <w:rsid w:val="00DE0AD0"/>
    <w:rsid w:val="00DE0C5C"/>
    <w:rsid w:val="00DE0F8F"/>
    <w:rsid w:val="00DE1257"/>
    <w:rsid w:val="00DE148F"/>
    <w:rsid w:val="00DE1566"/>
    <w:rsid w:val="00DE1B53"/>
    <w:rsid w:val="00DE1EEB"/>
    <w:rsid w:val="00DE23A0"/>
    <w:rsid w:val="00DE300B"/>
    <w:rsid w:val="00DE3126"/>
    <w:rsid w:val="00DE31D3"/>
    <w:rsid w:val="00DE33CC"/>
    <w:rsid w:val="00DE3D97"/>
    <w:rsid w:val="00DE3F49"/>
    <w:rsid w:val="00DE4E99"/>
    <w:rsid w:val="00DE5AAB"/>
    <w:rsid w:val="00DE5D94"/>
    <w:rsid w:val="00DE5FA5"/>
    <w:rsid w:val="00DE65ED"/>
    <w:rsid w:val="00DE6AE0"/>
    <w:rsid w:val="00DE6DBB"/>
    <w:rsid w:val="00DE6EDF"/>
    <w:rsid w:val="00DE711C"/>
    <w:rsid w:val="00DE74B2"/>
    <w:rsid w:val="00DE76AD"/>
    <w:rsid w:val="00DE789A"/>
    <w:rsid w:val="00DE7E26"/>
    <w:rsid w:val="00DE7F06"/>
    <w:rsid w:val="00DF004A"/>
    <w:rsid w:val="00DF022E"/>
    <w:rsid w:val="00DF1063"/>
    <w:rsid w:val="00DF132D"/>
    <w:rsid w:val="00DF139E"/>
    <w:rsid w:val="00DF145E"/>
    <w:rsid w:val="00DF1908"/>
    <w:rsid w:val="00DF1CE7"/>
    <w:rsid w:val="00DF2328"/>
    <w:rsid w:val="00DF2337"/>
    <w:rsid w:val="00DF23F9"/>
    <w:rsid w:val="00DF2435"/>
    <w:rsid w:val="00DF288B"/>
    <w:rsid w:val="00DF2C09"/>
    <w:rsid w:val="00DF30FA"/>
    <w:rsid w:val="00DF3315"/>
    <w:rsid w:val="00DF3AB2"/>
    <w:rsid w:val="00DF3B81"/>
    <w:rsid w:val="00DF402C"/>
    <w:rsid w:val="00DF41A3"/>
    <w:rsid w:val="00DF4ABB"/>
    <w:rsid w:val="00DF4C62"/>
    <w:rsid w:val="00DF4CA6"/>
    <w:rsid w:val="00DF4DDA"/>
    <w:rsid w:val="00DF4F48"/>
    <w:rsid w:val="00DF626B"/>
    <w:rsid w:val="00DF6466"/>
    <w:rsid w:val="00DF6F51"/>
    <w:rsid w:val="00DF7514"/>
    <w:rsid w:val="00DF75A8"/>
    <w:rsid w:val="00DF7EDE"/>
    <w:rsid w:val="00E00284"/>
    <w:rsid w:val="00E00503"/>
    <w:rsid w:val="00E0117E"/>
    <w:rsid w:val="00E01264"/>
    <w:rsid w:val="00E018A8"/>
    <w:rsid w:val="00E019B0"/>
    <w:rsid w:val="00E01D50"/>
    <w:rsid w:val="00E01D88"/>
    <w:rsid w:val="00E01DD9"/>
    <w:rsid w:val="00E023F5"/>
    <w:rsid w:val="00E029A3"/>
    <w:rsid w:val="00E02AE1"/>
    <w:rsid w:val="00E02BAC"/>
    <w:rsid w:val="00E035B0"/>
    <w:rsid w:val="00E0535F"/>
    <w:rsid w:val="00E05D64"/>
    <w:rsid w:val="00E05F79"/>
    <w:rsid w:val="00E0609B"/>
    <w:rsid w:val="00E06924"/>
    <w:rsid w:val="00E06CD3"/>
    <w:rsid w:val="00E07631"/>
    <w:rsid w:val="00E0777D"/>
    <w:rsid w:val="00E105E2"/>
    <w:rsid w:val="00E10BE8"/>
    <w:rsid w:val="00E10EE5"/>
    <w:rsid w:val="00E115B3"/>
    <w:rsid w:val="00E11943"/>
    <w:rsid w:val="00E11BB9"/>
    <w:rsid w:val="00E12158"/>
    <w:rsid w:val="00E1243C"/>
    <w:rsid w:val="00E126C7"/>
    <w:rsid w:val="00E1296D"/>
    <w:rsid w:val="00E12999"/>
    <w:rsid w:val="00E12DAA"/>
    <w:rsid w:val="00E12E24"/>
    <w:rsid w:val="00E13205"/>
    <w:rsid w:val="00E13ED4"/>
    <w:rsid w:val="00E143A4"/>
    <w:rsid w:val="00E14DDD"/>
    <w:rsid w:val="00E14DF1"/>
    <w:rsid w:val="00E14EDD"/>
    <w:rsid w:val="00E150C4"/>
    <w:rsid w:val="00E15264"/>
    <w:rsid w:val="00E1549D"/>
    <w:rsid w:val="00E15539"/>
    <w:rsid w:val="00E15609"/>
    <w:rsid w:val="00E15ACF"/>
    <w:rsid w:val="00E166FC"/>
    <w:rsid w:val="00E1672E"/>
    <w:rsid w:val="00E16CBD"/>
    <w:rsid w:val="00E16CEF"/>
    <w:rsid w:val="00E16E54"/>
    <w:rsid w:val="00E17135"/>
    <w:rsid w:val="00E173EE"/>
    <w:rsid w:val="00E17590"/>
    <w:rsid w:val="00E17593"/>
    <w:rsid w:val="00E17B11"/>
    <w:rsid w:val="00E2000F"/>
    <w:rsid w:val="00E20168"/>
    <w:rsid w:val="00E208D9"/>
    <w:rsid w:val="00E20E0D"/>
    <w:rsid w:val="00E22310"/>
    <w:rsid w:val="00E22C31"/>
    <w:rsid w:val="00E22C4C"/>
    <w:rsid w:val="00E22CE7"/>
    <w:rsid w:val="00E2350C"/>
    <w:rsid w:val="00E236E3"/>
    <w:rsid w:val="00E23B70"/>
    <w:rsid w:val="00E23E23"/>
    <w:rsid w:val="00E23E2E"/>
    <w:rsid w:val="00E23EE8"/>
    <w:rsid w:val="00E24CEE"/>
    <w:rsid w:val="00E24D52"/>
    <w:rsid w:val="00E24DD9"/>
    <w:rsid w:val="00E25149"/>
    <w:rsid w:val="00E251B3"/>
    <w:rsid w:val="00E2562C"/>
    <w:rsid w:val="00E25A36"/>
    <w:rsid w:val="00E25E44"/>
    <w:rsid w:val="00E25E54"/>
    <w:rsid w:val="00E264EC"/>
    <w:rsid w:val="00E26A90"/>
    <w:rsid w:val="00E26B0D"/>
    <w:rsid w:val="00E26BB0"/>
    <w:rsid w:val="00E26CBA"/>
    <w:rsid w:val="00E274D8"/>
    <w:rsid w:val="00E2777C"/>
    <w:rsid w:val="00E3033E"/>
    <w:rsid w:val="00E3088D"/>
    <w:rsid w:val="00E30B93"/>
    <w:rsid w:val="00E30D35"/>
    <w:rsid w:val="00E311CF"/>
    <w:rsid w:val="00E31B9E"/>
    <w:rsid w:val="00E31CDF"/>
    <w:rsid w:val="00E32142"/>
    <w:rsid w:val="00E322A4"/>
    <w:rsid w:val="00E32E3A"/>
    <w:rsid w:val="00E3305A"/>
    <w:rsid w:val="00E33244"/>
    <w:rsid w:val="00E3340D"/>
    <w:rsid w:val="00E3348D"/>
    <w:rsid w:val="00E33C53"/>
    <w:rsid w:val="00E33CFD"/>
    <w:rsid w:val="00E341CC"/>
    <w:rsid w:val="00E3422A"/>
    <w:rsid w:val="00E3425B"/>
    <w:rsid w:val="00E3458B"/>
    <w:rsid w:val="00E348A0"/>
    <w:rsid w:val="00E34A9E"/>
    <w:rsid w:val="00E356AE"/>
    <w:rsid w:val="00E3576C"/>
    <w:rsid w:val="00E358E0"/>
    <w:rsid w:val="00E35A3A"/>
    <w:rsid w:val="00E36035"/>
    <w:rsid w:val="00E3737D"/>
    <w:rsid w:val="00E373ED"/>
    <w:rsid w:val="00E376E4"/>
    <w:rsid w:val="00E3789D"/>
    <w:rsid w:val="00E37C90"/>
    <w:rsid w:val="00E37E62"/>
    <w:rsid w:val="00E40122"/>
    <w:rsid w:val="00E403B7"/>
    <w:rsid w:val="00E40D3B"/>
    <w:rsid w:val="00E41191"/>
    <w:rsid w:val="00E41367"/>
    <w:rsid w:val="00E41397"/>
    <w:rsid w:val="00E415CF"/>
    <w:rsid w:val="00E41891"/>
    <w:rsid w:val="00E418A6"/>
    <w:rsid w:val="00E41D53"/>
    <w:rsid w:val="00E426B6"/>
    <w:rsid w:val="00E426BE"/>
    <w:rsid w:val="00E42F1E"/>
    <w:rsid w:val="00E435DD"/>
    <w:rsid w:val="00E43845"/>
    <w:rsid w:val="00E4399A"/>
    <w:rsid w:val="00E44142"/>
    <w:rsid w:val="00E44482"/>
    <w:rsid w:val="00E44A36"/>
    <w:rsid w:val="00E45781"/>
    <w:rsid w:val="00E458FF"/>
    <w:rsid w:val="00E45955"/>
    <w:rsid w:val="00E4611B"/>
    <w:rsid w:val="00E46E30"/>
    <w:rsid w:val="00E4707F"/>
    <w:rsid w:val="00E4715F"/>
    <w:rsid w:val="00E4762E"/>
    <w:rsid w:val="00E47BF9"/>
    <w:rsid w:val="00E47D3C"/>
    <w:rsid w:val="00E50679"/>
    <w:rsid w:val="00E508D4"/>
    <w:rsid w:val="00E509CB"/>
    <w:rsid w:val="00E50BC4"/>
    <w:rsid w:val="00E50CEB"/>
    <w:rsid w:val="00E513DC"/>
    <w:rsid w:val="00E5144E"/>
    <w:rsid w:val="00E51AE1"/>
    <w:rsid w:val="00E51CF5"/>
    <w:rsid w:val="00E51FA9"/>
    <w:rsid w:val="00E5211F"/>
    <w:rsid w:val="00E52455"/>
    <w:rsid w:val="00E525F3"/>
    <w:rsid w:val="00E52B32"/>
    <w:rsid w:val="00E52C3D"/>
    <w:rsid w:val="00E52DDB"/>
    <w:rsid w:val="00E52DF9"/>
    <w:rsid w:val="00E53233"/>
    <w:rsid w:val="00E53B8B"/>
    <w:rsid w:val="00E53CC4"/>
    <w:rsid w:val="00E53D0F"/>
    <w:rsid w:val="00E54056"/>
    <w:rsid w:val="00E54311"/>
    <w:rsid w:val="00E545D5"/>
    <w:rsid w:val="00E55846"/>
    <w:rsid w:val="00E55850"/>
    <w:rsid w:val="00E55959"/>
    <w:rsid w:val="00E55E45"/>
    <w:rsid w:val="00E561DB"/>
    <w:rsid w:val="00E5643F"/>
    <w:rsid w:val="00E566B4"/>
    <w:rsid w:val="00E57477"/>
    <w:rsid w:val="00E600AB"/>
    <w:rsid w:val="00E607D3"/>
    <w:rsid w:val="00E6093F"/>
    <w:rsid w:val="00E60E84"/>
    <w:rsid w:val="00E60FE1"/>
    <w:rsid w:val="00E6147B"/>
    <w:rsid w:val="00E61597"/>
    <w:rsid w:val="00E622D6"/>
    <w:rsid w:val="00E624FB"/>
    <w:rsid w:val="00E628C1"/>
    <w:rsid w:val="00E62F4E"/>
    <w:rsid w:val="00E62F51"/>
    <w:rsid w:val="00E63C4F"/>
    <w:rsid w:val="00E63D10"/>
    <w:rsid w:val="00E65207"/>
    <w:rsid w:val="00E659D3"/>
    <w:rsid w:val="00E65DBD"/>
    <w:rsid w:val="00E668ED"/>
    <w:rsid w:val="00E66916"/>
    <w:rsid w:val="00E66E38"/>
    <w:rsid w:val="00E671D8"/>
    <w:rsid w:val="00E674F0"/>
    <w:rsid w:val="00E67726"/>
    <w:rsid w:val="00E67AF3"/>
    <w:rsid w:val="00E67DBA"/>
    <w:rsid w:val="00E67DEC"/>
    <w:rsid w:val="00E70398"/>
    <w:rsid w:val="00E7039C"/>
    <w:rsid w:val="00E70649"/>
    <w:rsid w:val="00E708B7"/>
    <w:rsid w:val="00E70DA4"/>
    <w:rsid w:val="00E70E2B"/>
    <w:rsid w:val="00E71225"/>
    <w:rsid w:val="00E71AC8"/>
    <w:rsid w:val="00E7217D"/>
    <w:rsid w:val="00E72D4D"/>
    <w:rsid w:val="00E72D75"/>
    <w:rsid w:val="00E72DBD"/>
    <w:rsid w:val="00E73F69"/>
    <w:rsid w:val="00E75272"/>
    <w:rsid w:val="00E75710"/>
    <w:rsid w:val="00E759C1"/>
    <w:rsid w:val="00E75C4C"/>
    <w:rsid w:val="00E75D93"/>
    <w:rsid w:val="00E7730E"/>
    <w:rsid w:val="00E77827"/>
    <w:rsid w:val="00E7798E"/>
    <w:rsid w:val="00E77DCC"/>
    <w:rsid w:val="00E800D7"/>
    <w:rsid w:val="00E802F2"/>
    <w:rsid w:val="00E80498"/>
    <w:rsid w:val="00E80A8C"/>
    <w:rsid w:val="00E80B18"/>
    <w:rsid w:val="00E80BB6"/>
    <w:rsid w:val="00E80C59"/>
    <w:rsid w:val="00E813CB"/>
    <w:rsid w:val="00E813FE"/>
    <w:rsid w:val="00E819D8"/>
    <w:rsid w:val="00E81CE1"/>
    <w:rsid w:val="00E81E0D"/>
    <w:rsid w:val="00E82B94"/>
    <w:rsid w:val="00E82FCE"/>
    <w:rsid w:val="00E83713"/>
    <w:rsid w:val="00E83B36"/>
    <w:rsid w:val="00E83C8F"/>
    <w:rsid w:val="00E83DAA"/>
    <w:rsid w:val="00E83E6F"/>
    <w:rsid w:val="00E8560B"/>
    <w:rsid w:val="00E858C6"/>
    <w:rsid w:val="00E85C29"/>
    <w:rsid w:val="00E85C5E"/>
    <w:rsid w:val="00E85CD8"/>
    <w:rsid w:val="00E86165"/>
    <w:rsid w:val="00E8644E"/>
    <w:rsid w:val="00E86C3C"/>
    <w:rsid w:val="00E87D79"/>
    <w:rsid w:val="00E9012E"/>
    <w:rsid w:val="00E905DF"/>
    <w:rsid w:val="00E907B9"/>
    <w:rsid w:val="00E907CB"/>
    <w:rsid w:val="00E90906"/>
    <w:rsid w:val="00E90CF4"/>
    <w:rsid w:val="00E90F25"/>
    <w:rsid w:val="00E9137E"/>
    <w:rsid w:val="00E9165A"/>
    <w:rsid w:val="00E91A41"/>
    <w:rsid w:val="00E91B5E"/>
    <w:rsid w:val="00E91F61"/>
    <w:rsid w:val="00E920E6"/>
    <w:rsid w:val="00E9227D"/>
    <w:rsid w:val="00E92543"/>
    <w:rsid w:val="00E9273A"/>
    <w:rsid w:val="00E92811"/>
    <w:rsid w:val="00E9298C"/>
    <w:rsid w:val="00E92C6F"/>
    <w:rsid w:val="00E92DA4"/>
    <w:rsid w:val="00E92E8F"/>
    <w:rsid w:val="00E934AF"/>
    <w:rsid w:val="00E936AD"/>
    <w:rsid w:val="00E93807"/>
    <w:rsid w:val="00E93B41"/>
    <w:rsid w:val="00E93D60"/>
    <w:rsid w:val="00E93F40"/>
    <w:rsid w:val="00E9452B"/>
    <w:rsid w:val="00E94533"/>
    <w:rsid w:val="00E94BE0"/>
    <w:rsid w:val="00E94E5A"/>
    <w:rsid w:val="00E95924"/>
    <w:rsid w:val="00E959A8"/>
    <w:rsid w:val="00E95C57"/>
    <w:rsid w:val="00E9619B"/>
    <w:rsid w:val="00E96207"/>
    <w:rsid w:val="00E96237"/>
    <w:rsid w:val="00E964C8"/>
    <w:rsid w:val="00E970A9"/>
    <w:rsid w:val="00E97388"/>
    <w:rsid w:val="00E9741D"/>
    <w:rsid w:val="00E976BD"/>
    <w:rsid w:val="00E978DC"/>
    <w:rsid w:val="00E97AF0"/>
    <w:rsid w:val="00E97D6F"/>
    <w:rsid w:val="00EA042B"/>
    <w:rsid w:val="00EA053B"/>
    <w:rsid w:val="00EA05A0"/>
    <w:rsid w:val="00EA0632"/>
    <w:rsid w:val="00EA0702"/>
    <w:rsid w:val="00EA0D5D"/>
    <w:rsid w:val="00EA0D7F"/>
    <w:rsid w:val="00EA125E"/>
    <w:rsid w:val="00EA136C"/>
    <w:rsid w:val="00EA14FC"/>
    <w:rsid w:val="00EA1E0F"/>
    <w:rsid w:val="00EA231D"/>
    <w:rsid w:val="00EA33D9"/>
    <w:rsid w:val="00EA343B"/>
    <w:rsid w:val="00EA3A57"/>
    <w:rsid w:val="00EA3BE4"/>
    <w:rsid w:val="00EA466B"/>
    <w:rsid w:val="00EA474D"/>
    <w:rsid w:val="00EA4D32"/>
    <w:rsid w:val="00EA5353"/>
    <w:rsid w:val="00EA53AA"/>
    <w:rsid w:val="00EA579F"/>
    <w:rsid w:val="00EA5992"/>
    <w:rsid w:val="00EA67DC"/>
    <w:rsid w:val="00EA6D39"/>
    <w:rsid w:val="00EA6E2B"/>
    <w:rsid w:val="00EA7142"/>
    <w:rsid w:val="00EA744F"/>
    <w:rsid w:val="00EA7530"/>
    <w:rsid w:val="00EB0321"/>
    <w:rsid w:val="00EB032B"/>
    <w:rsid w:val="00EB0334"/>
    <w:rsid w:val="00EB0B9C"/>
    <w:rsid w:val="00EB0C20"/>
    <w:rsid w:val="00EB15B7"/>
    <w:rsid w:val="00EB1DC2"/>
    <w:rsid w:val="00EB22C9"/>
    <w:rsid w:val="00EB2D87"/>
    <w:rsid w:val="00EB2E42"/>
    <w:rsid w:val="00EB3113"/>
    <w:rsid w:val="00EB34D9"/>
    <w:rsid w:val="00EB357C"/>
    <w:rsid w:val="00EB38B5"/>
    <w:rsid w:val="00EB3B53"/>
    <w:rsid w:val="00EB4161"/>
    <w:rsid w:val="00EB42CE"/>
    <w:rsid w:val="00EB458C"/>
    <w:rsid w:val="00EB4649"/>
    <w:rsid w:val="00EB469E"/>
    <w:rsid w:val="00EB4A52"/>
    <w:rsid w:val="00EB4A78"/>
    <w:rsid w:val="00EB4AA9"/>
    <w:rsid w:val="00EB4E74"/>
    <w:rsid w:val="00EB51A6"/>
    <w:rsid w:val="00EB5876"/>
    <w:rsid w:val="00EB5C59"/>
    <w:rsid w:val="00EB6135"/>
    <w:rsid w:val="00EB6271"/>
    <w:rsid w:val="00EB6C27"/>
    <w:rsid w:val="00EB791B"/>
    <w:rsid w:val="00EB7EA2"/>
    <w:rsid w:val="00EC028A"/>
    <w:rsid w:val="00EC06F0"/>
    <w:rsid w:val="00EC07C3"/>
    <w:rsid w:val="00EC07ED"/>
    <w:rsid w:val="00EC0EE3"/>
    <w:rsid w:val="00EC13E5"/>
    <w:rsid w:val="00EC1531"/>
    <w:rsid w:val="00EC1962"/>
    <w:rsid w:val="00EC1BAB"/>
    <w:rsid w:val="00EC1BEA"/>
    <w:rsid w:val="00EC1D5D"/>
    <w:rsid w:val="00EC1FCC"/>
    <w:rsid w:val="00EC236B"/>
    <w:rsid w:val="00EC2D51"/>
    <w:rsid w:val="00EC357C"/>
    <w:rsid w:val="00EC429D"/>
    <w:rsid w:val="00EC44A5"/>
    <w:rsid w:val="00EC46D9"/>
    <w:rsid w:val="00EC4BC2"/>
    <w:rsid w:val="00EC53E7"/>
    <w:rsid w:val="00EC57FF"/>
    <w:rsid w:val="00EC5809"/>
    <w:rsid w:val="00EC5A83"/>
    <w:rsid w:val="00EC5F0C"/>
    <w:rsid w:val="00EC5F2C"/>
    <w:rsid w:val="00EC6457"/>
    <w:rsid w:val="00EC6516"/>
    <w:rsid w:val="00EC6B17"/>
    <w:rsid w:val="00EC706C"/>
    <w:rsid w:val="00EC7631"/>
    <w:rsid w:val="00EC768F"/>
    <w:rsid w:val="00EC77AE"/>
    <w:rsid w:val="00EC79C0"/>
    <w:rsid w:val="00EC7FC1"/>
    <w:rsid w:val="00ED035D"/>
    <w:rsid w:val="00ED0434"/>
    <w:rsid w:val="00ED0D11"/>
    <w:rsid w:val="00ED1016"/>
    <w:rsid w:val="00ED1674"/>
    <w:rsid w:val="00ED169E"/>
    <w:rsid w:val="00ED16FF"/>
    <w:rsid w:val="00ED18EC"/>
    <w:rsid w:val="00ED1A76"/>
    <w:rsid w:val="00ED1CF9"/>
    <w:rsid w:val="00ED1D7D"/>
    <w:rsid w:val="00ED223E"/>
    <w:rsid w:val="00ED230C"/>
    <w:rsid w:val="00ED2636"/>
    <w:rsid w:val="00ED303B"/>
    <w:rsid w:val="00ED3449"/>
    <w:rsid w:val="00ED3B51"/>
    <w:rsid w:val="00ED474C"/>
    <w:rsid w:val="00ED4811"/>
    <w:rsid w:val="00ED4905"/>
    <w:rsid w:val="00ED492B"/>
    <w:rsid w:val="00ED4D7D"/>
    <w:rsid w:val="00ED4DAA"/>
    <w:rsid w:val="00ED52D9"/>
    <w:rsid w:val="00ED5749"/>
    <w:rsid w:val="00ED5D75"/>
    <w:rsid w:val="00ED6495"/>
    <w:rsid w:val="00ED7103"/>
    <w:rsid w:val="00ED726E"/>
    <w:rsid w:val="00ED75E5"/>
    <w:rsid w:val="00ED79FA"/>
    <w:rsid w:val="00ED7D79"/>
    <w:rsid w:val="00ED7E43"/>
    <w:rsid w:val="00EE077F"/>
    <w:rsid w:val="00EE09A3"/>
    <w:rsid w:val="00EE0CD0"/>
    <w:rsid w:val="00EE0D46"/>
    <w:rsid w:val="00EE2888"/>
    <w:rsid w:val="00EE2B2B"/>
    <w:rsid w:val="00EE2B62"/>
    <w:rsid w:val="00EE2CF7"/>
    <w:rsid w:val="00EE2D38"/>
    <w:rsid w:val="00EE2D60"/>
    <w:rsid w:val="00EE2DBE"/>
    <w:rsid w:val="00EE2F8C"/>
    <w:rsid w:val="00EE2FBC"/>
    <w:rsid w:val="00EE3454"/>
    <w:rsid w:val="00EE39C8"/>
    <w:rsid w:val="00EE3C34"/>
    <w:rsid w:val="00EE3DA2"/>
    <w:rsid w:val="00EE3EA4"/>
    <w:rsid w:val="00EE407B"/>
    <w:rsid w:val="00EE408A"/>
    <w:rsid w:val="00EE40D4"/>
    <w:rsid w:val="00EE4178"/>
    <w:rsid w:val="00EE4310"/>
    <w:rsid w:val="00EE4CD0"/>
    <w:rsid w:val="00EE5B69"/>
    <w:rsid w:val="00EE5F6C"/>
    <w:rsid w:val="00EE602E"/>
    <w:rsid w:val="00EE60DB"/>
    <w:rsid w:val="00EE63FF"/>
    <w:rsid w:val="00EE7308"/>
    <w:rsid w:val="00EE73A5"/>
    <w:rsid w:val="00EE73C9"/>
    <w:rsid w:val="00EE7A56"/>
    <w:rsid w:val="00EE7D07"/>
    <w:rsid w:val="00EE7E24"/>
    <w:rsid w:val="00EE7ED6"/>
    <w:rsid w:val="00EF0516"/>
    <w:rsid w:val="00EF0615"/>
    <w:rsid w:val="00EF13CE"/>
    <w:rsid w:val="00EF1C3C"/>
    <w:rsid w:val="00EF1FC8"/>
    <w:rsid w:val="00EF23F1"/>
    <w:rsid w:val="00EF24AC"/>
    <w:rsid w:val="00EF2884"/>
    <w:rsid w:val="00EF33BF"/>
    <w:rsid w:val="00EF369D"/>
    <w:rsid w:val="00EF383B"/>
    <w:rsid w:val="00EF4088"/>
    <w:rsid w:val="00EF422B"/>
    <w:rsid w:val="00EF51E7"/>
    <w:rsid w:val="00EF5632"/>
    <w:rsid w:val="00EF5678"/>
    <w:rsid w:val="00EF5813"/>
    <w:rsid w:val="00EF5A1D"/>
    <w:rsid w:val="00EF5C8B"/>
    <w:rsid w:val="00EF5E07"/>
    <w:rsid w:val="00EF5FC3"/>
    <w:rsid w:val="00EF7983"/>
    <w:rsid w:val="00EF7CB5"/>
    <w:rsid w:val="00EF7D1D"/>
    <w:rsid w:val="00EF7EF5"/>
    <w:rsid w:val="00F00368"/>
    <w:rsid w:val="00F00ACB"/>
    <w:rsid w:val="00F00D4F"/>
    <w:rsid w:val="00F0100D"/>
    <w:rsid w:val="00F0119A"/>
    <w:rsid w:val="00F01522"/>
    <w:rsid w:val="00F0157D"/>
    <w:rsid w:val="00F01BA2"/>
    <w:rsid w:val="00F01D6A"/>
    <w:rsid w:val="00F01E37"/>
    <w:rsid w:val="00F02370"/>
    <w:rsid w:val="00F0263C"/>
    <w:rsid w:val="00F028F8"/>
    <w:rsid w:val="00F02EC3"/>
    <w:rsid w:val="00F032DA"/>
    <w:rsid w:val="00F03A23"/>
    <w:rsid w:val="00F03B01"/>
    <w:rsid w:val="00F03CF6"/>
    <w:rsid w:val="00F03F38"/>
    <w:rsid w:val="00F042D1"/>
    <w:rsid w:val="00F0466E"/>
    <w:rsid w:val="00F0510B"/>
    <w:rsid w:val="00F0518A"/>
    <w:rsid w:val="00F0529B"/>
    <w:rsid w:val="00F052F0"/>
    <w:rsid w:val="00F0554D"/>
    <w:rsid w:val="00F05893"/>
    <w:rsid w:val="00F06007"/>
    <w:rsid w:val="00F061F5"/>
    <w:rsid w:val="00F062C3"/>
    <w:rsid w:val="00F0657E"/>
    <w:rsid w:val="00F077C5"/>
    <w:rsid w:val="00F07A80"/>
    <w:rsid w:val="00F07B1D"/>
    <w:rsid w:val="00F07E33"/>
    <w:rsid w:val="00F10392"/>
    <w:rsid w:val="00F105C2"/>
    <w:rsid w:val="00F10F89"/>
    <w:rsid w:val="00F110E9"/>
    <w:rsid w:val="00F111AC"/>
    <w:rsid w:val="00F11B50"/>
    <w:rsid w:val="00F1267B"/>
    <w:rsid w:val="00F12780"/>
    <w:rsid w:val="00F12A17"/>
    <w:rsid w:val="00F131C8"/>
    <w:rsid w:val="00F13456"/>
    <w:rsid w:val="00F137F1"/>
    <w:rsid w:val="00F13A58"/>
    <w:rsid w:val="00F13B71"/>
    <w:rsid w:val="00F13CDF"/>
    <w:rsid w:val="00F13D54"/>
    <w:rsid w:val="00F13DA1"/>
    <w:rsid w:val="00F13E88"/>
    <w:rsid w:val="00F142CE"/>
    <w:rsid w:val="00F14499"/>
    <w:rsid w:val="00F14916"/>
    <w:rsid w:val="00F14D16"/>
    <w:rsid w:val="00F14D2F"/>
    <w:rsid w:val="00F14DA6"/>
    <w:rsid w:val="00F1519E"/>
    <w:rsid w:val="00F154AC"/>
    <w:rsid w:val="00F15640"/>
    <w:rsid w:val="00F15E09"/>
    <w:rsid w:val="00F163A6"/>
    <w:rsid w:val="00F16791"/>
    <w:rsid w:val="00F1694C"/>
    <w:rsid w:val="00F16CE1"/>
    <w:rsid w:val="00F16DFB"/>
    <w:rsid w:val="00F170BC"/>
    <w:rsid w:val="00F171E2"/>
    <w:rsid w:val="00F1733C"/>
    <w:rsid w:val="00F17360"/>
    <w:rsid w:val="00F173F3"/>
    <w:rsid w:val="00F17483"/>
    <w:rsid w:val="00F175C2"/>
    <w:rsid w:val="00F178C4"/>
    <w:rsid w:val="00F1794E"/>
    <w:rsid w:val="00F179EE"/>
    <w:rsid w:val="00F17FF5"/>
    <w:rsid w:val="00F2042F"/>
    <w:rsid w:val="00F20767"/>
    <w:rsid w:val="00F208E1"/>
    <w:rsid w:val="00F20D95"/>
    <w:rsid w:val="00F2152B"/>
    <w:rsid w:val="00F21B14"/>
    <w:rsid w:val="00F21B22"/>
    <w:rsid w:val="00F22CF2"/>
    <w:rsid w:val="00F22F49"/>
    <w:rsid w:val="00F22F67"/>
    <w:rsid w:val="00F22F86"/>
    <w:rsid w:val="00F23207"/>
    <w:rsid w:val="00F234AF"/>
    <w:rsid w:val="00F23EBC"/>
    <w:rsid w:val="00F2405A"/>
    <w:rsid w:val="00F240B7"/>
    <w:rsid w:val="00F242B7"/>
    <w:rsid w:val="00F24B66"/>
    <w:rsid w:val="00F25BCD"/>
    <w:rsid w:val="00F26154"/>
    <w:rsid w:val="00F26234"/>
    <w:rsid w:val="00F26433"/>
    <w:rsid w:val="00F26623"/>
    <w:rsid w:val="00F26904"/>
    <w:rsid w:val="00F26CB6"/>
    <w:rsid w:val="00F272A7"/>
    <w:rsid w:val="00F2742D"/>
    <w:rsid w:val="00F2750B"/>
    <w:rsid w:val="00F27514"/>
    <w:rsid w:val="00F277F2"/>
    <w:rsid w:val="00F27806"/>
    <w:rsid w:val="00F27B2D"/>
    <w:rsid w:val="00F27C08"/>
    <w:rsid w:val="00F27F84"/>
    <w:rsid w:val="00F30484"/>
    <w:rsid w:val="00F30E28"/>
    <w:rsid w:val="00F30FB1"/>
    <w:rsid w:val="00F3123D"/>
    <w:rsid w:val="00F31572"/>
    <w:rsid w:val="00F31A99"/>
    <w:rsid w:val="00F3211E"/>
    <w:rsid w:val="00F325EE"/>
    <w:rsid w:val="00F33121"/>
    <w:rsid w:val="00F338C9"/>
    <w:rsid w:val="00F33A6B"/>
    <w:rsid w:val="00F33F2D"/>
    <w:rsid w:val="00F340F9"/>
    <w:rsid w:val="00F342E6"/>
    <w:rsid w:val="00F346B3"/>
    <w:rsid w:val="00F348F0"/>
    <w:rsid w:val="00F349C6"/>
    <w:rsid w:val="00F34A64"/>
    <w:rsid w:val="00F34DB4"/>
    <w:rsid w:val="00F34F1D"/>
    <w:rsid w:val="00F3519E"/>
    <w:rsid w:val="00F353D1"/>
    <w:rsid w:val="00F356CC"/>
    <w:rsid w:val="00F35A80"/>
    <w:rsid w:val="00F36074"/>
    <w:rsid w:val="00F36A63"/>
    <w:rsid w:val="00F36DBE"/>
    <w:rsid w:val="00F36F48"/>
    <w:rsid w:val="00F37280"/>
    <w:rsid w:val="00F37D57"/>
    <w:rsid w:val="00F40047"/>
    <w:rsid w:val="00F4004A"/>
    <w:rsid w:val="00F400B0"/>
    <w:rsid w:val="00F401C1"/>
    <w:rsid w:val="00F406CE"/>
    <w:rsid w:val="00F40D3E"/>
    <w:rsid w:val="00F40F07"/>
    <w:rsid w:val="00F41285"/>
    <w:rsid w:val="00F41464"/>
    <w:rsid w:val="00F4157C"/>
    <w:rsid w:val="00F415D3"/>
    <w:rsid w:val="00F421D6"/>
    <w:rsid w:val="00F422FF"/>
    <w:rsid w:val="00F42395"/>
    <w:rsid w:val="00F42584"/>
    <w:rsid w:val="00F42CB0"/>
    <w:rsid w:val="00F42F56"/>
    <w:rsid w:val="00F4373B"/>
    <w:rsid w:val="00F43B8F"/>
    <w:rsid w:val="00F43CAB"/>
    <w:rsid w:val="00F44425"/>
    <w:rsid w:val="00F449CE"/>
    <w:rsid w:val="00F4509E"/>
    <w:rsid w:val="00F45524"/>
    <w:rsid w:val="00F4615E"/>
    <w:rsid w:val="00F468B0"/>
    <w:rsid w:val="00F46A4F"/>
    <w:rsid w:val="00F4729F"/>
    <w:rsid w:val="00F47C3F"/>
    <w:rsid w:val="00F50300"/>
    <w:rsid w:val="00F504F4"/>
    <w:rsid w:val="00F50CD8"/>
    <w:rsid w:val="00F510CB"/>
    <w:rsid w:val="00F51285"/>
    <w:rsid w:val="00F51B2B"/>
    <w:rsid w:val="00F51DCF"/>
    <w:rsid w:val="00F5234B"/>
    <w:rsid w:val="00F54845"/>
    <w:rsid w:val="00F549C2"/>
    <w:rsid w:val="00F54B8B"/>
    <w:rsid w:val="00F54C68"/>
    <w:rsid w:val="00F54E66"/>
    <w:rsid w:val="00F5609C"/>
    <w:rsid w:val="00F5611C"/>
    <w:rsid w:val="00F563AD"/>
    <w:rsid w:val="00F56668"/>
    <w:rsid w:val="00F56B0B"/>
    <w:rsid w:val="00F570A0"/>
    <w:rsid w:val="00F57804"/>
    <w:rsid w:val="00F60033"/>
    <w:rsid w:val="00F6079A"/>
    <w:rsid w:val="00F60949"/>
    <w:rsid w:val="00F60B13"/>
    <w:rsid w:val="00F60B41"/>
    <w:rsid w:val="00F60CF0"/>
    <w:rsid w:val="00F611CA"/>
    <w:rsid w:val="00F61435"/>
    <w:rsid w:val="00F6179E"/>
    <w:rsid w:val="00F61A87"/>
    <w:rsid w:val="00F62611"/>
    <w:rsid w:val="00F62B9D"/>
    <w:rsid w:val="00F62FA4"/>
    <w:rsid w:val="00F63321"/>
    <w:rsid w:val="00F6345C"/>
    <w:rsid w:val="00F635B0"/>
    <w:rsid w:val="00F63D8A"/>
    <w:rsid w:val="00F63EEC"/>
    <w:rsid w:val="00F647A5"/>
    <w:rsid w:val="00F647F0"/>
    <w:rsid w:val="00F649A8"/>
    <w:rsid w:val="00F64F88"/>
    <w:rsid w:val="00F64FAB"/>
    <w:rsid w:val="00F6517A"/>
    <w:rsid w:val="00F657D8"/>
    <w:rsid w:val="00F65805"/>
    <w:rsid w:val="00F6583C"/>
    <w:rsid w:val="00F65A23"/>
    <w:rsid w:val="00F65D3C"/>
    <w:rsid w:val="00F662CB"/>
    <w:rsid w:val="00F664EB"/>
    <w:rsid w:val="00F66CB7"/>
    <w:rsid w:val="00F66FB8"/>
    <w:rsid w:val="00F67753"/>
    <w:rsid w:val="00F67786"/>
    <w:rsid w:val="00F677CE"/>
    <w:rsid w:val="00F6783F"/>
    <w:rsid w:val="00F67B75"/>
    <w:rsid w:val="00F67EFD"/>
    <w:rsid w:val="00F7008E"/>
    <w:rsid w:val="00F70684"/>
    <w:rsid w:val="00F70B71"/>
    <w:rsid w:val="00F7130A"/>
    <w:rsid w:val="00F71795"/>
    <w:rsid w:val="00F71D99"/>
    <w:rsid w:val="00F71F24"/>
    <w:rsid w:val="00F721A1"/>
    <w:rsid w:val="00F724ED"/>
    <w:rsid w:val="00F72554"/>
    <w:rsid w:val="00F729B9"/>
    <w:rsid w:val="00F72A73"/>
    <w:rsid w:val="00F7362D"/>
    <w:rsid w:val="00F736E2"/>
    <w:rsid w:val="00F73767"/>
    <w:rsid w:val="00F73C54"/>
    <w:rsid w:val="00F73DF5"/>
    <w:rsid w:val="00F7439D"/>
    <w:rsid w:val="00F74572"/>
    <w:rsid w:val="00F745C6"/>
    <w:rsid w:val="00F745DB"/>
    <w:rsid w:val="00F7477C"/>
    <w:rsid w:val="00F74FAF"/>
    <w:rsid w:val="00F7521D"/>
    <w:rsid w:val="00F754DB"/>
    <w:rsid w:val="00F756B5"/>
    <w:rsid w:val="00F75DEF"/>
    <w:rsid w:val="00F76460"/>
    <w:rsid w:val="00F76AC2"/>
    <w:rsid w:val="00F76D1F"/>
    <w:rsid w:val="00F76F8D"/>
    <w:rsid w:val="00F771AA"/>
    <w:rsid w:val="00F77545"/>
    <w:rsid w:val="00F7761C"/>
    <w:rsid w:val="00F80616"/>
    <w:rsid w:val="00F80818"/>
    <w:rsid w:val="00F81057"/>
    <w:rsid w:val="00F81203"/>
    <w:rsid w:val="00F815A6"/>
    <w:rsid w:val="00F8173C"/>
    <w:rsid w:val="00F81D12"/>
    <w:rsid w:val="00F820F0"/>
    <w:rsid w:val="00F82487"/>
    <w:rsid w:val="00F82FA4"/>
    <w:rsid w:val="00F83229"/>
    <w:rsid w:val="00F83526"/>
    <w:rsid w:val="00F8355E"/>
    <w:rsid w:val="00F83648"/>
    <w:rsid w:val="00F83836"/>
    <w:rsid w:val="00F83960"/>
    <w:rsid w:val="00F83A3F"/>
    <w:rsid w:val="00F83A52"/>
    <w:rsid w:val="00F83E8B"/>
    <w:rsid w:val="00F84332"/>
    <w:rsid w:val="00F84674"/>
    <w:rsid w:val="00F84877"/>
    <w:rsid w:val="00F852B0"/>
    <w:rsid w:val="00F85448"/>
    <w:rsid w:val="00F85C7F"/>
    <w:rsid w:val="00F85D27"/>
    <w:rsid w:val="00F865B0"/>
    <w:rsid w:val="00F86946"/>
    <w:rsid w:val="00F86985"/>
    <w:rsid w:val="00F86A56"/>
    <w:rsid w:val="00F86BCF"/>
    <w:rsid w:val="00F87426"/>
    <w:rsid w:val="00F87549"/>
    <w:rsid w:val="00F87815"/>
    <w:rsid w:val="00F87852"/>
    <w:rsid w:val="00F901C5"/>
    <w:rsid w:val="00F902E3"/>
    <w:rsid w:val="00F90460"/>
    <w:rsid w:val="00F90477"/>
    <w:rsid w:val="00F905B5"/>
    <w:rsid w:val="00F90855"/>
    <w:rsid w:val="00F90A1D"/>
    <w:rsid w:val="00F90ACE"/>
    <w:rsid w:val="00F90AD2"/>
    <w:rsid w:val="00F910E9"/>
    <w:rsid w:val="00F9137F"/>
    <w:rsid w:val="00F91AE1"/>
    <w:rsid w:val="00F92160"/>
    <w:rsid w:val="00F922AF"/>
    <w:rsid w:val="00F92465"/>
    <w:rsid w:val="00F927A7"/>
    <w:rsid w:val="00F92964"/>
    <w:rsid w:val="00F92B14"/>
    <w:rsid w:val="00F93229"/>
    <w:rsid w:val="00F937A3"/>
    <w:rsid w:val="00F94B06"/>
    <w:rsid w:val="00F94BA2"/>
    <w:rsid w:val="00F951AD"/>
    <w:rsid w:val="00F95649"/>
    <w:rsid w:val="00F95BB5"/>
    <w:rsid w:val="00F964F4"/>
    <w:rsid w:val="00F96CCC"/>
    <w:rsid w:val="00F9738E"/>
    <w:rsid w:val="00F97BC2"/>
    <w:rsid w:val="00F97C47"/>
    <w:rsid w:val="00F97DEB"/>
    <w:rsid w:val="00FA0F4B"/>
    <w:rsid w:val="00FA0FC5"/>
    <w:rsid w:val="00FA118F"/>
    <w:rsid w:val="00FA16E5"/>
    <w:rsid w:val="00FA1899"/>
    <w:rsid w:val="00FA208B"/>
    <w:rsid w:val="00FA2C88"/>
    <w:rsid w:val="00FA3010"/>
    <w:rsid w:val="00FA3631"/>
    <w:rsid w:val="00FA3695"/>
    <w:rsid w:val="00FA3B9A"/>
    <w:rsid w:val="00FA3ED1"/>
    <w:rsid w:val="00FA3FAA"/>
    <w:rsid w:val="00FA401F"/>
    <w:rsid w:val="00FA42F9"/>
    <w:rsid w:val="00FA44CA"/>
    <w:rsid w:val="00FA4649"/>
    <w:rsid w:val="00FA4D77"/>
    <w:rsid w:val="00FA5012"/>
    <w:rsid w:val="00FA54C0"/>
    <w:rsid w:val="00FA5A62"/>
    <w:rsid w:val="00FA5E54"/>
    <w:rsid w:val="00FA64D5"/>
    <w:rsid w:val="00FA6545"/>
    <w:rsid w:val="00FA6912"/>
    <w:rsid w:val="00FA6AD0"/>
    <w:rsid w:val="00FA6CA7"/>
    <w:rsid w:val="00FA6F57"/>
    <w:rsid w:val="00FA7E23"/>
    <w:rsid w:val="00FA7FBA"/>
    <w:rsid w:val="00FB04D4"/>
    <w:rsid w:val="00FB0701"/>
    <w:rsid w:val="00FB086E"/>
    <w:rsid w:val="00FB0AC4"/>
    <w:rsid w:val="00FB0B3E"/>
    <w:rsid w:val="00FB0F9D"/>
    <w:rsid w:val="00FB1F58"/>
    <w:rsid w:val="00FB21C6"/>
    <w:rsid w:val="00FB23E8"/>
    <w:rsid w:val="00FB2546"/>
    <w:rsid w:val="00FB36C6"/>
    <w:rsid w:val="00FB37DF"/>
    <w:rsid w:val="00FB4002"/>
    <w:rsid w:val="00FB407E"/>
    <w:rsid w:val="00FB4397"/>
    <w:rsid w:val="00FB44FF"/>
    <w:rsid w:val="00FB4516"/>
    <w:rsid w:val="00FB4FBB"/>
    <w:rsid w:val="00FB55E8"/>
    <w:rsid w:val="00FB5734"/>
    <w:rsid w:val="00FB5F72"/>
    <w:rsid w:val="00FB5F76"/>
    <w:rsid w:val="00FB6112"/>
    <w:rsid w:val="00FB622E"/>
    <w:rsid w:val="00FB66C3"/>
    <w:rsid w:val="00FB67B3"/>
    <w:rsid w:val="00FB69E6"/>
    <w:rsid w:val="00FB6BC5"/>
    <w:rsid w:val="00FB6C6E"/>
    <w:rsid w:val="00FB6CA8"/>
    <w:rsid w:val="00FB7296"/>
    <w:rsid w:val="00FB7628"/>
    <w:rsid w:val="00FC00FC"/>
    <w:rsid w:val="00FC1BAB"/>
    <w:rsid w:val="00FC218A"/>
    <w:rsid w:val="00FC24FF"/>
    <w:rsid w:val="00FC254A"/>
    <w:rsid w:val="00FC27C8"/>
    <w:rsid w:val="00FC2C92"/>
    <w:rsid w:val="00FC2CD1"/>
    <w:rsid w:val="00FC3856"/>
    <w:rsid w:val="00FC3D8B"/>
    <w:rsid w:val="00FC3F89"/>
    <w:rsid w:val="00FC45B0"/>
    <w:rsid w:val="00FC4715"/>
    <w:rsid w:val="00FC47D8"/>
    <w:rsid w:val="00FC4EC0"/>
    <w:rsid w:val="00FC516F"/>
    <w:rsid w:val="00FC521A"/>
    <w:rsid w:val="00FC55D4"/>
    <w:rsid w:val="00FC56E9"/>
    <w:rsid w:val="00FC63A9"/>
    <w:rsid w:val="00FC6446"/>
    <w:rsid w:val="00FC6C57"/>
    <w:rsid w:val="00FC6EBF"/>
    <w:rsid w:val="00FC77B0"/>
    <w:rsid w:val="00FC77C5"/>
    <w:rsid w:val="00FD013E"/>
    <w:rsid w:val="00FD040C"/>
    <w:rsid w:val="00FD0A29"/>
    <w:rsid w:val="00FD202C"/>
    <w:rsid w:val="00FD21EA"/>
    <w:rsid w:val="00FD223A"/>
    <w:rsid w:val="00FD25EE"/>
    <w:rsid w:val="00FD29ED"/>
    <w:rsid w:val="00FD3743"/>
    <w:rsid w:val="00FD37F6"/>
    <w:rsid w:val="00FD3D90"/>
    <w:rsid w:val="00FD3E11"/>
    <w:rsid w:val="00FD453B"/>
    <w:rsid w:val="00FD4590"/>
    <w:rsid w:val="00FD583D"/>
    <w:rsid w:val="00FD619F"/>
    <w:rsid w:val="00FD62E4"/>
    <w:rsid w:val="00FD68EE"/>
    <w:rsid w:val="00FD6AC3"/>
    <w:rsid w:val="00FD6C8F"/>
    <w:rsid w:val="00FD6DF9"/>
    <w:rsid w:val="00FD71D9"/>
    <w:rsid w:val="00FD754B"/>
    <w:rsid w:val="00FD7956"/>
    <w:rsid w:val="00FD7BAD"/>
    <w:rsid w:val="00FD7C22"/>
    <w:rsid w:val="00FE04DF"/>
    <w:rsid w:val="00FE07E3"/>
    <w:rsid w:val="00FE0C8B"/>
    <w:rsid w:val="00FE13DB"/>
    <w:rsid w:val="00FE13FF"/>
    <w:rsid w:val="00FE1706"/>
    <w:rsid w:val="00FE1E82"/>
    <w:rsid w:val="00FE2175"/>
    <w:rsid w:val="00FE281A"/>
    <w:rsid w:val="00FE2A61"/>
    <w:rsid w:val="00FE2E83"/>
    <w:rsid w:val="00FE31E2"/>
    <w:rsid w:val="00FE324A"/>
    <w:rsid w:val="00FE3744"/>
    <w:rsid w:val="00FE3D48"/>
    <w:rsid w:val="00FE4164"/>
    <w:rsid w:val="00FE41BE"/>
    <w:rsid w:val="00FE48B3"/>
    <w:rsid w:val="00FE4BC4"/>
    <w:rsid w:val="00FE4EC1"/>
    <w:rsid w:val="00FE5B29"/>
    <w:rsid w:val="00FE64C3"/>
    <w:rsid w:val="00FE7F2F"/>
    <w:rsid w:val="00FF02F5"/>
    <w:rsid w:val="00FF0450"/>
    <w:rsid w:val="00FF07FB"/>
    <w:rsid w:val="00FF0BD1"/>
    <w:rsid w:val="00FF10DB"/>
    <w:rsid w:val="00FF1448"/>
    <w:rsid w:val="00FF225C"/>
    <w:rsid w:val="00FF2307"/>
    <w:rsid w:val="00FF2865"/>
    <w:rsid w:val="00FF2F11"/>
    <w:rsid w:val="00FF3574"/>
    <w:rsid w:val="00FF3591"/>
    <w:rsid w:val="00FF39CD"/>
    <w:rsid w:val="00FF3B30"/>
    <w:rsid w:val="00FF3B68"/>
    <w:rsid w:val="00FF3F9B"/>
    <w:rsid w:val="00FF40A2"/>
    <w:rsid w:val="00FF41AE"/>
    <w:rsid w:val="00FF4874"/>
    <w:rsid w:val="00FF515E"/>
    <w:rsid w:val="00FF55DC"/>
    <w:rsid w:val="00FF569F"/>
    <w:rsid w:val="00FF587E"/>
    <w:rsid w:val="00FF5D51"/>
    <w:rsid w:val="00FF61AC"/>
    <w:rsid w:val="00FF61C7"/>
    <w:rsid w:val="00FF6CF8"/>
    <w:rsid w:val="00FF70A8"/>
    <w:rsid w:val="00FF7479"/>
    <w:rsid w:val="00FF792E"/>
    <w:rsid w:val="00FF7D41"/>
    <w:rsid w:val="041ED528"/>
    <w:rsid w:val="068EE3B8"/>
    <w:rsid w:val="0A527B7C"/>
    <w:rsid w:val="0B0FFB91"/>
    <w:rsid w:val="0B44D987"/>
    <w:rsid w:val="0CF9E941"/>
    <w:rsid w:val="0D3611E9"/>
    <w:rsid w:val="0EBEDA70"/>
    <w:rsid w:val="10379C33"/>
    <w:rsid w:val="110FDE34"/>
    <w:rsid w:val="112861DE"/>
    <w:rsid w:val="15CF8CDF"/>
    <w:rsid w:val="16088899"/>
    <w:rsid w:val="1B353389"/>
    <w:rsid w:val="1C4E4767"/>
    <w:rsid w:val="1CB885E7"/>
    <w:rsid w:val="1D6F614F"/>
    <w:rsid w:val="1F083AF2"/>
    <w:rsid w:val="204DC118"/>
    <w:rsid w:val="22307CCB"/>
    <w:rsid w:val="229D2114"/>
    <w:rsid w:val="25D9FD23"/>
    <w:rsid w:val="26DF4D00"/>
    <w:rsid w:val="27C2C4C2"/>
    <w:rsid w:val="2E0DFB22"/>
    <w:rsid w:val="2E71DE13"/>
    <w:rsid w:val="3076D735"/>
    <w:rsid w:val="322F731B"/>
    <w:rsid w:val="335F99CC"/>
    <w:rsid w:val="3474ADE2"/>
    <w:rsid w:val="35E413B1"/>
    <w:rsid w:val="3826EF46"/>
    <w:rsid w:val="3BBA4B5D"/>
    <w:rsid w:val="3D910FBE"/>
    <w:rsid w:val="3DC0C9A7"/>
    <w:rsid w:val="3FFA9C09"/>
    <w:rsid w:val="43258004"/>
    <w:rsid w:val="4EB08DEE"/>
    <w:rsid w:val="4EEB923B"/>
    <w:rsid w:val="50652527"/>
    <w:rsid w:val="53922832"/>
    <w:rsid w:val="53A4EB9D"/>
    <w:rsid w:val="53F9F413"/>
    <w:rsid w:val="557A82A9"/>
    <w:rsid w:val="59784F2E"/>
    <w:rsid w:val="59F11CDC"/>
    <w:rsid w:val="5D02E012"/>
    <w:rsid w:val="5D127848"/>
    <w:rsid w:val="5EC85EE1"/>
    <w:rsid w:val="5FCC2608"/>
    <w:rsid w:val="624E8BED"/>
    <w:rsid w:val="6378BB5D"/>
    <w:rsid w:val="67831345"/>
    <w:rsid w:val="679721E3"/>
    <w:rsid w:val="6A1D8835"/>
    <w:rsid w:val="6BE6EE5B"/>
    <w:rsid w:val="6EFD0C24"/>
    <w:rsid w:val="72A8D24D"/>
    <w:rsid w:val="74FA42CD"/>
    <w:rsid w:val="7723994D"/>
    <w:rsid w:val="7B0DA941"/>
    <w:rsid w:val="7B8A4CA9"/>
    <w:rsid w:val="7EBE5D35"/>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D401A53"/>
  <w14:defaultImageDpi w14:val="330"/>
  <w15:docId w15:val="{315CE191-22E4-45C6-A22B-2CB5F7EAC62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b-NO" w:eastAsia="nb-NO" w:bidi="ar-SA"/>
      </w:rPr>
    </w:rPrDefault>
    <w:pPrDefault/>
  </w:docDefaults>
  <w:latentStyles w:defLockedState="0" w:defUIPriority="0" w:defSemiHidden="0" w:defUnhideWhenUsed="0" w:defQFormat="0" w:count="376">
    <w:lsdException w:name="heading 1" w:uiPriority="9" w:qFormat="1"/>
    <w:lsdException w:name="heading 2"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iPriority w:val="4"/>
    <w:rsid w:val="00416241"/>
    <w:pPr>
      <w:spacing w:after="120"/>
    </w:pPr>
    <w:rPr>
      <w:rFonts w:ascii="Aptos" w:eastAsiaTheme="minorHAnsi" w:hAnsi="Aptos" w:cstheme="minorBidi"/>
      <w:sz w:val="22"/>
      <w:szCs w:val="22"/>
    </w:rPr>
  </w:style>
  <w:style w:type="paragraph" w:styleId="Overskrift1">
    <w:name w:val="heading 1"/>
    <w:next w:val="Brdtekst"/>
    <w:link w:val="Overskrift1Tegn"/>
    <w:uiPriority w:val="9"/>
    <w:qFormat/>
    <w:rsid w:val="00864C78"/>
    <w:pPr>
      <w:keepNext/>
      <w:numPr>
        <w:numId w:val="18"/>
      </w:numPr>
      <w:spacing w:before="360" w:after="120"/>
      <w:ind w:left="454" w:hanging="454"/>
      <w:outlineLvl w:val="0"/>
    </w:pPr>
    <w:rPr>
      <w:rFonts w:ascii="Aptos" w:eastAsiaTheme="majorEastAsia" w:hAnsi="Aptos" w:cstheme="majorBidi"/>
      <w:b/>
      <w:bCs/>
      <w:sz w:val="28"/>
      <w:szCs w:val="26"/>
    </w:rPr>
  </w:style>
  <w:style w:type="paragraph" w:styleId="Overskrift2">
    <w:name w:val="heading 2"/>
    <w:basedOn w:val="Overskrift1"/>
    <w:next w:val="Brdtekst"/>
    <w:link w:val="Overskrift2Tegn"/>
    <w:uiPriority w:val="9"/>
    <w:qFormat/>
    <w:rsid w:val="00224CD4"/>
    <w:pPr>
      <w:numPr>
        <w:ilvl w:val="1"/>
      </w:numPr>
      <w:ind w:left="680" w:hanging="680"/>
      <w:outlineLvl w:val="1"/>
    </w:pPr>
    <w:rPr>
      <w:bCs w:val="0"/>
      <w:color w:val="5388AE"/>
    </w:rPr>
  </w:style>
  <w:style w:type="paragraph" w:styleId="Overskrift3">
    <w:name w:val="heading 3"/>
    <w:basedOn w:val="Overskrift2"/>
    <w:next w:val="Brdtekst"/>
    <w:link w:val="Overskrift3Tegn"/>
    <w:uiPriority w:val="9"/>
    <w:qFormat/>
    <w:rsid w:val="007255D0"/>
    <w:pPr>
      <w:numPr>
        <w:ilvl w:val="2"/>
      </w:numPr>
      <w:ind w:left="851" w:hanging="851"/>
      <w:outlineLvl w:val="2"/>
    </w:pPr>
    <w:rPr>
      <w:rFonts w:eastAsia="Times New Roman" w:cs="Times New Roman"/>
      <w:bCs/>
      <w:sz w:val="24"/>
      <w:szCs w:val="20"/>
    </w:rPr>
  </w:style>
  <w:style w:type="paragraph" w:styleId="Overskrift4">
    <w:name w:val="heading 4"/>
    <w:next w:val="Brdtekst"/>
    <w:link w:val="Overskrift4Tegn"/>
    <w:uiPriority w:val="9"/>
    <w:qFormat/>
    <w:rsid w:val="005A4122"/>
    <w:pPr>
      <w:keepNext/>
      <w:spacing w:before="300" w:after="60"/>
      <w:outlineLvl w:val="3"/>
    </w:pPr>
    <w:rPr>
      <w:rFonts w:ascii="Aptos" w:hAnsi="Aptos"/>
      <w:b/>
      <w:bCs/>
      <w:i/>
      <w:sz w:val="24"/>
      <w:szCs w:val="28"/>
    </w:rPr>
  </w:style>
  <w:style w:type="paragraph" w:styleId="Overskrift5">
    <w:name w:val="heading 5"/>
    <w:basedOn w:val="Normal"/>
    <w:next w:val="Normal"/>
    <w:link w:val="Overskrift5Tegn"/>
    <w:uiPriority w:val="9"/>
    <w:unhideWhenUsed/>
    <w:qFormat/>
    <w:rsid w:val="00F94BA2"/>
    <w:pPr>
      <w:numPr>
        <w:ilvl w:val="4"/>
        <w:numId w:val="18"/>
      </w:numPr>
      <w:spacing w:before="240" w:after="60"/>
      <w:outlineLvl w:val="4"/>
    </w:pPr>
    <w:rPr>
      <w:rFonts w:eastAsia="Times New Roman" w:cs="Times New Roman"/>
      <w:b/>
      <w:bCs/>
      <w:i/>
      <w:iCs/>
      <w:sz w:val="26"/>
      <w:szCs w:val="26"/>
    </w:rPr>
  </w:style>
  <w:style w:type="paragraph" w:styleId="Overskrift6">
    <w:name w:val="heading 6"/>
    <w:basedOn w:val="Normal"/>
    <w:next w:val="Normal"/>
    <w:link w:val="Overskrift6Tegn"/>
    <w:uiPriority w:val="9"/>
    <w:unhideWhenUsed/>
    <w:qFormat/>
    <w:rsid w:val="00F94BA2"/>
    <w:pPr>
      <w:numPr>
        <w:ilvl w:val="5"/>
        <w:numId w:val="18"/>
      </w:numPr>
      <w:spacing w:before="240" w:after="60"/>
      <w:outlineLvl w:val="5"/>
    </w:pPr>
    <w:rPr>
      <w:rFonts w:eastAsia="Times New Roman" w:cs="Times New Roman"/>
      <w:b/>
      <w:bCs/>
    </w:rPr>
  </w:style>
  <w:style w:type="paragraph" w:styleId="Overskrift7">
    <w:name w:val="heading 7"/>
    <w:basedOn w:val="Normal"/>
    <w:next w:val="Normal"/>
    <w:link w:val="Overskrift7Tegn"/>
    <w:uiPriority w:val="9"/>
    <w:unhideWhenUsed/>
    <w:qFormat/>
    <w:rsid w:val="00F94BA2"/>
    <w:pPr>
      <w:numPr>
        <w:ilvl w:val="6"/>
        <w:numId w:val="18"/>
      </w:numPr>
      <w:spacing w:before="240" w:after="60"/>
      <w:outlineLvl w:val="6"/>
    </w:pPr>
    <w:rPr>
      <w:rFonts w:eastAsia="Times New Roman" w:cs="Times New Roman"/>
      <w:sz w:val="20"/>
      <w:szCs w:val="24"/>
    </w:rPr>
  </w:style>
  <w:style w:type="paragraph" w:styleId="Overskrift8">
    <w:name w:val="heading 8"/>
    <w:basedOn w:val="Normal"/>
    <w:next w:val="Normal"/>
    <w:link w:val="Overskrift8Tegn"/>
    <w:uiPriority w:val="9"/>
    <w:unhideWhenUsed/>
    <w:qFormat/>
    <w:rsid w:val="00F94BA2"/>
    <w:pPr>
      <w:numPr>
        <w:ilvl w:val="7"/>
        <w:numId w:val="18"/>
      </w:numPr>
      <w:spacing w:before="240" w:after="60"/>
      <w:outlineLvl w:val="7"/>
    </w:pPr>
    <w:rPr>
      <w:rFonts w:eastAsia="Times New Roman" w:cs="Times New Roman"/>
      <w:i/>
      <w:iCs/>
      <w:sz w:val="20"/>
      <w:szCs w:val="24"/>
    </w:rPr>
  </w:style>
  <w:style w:type="paragraph" w:styleId="Overskrift9">
    <w:name w:val="heading 9"/>
    <w:basedOn w:val="Normal"/>
    <w:next w:val="Normal"/>
    <w:link w:val="Overskrift9Tegn"/>
    <w:uiPriority w:val="9"/>
    <w:unhideWhenUsed/>
    <w:qFormat/>
    <w:rsid w:val="00F94BA2"/>
    <w:pPr>
      <w:numPr>
        <w:ilvl w:val="8"/>
        <w:numId w:val="18"/>
      </w:numPr>
      <w:spacing w:before="240" w:after="60"/>
      <w:outlineLvl w:val="8"/>
    </w:pPr>
    <w:rPr>
      <w:rFonts w:eastAsia="Times New Roman" w:cs="Arial"/>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customStyle="1" w:styleId="Overskrift1Tegn">
    <w:name w:val="Overskrift 1 Tegn"/>
    <w:basedOn w:val="Standardskriftforavsnitt"/>
    <w:link w:val="Overskrift1"/>
    <w:uiPriority w:val="9"/>
    <w:rsid w:val="00E70DA4"/>
    <w:rPr>
      <w:rFonts w:ascii="Aptos" w:eastAsiaTheme="majorEastAsia" w:hAnsi="Aptos" w:cstheme="majorBidi"/>
      <w:b/>
      <w:bCs/>
      <w:sz w:val="28"/>
      <w:szCs w:val="26"/>
    </w:rPr>
  </w:style>
  <w:style w:type="character" w:customStyle="1" w:styleId="Overskrift2Tegn">
    <w:name w:val="Overskrift 2 Tegn"/>
    <w:basedOn w:val="Standardskriftforavsnitt"/>
    <w:link w:val="Overskrift2"/>
    <w:uiPriority w:val="9"/>
    <w:rsid w:val="00224CD4"/>
    <w:rPr>
      <w:rFonts w:ascii="Aptos" w:eastAsiaTheme="majorEastAsia" w:hAnsi="Aptos" w:cstheme="majorBidi"/>
      <w:b/>
      <w:color w:val="5388AE"/>
      <w:sz w:val="28"/>
      <w:szCs w:val="26"/>
    </w:rPr>
  </w:style>
  <w:style w:type="character" w:customStyle="1" w:styleId="Overskrift3Tegn">
    <w:name w:val="Overskrift 3 Tegn"/>
    <w:basedOn w:val="Standardskriftforavsnitt"/>
    <w:link w:val="Overskrift3"/>
    <w:uiPriority w:val="9"/>
    <w:rsid w:val="007255D0"/>
    <w:rPr>
      <w:rFonts w:ascii="Aptos" w:hAnsi="Aptos"/>
      <w:b/>
      <w:bCs/>
      <w:color w:val="5388AE"/>
      <w:sz w:val="24"/>
    </w:rPr>
  </w:style>
  <w:style w:type="character" w:customStyle="1" w:styleId="Overskrift4Tegn">
    <w:name w:val="Overskrift 4 Tegn"/>
    <w:basedOn w:val="Standardskriftforavsnitt"/>
    <w:link w:val="Overskrift4"/>
    <w:uiPriority w:val="9"/>
    <w:rsid w:val="005A4122"/>
    <w:rPr>
      <w:rFonts w:ascii="Aptos" w:hAnsi="Aptos"/>
      <w:b/>
      <w:bCs/>
      <w:i/>
      <w:sz w:val="24"/>
      <w:szCs w:val="28"/>
    </w:rPr>
  </w:style>
  <w:style w:type="paragraph" w:styleId="Topptekst">
    <w:name w:val="header"/>
    <w:basedOn w:val="Normal"/>
    <w:link w:val="TopptekstTegn"/>
    <w:uiPriority w:val="4"/>
    <w:rsid w:val="00715B5F"/>
    <w:pPr>
      <w:pBdr>
        <w:between w:val="single" w:sz="2" w:space="1" w:color="auto"/>
      </w:pBdr>
      <w:tabs>
        <w:tab w:val="center" w:pos="4820"/>
        <w:tab w:val="right" w:pos="9639"/>
      </w:tabs>
      <w:spacing w:after="0"/>
    </w:pPr>
    <w:rPr>
      <w:sz w:val="20"/>
    </w:rPr>
  </w:style>
  <w:style w:type="character" w:styleId="Sidetall">
    <w:name w:val="page number"/>
    <w:uiPriority w:val="4"/>
    <w:rsid w:val="00930D67"/>
    <w:rPr>
      <w:rFonts w:ascii="Aptos" w:hAnsi="Aptos"/>
      <w:sz w:val="16"/>
      <w:lang w:val="nb-NO"/>
    </w:rPr>
  </w:style>
  <w:style w:type="paragraph" w:customStyle="1" w:styleId="MedHilsen">
    <w:name w:val="MedHilsen"/>
    <w:basedOn w:val="Normal"/>
    <w:uiPriority w:val="4"/>
    <w:rsid w:val="00930D67"/>
    <w:pPr>
      <w:spacing w:after="0"/>
    </w:pPr>
  </w:style>
  <w:style w:type="paragraph" w:customStyle="1" w:styleId="KontaktInfo">
    <w:name w:val="KontaktInfo"/>
    <w:basedOn w:val="Normal"/>
    <w:uiPriority w:val="4"/>
    <w:rsid w:val="007B52D1"/>
    <w:pPr>
      <w:tabs>
        <w:tab w:val="right" w:pos="8930"/>
      </w:tabs>
      <w:spacing w:after="20"/>
      <w:ind w:left="-709"/>
    </w:pPr>
    <w:rPr>
      <w:noProof/>
      <w:sz w:val="16"/>
      <w:szCs w:val="16"/>
    </w:rPr>
  </w:style>
  <w:style w:type="character" w:customStyle="1" w:styleId="BunntekstTegn">
    <w:name w:val="Bunntekst Tegn"/>
    <w:link w:val="Bunntekst"/>
    <w:uiPriority w:val="99"/>
    <w:rsid w:val="00766BD2"/>
    <w:rPr>
      <w:rFonts w:ascii="Aptos" w:eastAsiaTheme="minorHAnsi" w:hAnsi="Aptos" w:cs="Arial"/>
      <w:sz w:val="16"/>
      <w:szCs w:val="16"/>
      <w:lang w:val="nb-NO"/>
    </w:rPr>
  </w:style>
  <w:style w:type="paragraph" w:styleId="Bunntekst">
    <w:name w:val="footer"/>
    <w:basedOn w:val="Normal"/>
    <w:link w:val="BunntekstTegn"/>
    <w:uiPriority w:val="99"/>
    <w:rsid w:val="00766BD2"/>
    <w:pPr>
      <w:pBdr>
        <w:top w:val="single" w:sz="2" w:space="6" w:color="auto"/>
      </w:pBdr>
      <w:tabs>
        <w:tab w:val="center" w:pos="4253"/>
        <w:tab w:val="right" w:pos="8931"/>
      </w:tabs>
      <w:spacing w:after="0"/>
      <w:ind w:left="-709"/>
    </w:pPr>
    <w:rPr>
      <w:rFonts w:cs="Arial"/>
      <w:sz w:val="16"/>
      <w:szCs w:val="16"/>
    </w:rPr>
  </w:style>
  <w:style w:type="paragraph" w:styleId="Bobletekst">
    <w:name w:val="Balloon Text"/>
    <w:basedOn w:val="Normal"/>
    <w:link w:val="BobletekstTegn"/>
    <w:uiPriority w:val="4"/>
    <w:rsid w:val="002C67CA"/>
    <w:pPr>
      <w:spacing w:after="0"/>
    </w:pPr>
    <w:rPr>
      <w:rFonts w:cs="Tahoma"/>
      <w:sz w:val="16"/>
      <w:szCs w:val="16"/>
    </w:rPr>
  </w:style>
  <w:style w:type="character" w:customStyle="1" w:styleId="BobletekstTegn">
    <w:name w:val="Bobletekst Tegn"/>
    <w:link w:val="Bobletekst"/>
    <w:uiPriority w:val="4"/>
    <w:rsid w:val="00E70DA4"/>
    <w:rPr>
      <w:rFonts w:ascii="Aptos" w:eastAsiaTheme="minorHAnsi" w:hAnsi="Aptos" w:cs="Tahoma"/>
      <w:sz w:val="16"/>
      <w:szCs w:val="16"/>
      <w:lang w:val="nb-NO"/>
    </w:rPr>
  </w:style>
  <w:style w:type="paragraph" w:customStyle="1" w:styleId="Addressat">
    <w:name w:val="Addressat"/>
    <w:basedOn w:val="Normal"/>
    <w:uiPriority w:val="4"/>
    <w:rsid w:val="00930D67"/>
    <w:pPr>
      <w:spacing w:after="40"/>
    </w:pPr>
  </w:style>
  <w:style w:type="table" w:styleId="Tabellrutenett">
    <w:name w:val="Table Grid"/>
    <w:basedOn w:val="Vanligtabell"/>
    <w:uiPriority w:val="59"/>
    <w:rsid w:val="005307F7"/>
    <w:pPr>
      <w:spacing w:after="12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elltekst">
    <w:name w:val="Tabelltekst"/>
    <w:link w:val="TabelltekstTegn"/>
    <w:uiPriority w:val="4"/>
    <w:rsid w:val="00B361B3"/>
    <w:pPr>
      <w:spacing w:before="60" w:after="40"/>
    </w:pPr>
    <w:rPr>
      <w:rFonts w:ascii="Aptos" w:hAnsi="Aptos"/>
      <w:szCs w:val="24"/>
    </w:rPr>
  </w:style>
  <w:style w:type="paragraph" w:customStyle="1" w:styleId="Sammendrag">
    <w:name w:val="Sammendrag"/>
    <w:basedOn w:val="Normal"/>
    <w:link w:val="SammendragTegn"/>
    <w:uiPriority w:val="4"/>
    <w:rsid w:val="008A3514"/>
    <w:pPr>
      <w:pBdr>
        <w:bottom w:val="single" w:sz="2" w:space="6" w:color="auto"/>
      </w:pBdr>
      <w:tabs>
        <w:tab w:val="right" w:pos="9072"/>
      </w:tabs>
      <w:spacing w:before="60" w:after="60"/>
      <w:ind w:left="-709"/>
    </w:pPr>
    <w:rPr>
      <w:sz w:val="20"/>
      <w:szCs w:val="24"/>
    </w:rPr>
  </w:style>
  <w:style w:type="character" w:customStyle="1" w:styleId="SammendragTegn">
    <w:name w:val="Sammendrag Tegn"/>
    <w:basedOn w:val="Standardskriftforavsnitt"/>
    <w:link w:val="Sammendrag"/>
    <w:uiPriority w:val="4"/>
    <w:rsid w:val="00E70DA4"/>
    <w:rPr>
      <w:rFonts w:ascii="Aptos" w:eastAsiaTheme="minorHAnsi" w:hAnsi="Aptos" w:cstheme="minorBidi"/>
      <w:szCs w:val="24"/>
      <w:lang w:val="nb-NO"/>
    </w:rPr>
  </w:style>
  <w:style w:type="paragraph" w:styleId="Listeavsnitt">
    <w:name w:val="List Paragraph"/>
    <w:basedOn w:val="Normal"/>
    <w:link w:val="ListeavsnittTegn"/>
    <w:uiPriority w:val="34"/>
    <w:unhideWhenUsed/>
    <w:qFormat/>
    <w:rsid w:val="00967210"/>
    <w:pPr>
      <w:numPr>
        <w:numId w:val="19"/>
      </w:numPr>
      <w:spacing w:after="0" w:line="264" w:lineRule="auto"/>
      <w:contextualSpacing/>
    </w:pPr>
    <w:rPr>
      <w:rFonts w:eastAsia="Times New Roman" w:cs="Times New Roman"/>
    </w:rPr>
  </w:style>
  <w:style w:type="character" w:customStyle="1" w:styleId="ListeavsnittTegn">
    <w:name w:val="Listeavsnitt Tegn"/>
    <w:basedOn w:val="Standardskriftforavsnitt"/>
    <w:link w:val="Listeavsnitt"/>
    <w:uiPriority w:val="34"/>
    <w:rsid w:val="00F94BA2"/>
    <w:rPr>
      <w:rFonts w:ascii="Aptos" w:hAnsi="Aptos"/>
      <w:sz w:val="22"/>
      <w:szCs w:val="22"/>
    </w:rPr>
  </w:style>
  <w:style w:type="paragraph" w:customStyle="1" w:styleId="Listepunkter">
    <w:name w:val="Liste punkter"/>
    <w:basedOn w:val="Listeavsnitt"/>
    <w:link w:val="ListepunkterChar"/>
    <w:uiPriority w:val="4"/>
    <w:rsid w:val="009F5773"/>
    <w:pPr>
      <w:numPr>
        <w:numId w:val="1"/>
      </w:numPr>
    </w:pPr>
  </w:style>
  <w:style w:type="character" w:customStyle="1" w:styleId="ListepunkterChar">
    <w:name w:val="Liste punkter Char"/>
    <w:basedOn w:val="ListeavsnittTegn"/>
    <w:link w:val="Listepunkter"/>
    <w:uiPriority w:val="4"/>
    <w:rsid w:val="00E70DA4"/>
    <w:rPr>
      <w:rFonts w:ascii="Aptos" w:hAnsi="Aptos"/>
      <w:sz w:val="22"/>
      <w:szCs w:val="22"/>
    </w:rPr>
  </w:style>
  <w:style w:type="paragraph" w:customStyle="1" w:styleId="ListeNummer">
    <w:name w:val="ListeNummer"/>
    <w:basedOn w:val="Listeavsnitt"/>
    <w:link w:val="ListeNummerTegn"/>
    <w:uiPriority w:val="4"/>
    <w:rsid w:val="009F5773"/>
    <w:pPr>
      <w:numPr>
        <w:numId w:val="2"/>
      </w:numPr>
    </w:pPr>
  </w:style>
  <w:style w:type="character" w:customStyle="1" w:styleId="ListeNummerTegn">
    <w:name w:val="ListeNummer Tegn"/>
    <w:basedOn w:val="ListeavsnittTegn"/>
    <w:link w:val="ListeNummer"/>
    <w:uiPriority w:val="4"/>
    <w:rsid w:val="00E70DA4"/>
    <w:rPr>
      <w:rFonts w:ascii="Aptos" w:hAnsi="Aptos"/>
      <w:sz w:val="22"/>
      <w:szCs w:val="22"/>
    </w:rPr>
  </w:style>
  <w:style w:type="paragraph" w:customStyle="1" w:styleId="Overskrift11">
    <w:name w:val="Overskrift 11"/>
    <w:basedOn w:val="Normal"/>
    <w:uiPriority w:val="4"/>
    <w:rsid w:val="00EF24AC"/>
    <w:pPr>
      <w:numPr>
        <w:numId w:val="3"/>
      </w:numPr>
    </w:pPr>
  </w:style>
  <w:style w:type="paragraph" w:customStyle="1" w:styleId="Overskrift21">
    <w:name w:val="Overskrift 21"/>
    <w:basedOn w:val="Normal"/>
    <w:uiPriority w:val="4"/>
    <w:rsid w:val="00EF24AC"/>
    <w:pPr>
      <w:numPr>
        <w:ilvl w:val="1"/>
        <w:numId w:val="3"/>
      </w:numPr>
    </w:pPr>
  </w:style>
  <w:style w:type="paragraph" w:customStyle="1" w:styleId="Overskrift31">
    <w:name w:val="Overskrift 31"/>
    <w:basedOn w:val="Normal"/>
    <w:uiPriority w:val="4"/>
    <w:rsid w:val="00EF24AC"/>
    <w:pPr>
      <w:numPr>
        <w:ilvl w:val="2"/>
        <w:numId w:val="3"/>
      </w:numPr>
    </w:pPr>
  </w:style>
  <w:style w:type="paragraph" w:customStyle="1" w:styleId="Overskrift41">
    <w:name w:val="Overskrift 41"/>
    <w:basedOn w:val="Normal"/>
    <w:uiPriority w:val="4"/>
    <w:rsid w:val="00EF24AC"/>
    <w:pPr>
      <w:numPr>
        <w:ilvl w:val="3"/>
        <w:numId w:val="3"/>
      </w:numPr>
    </w:pPr>
  </w:style>
  <w:style w:type="paragraph" w:customStyle="1" w:styleId="Overskrift51">
    <w:name w:val="Overskrift 51"/>
    <w:basedOn w:val="Normal"/>
    <w:uiPriority w:val="4"/>
    <w:rsid w:val="00EF24AC"/>
    <w:pPr>
      <w:numPr>
        <w:ilvl w:val="4"/>
        <w:numId w:val="3"/>
      </w:numPr>
    </w:pPr>
  </w:style>
  <w:style w:type="paragraph" w:customStyle="1" w:styleId="Overskrift61">
    <w:name w:val="Overskrift 61"/>
    <w:basedOn w:val="Normal"/>
    <w:uiPriority w:val="4"/>
    <w:rsid w:val="00EF24AC"/>
    <w:pPr>
      <w:numPr>
        <w:ilvl w:val="5"/>
        <w:numId w:val="3"/>
      </w:numPr>
    </w:pPr>
  </w:style>
  <w:style w:type="paragraph" w:customStyle="1" w:styleId="Overskrift71">
    <w:name w:val="Overskrift 71"/>
    <w:basedOn w:val="Normal"/>
    <w:uiPriority w:val="4"/>
    <w:rsid w:val="00EF24AC"/>
    <w:pPr>
      <w:numPr>
        <w:ilvl w:val="6"/>
        <w:numId w:val="3"/>
      </w:numPr>
    </w:pPr>
  </w:style>
  <w:style w:type="paragraph" w:customStyle="1" w:styleId="Overskrift81">
    <w:name w:val="Overskrift 81"/>
    <w:basedOn w:val="Normal"/>
    <w:uiPriority w:val="4"/>
    <w:rsid w:val="00EF24AC"/>
    <w:pPr>
      <w:numPr>
        <w:ilvl w:val="7"/>
        <w:numId w:val="3"/>
      </w:numPr>
    </w:pPr>
  </w:style>
  <w:style w:type="paragraph" w:customStyle="1" w:styleId="Overskrift91">
    <w:name w:val="Overskrift 91"/>
    <w:basedOn w:val="Normal"/>
    <w:uiPriority w:val="4"/>
    <w:rsid w:val="00EF24AC"/>
    <w:pPr>
      <w:numPr>
        <w:ilvl w:val="8"/>
        <w:numId w:val="3"/>
      </w:numPr>
    </w:pPr>
  </w:style>
  <w:style w:type="paragraph" w:customStyle="1" w:styleId="Overskrift12">
    <w:name w:val="Overskrift 12"/>
    <w:basedOn w:val="Normal"/>
    <w:uiPriority w:val="4"/>
    <w:rsid w:val="007C2935"/>
  </w:style>
  <w:style w:type="paragraph" w:customStyle="1" w:styleId="Overskrift22">
    <w:name w:val="Overskrift 22"/>
    <w:basedOn w:val="Normal"/>
    <w:uiPriority w:val="4"/>
    <w:rsid w:val="007C2935"/>
  </w:style>
  <w:style w:type="paragraph" w:customStyle="1" w:styleId="Overskrift32">
    <w:name w:val="Overskrift 32"/>
    <w:basedOn w:val="Normal"/>
    <w:uiPriority w:val="4"/>
    <w:rsid w:val="007C2935"/>
  </w:style>
  <w:style w:type="paragraph" w:customStyle="1" w:styleId="Overskrift42">
    <w:name w:val="Overskrift 42"/>
    <w:basedOn w:val="Normal"/>
    <w:uiPriority w:val="4"/>
    <w:rsid w:val="007C2935"/>
    <w:pPr>
      <w:numPr>
        <w:ilvl w:val="3"/>
        <w:numId w:val="4"/>
      </w:numPr>
    </w:pPr>
  </w:style>
  <w:style w:type="paragraph" w:customStyle="1" w:styleId="Overskrift52">
    <w:name w:val="Overskrift 52"/>
    <w:basedOn w:val="Normal"/>
    <w:uiPriority w:val="4"/>
    <w:rsid w:val="007C2935"/>
    <w:pPr>
      <w:numPr>
        <w:ilvl w:val="4"/>
        <w:numId w:val="4"/>
      </w:numPr>
    </w:pPr>
  </w:style>
  <w:style w:type="paragraph" w:customStyle="1" w:styleId="Overskrift62">
    <w:name w:val="Overskrift 62"/>
    <w:basedOn w:val="Normal"/>
    <w:uiPriority w:val="4"/>
    <w:rsid w:val="007C2935"/>
    <w:pPr>
      <w:numPr>
        <w:ilvl w:val="5"/>
        <w:numId w:val="4"/>
      </w:numPr>
    </w:pPr>
  </w:style>
  <w:style w:type="paragraph" w:customStyle="1" w:styleId="Overskrift72">
    <w:name w:val="Overskrift 72"/>
    <w:basedOn w:val="Normal"/>
    <w:uiPriority w:val="4"/>
    <w:rsid w:val="007C2935"/>
    <w:pPr>
      <w:numPr>
        <w:ilvl w:val="6"/>
        <w:numId w:val="4"/>
      </w:numPr>
    </w:pPr>
  </w:style>
  <w:style w:type="paragraph" w:customStyle="1" w:styleId="Overskrift82">
    <w:name w:val="Overskrift 82"/>
    <w:basedOn w:val="Normal"/>
    <w:uiPriority w:val="4"/>
    <w:rsid w:val="007C2935"/>
    <w:pPr>
      <w:numPr>
        <w:ilvl w:val="7"/>
        <w:numId w:val="4"/>
      </w:numPr>
    </w:pPr>
  </w:style>
  <w:style w:type="paragraph" w:customStyle="1" w:styleId="Overskrift92">
    <w:name w:val="Overskrift 92"/>
    <w:basedOn w:val="Normal"/>
    <w:uiPriority w:val="4"/>
    <w:rsid w:val="007C2935"/>
    <w:pPr>
      <w:numPr>
        <w:ilvl w:val="8"/>
        <w:numId w:val="4"/>
      </w:numPr>
    </w:pPr>
  </w:style>
  <w:style w:type="table" w:customStyle="1" w:styleId="Tabellrutenett1">
    <w:name w:val="Tabellrutenett1"/>
    <w:basedOn w:val="Vanligtabell"/>
    <w:next w:val="Tabellrutenett"/>
    <w:uiPriority w:val="59"/>
    <w:rsid w:val="006B11FB"/>
    <w:rPr>
      <w:rFonts w:eastAsiaTheme="minorHAnsi" w:cstheme="minorBidi"/>
      <w:sz w:val="24"/>
      <w:szCs w:val="24"/>
      <w:lang w:eastAsia="en-US"/>
    </w:rPr>
    <w:tblPr>
      <w:tblBorders>
        <w:top w:val="single" w:sz="4" w:space="0" w:color="1E1E1E" w:themeColor="text1"/>
        <w:left w:val="single" w:sz="4" w:space="0" w:color="1E1E1E" w:themeColor="text1"/>
        <w:bottom w:val="single" w:sz="4" w:space="0" w:color="1E1E1E" w:themeColor="text1"/>
        <w:right w:val="single" w:sz="4" w:space="0" w:color="1E1E1E" w:themeColor="text1"/>
        <w:insideH w:val="single" w:sz="4" w:space="0" w:color="1E1E1E" w:themeColor="text1"/>
        <w:insideV w:val="single" w:sz="4" w:space="0" w:color="1E1E1E" w:themeColor="text1"/>
      </w:tblBorders>
    </w:tblPr>
  </w:style>
  <w:style w:type="character" w:customStyle="1" w:styleId="TabelltekstTegn">
    <w:name w:val="Tabelltekst Tegn"/>
    <w:basedOn w:val="Standardskriftforavsnitt"/>
    <w:link w:val="Tabelltekst"/>
    <w:uiPriority w:val="4"/>
    <w:rsid w:val="00E70DA4"/>
    <w:rPr>
      <w:rFonts w:ascii="Aptos" w:hAnsi="Aptos"/>
      <w:szCs w:val="24"/>
      <w:lang w:val="nb-NO"/>
    </w:rPr>
  </w:style>
  <w:style w:type="table" w:customStyle="1" w:styleId="Tabellrutenett2">
    <w:name w:val="Tabellrutenett2"/>
    <w:basedOn w:val="Vanligtabell"/>
    <w:next w:val="Tabellrutenett"/>
    <w:uiPriority w:val="59"/>
    <w:rsid w:val="0039390E"/>
    <w:rPr>
      <w:rFonts w:eastAsia="Cambria"/>
      <w:sz w:val="24"/>
      <w:szCs w:val="24"/>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Resume">
    <w:name w:val="Resume"/>
    <w:basedOn w:val="Normal"/>
    <w:uiPriority w:val="4"/>
    <w:rsid w:val="009F592E"/>
    <w:pPr>
      <w:pBdr>
        <w:bottom w:val="single" w:sz="2" w:space="8" w:color="auto"/>
      </w:pBdr>
      <w:spacing w:before="240"/>
      <w:ind w:left="-709"/>
    </w:pPr>
    <w:rPr>
      <w:b/>
      <w:caps/>
    </w:rPr>
  </w:style>
  <w:style w:type="paragraph" w:customStyle="1" w:styleId="StyleSammendragLeft-125cm">
    <w:name w:val="Style Sammendrag + Left:  -125 cm"/>
    <w:basedOn w:val="Sammendrag"/>
    <w:uiPriority w:val="4"/>
    <w:rsid w:val="00727744"/>
    <w:pPr>
      <w:pBdr>
        <w:top w:val="single" w:sz="2" w:space="1" w:color="auto"/>
      </w:pBdr>
    </w:pPr>
    <w:rPr>
      <w:rFonts w:eastAsia="Times New Roman" w:cs="Times New Roman"/>
      <w:szCs w:val="20"/>
    </w:rPr>
  </w:style>
  <w:style w:type="paragraph" w:customStyle="1" w:styleId="DocumentTitle">
    <w:name w:val="DocumentTitle"/>
    <w:basedOn w:val="Normal"/>
    <w:uiPriority w:val="4"/>
    <w:rsid w:val="00A30202"/>
    <w:pPr>
      <w:tabs>
        <w:tab w:val="right" w:pos="8931"/>
      </w:tabs>
      <w:spacing w:before="480" w:after="160"/>
      <w:ind w:left="-709"/>
    </w:pPr>
    <w:rPr>
      <w:rFonts w:cs="Arial"/>
      <w:b/>
      <w:caps/>
      <w:sz w:val="28"/>
      <w:szCs w:val="28"/>
    </w:rPr>
  </w:style>
  <w:style w:type="paragraph" w:customStyle="1" w:styleId="Revisions">
    <w:name w:val="Revisions"/>
    <w:basedOn w:val="Normal"/>
    <w:uiPriority w:val="4"/>
    <w:rsid w:val="00AB3BEC"/>
    <w:pPr>
      <w:spacing w:after="0"/>
    </w:pPr>
    <w:rPr>
      <w:rFonts w:eastAsia="Times New Roman" w:cs="Times New Roman"/>
      <w:bCs/>
      <w:sz w:val="14"/>
      <w:szCs w:val="26"/>
    </w:rPr>
  </w:style>
  <w:style w:type="paragraph" w:customStyle="1" w:styleId="RevisionsCaps">
    <w:name w:val="RevisionsCaps"/>
    <w:basedOn w:val="Revisions"/>
    <w:uiPriority w:val="4"/>
    <w:rsid w:val="00C60DEA"/>
    <w:rPr>
      <w:caps/>
      <w:szCs w:val="14"/>
    </w:rPr>
  </w:style>
  <w:style w:type="paragraph" w:customStyle="1" w:styleId="TabelltekstLabels">
    <w:name w:val="TabelltekstLabels"/>
    <w:basedOn w:val="Tabelltekst"/>
    <w:uiPriority w:val="4"/>
    <w:rsid w:val="002609FF"/>
    <w:rPr>
      <w:sz w:val="16"/>
    </w:rPr>
  </w:style>
  <w:style w:type="paragraph" w:customStyle="1" w:styleId="TabeltekstBold">
    <w:name w:val="TabeltekstBold"/>
    <w:basedOn w:val="Tabelltekst"/>
    <w:uiPriority w:val="4"/>
    <w:rsid w:val="00CC6D86"/>
    <w:rPr>
      <w:b/>
    </w:rPr>
  </w:style>
  <w:style w:type="character" w:styleId="Plassholdertekst">
    <w:name w:val="Placeholder Text"/>
    <w:basedOn w:val="Standardskriftforavsnitt"/>
    <w:uiPriority w:val="99"/>
    <w:semiHidden/>
    <w:rsid w:val="006B7856"/>
    <w:rPr>
      <w:rFonts w:ascii="Aptos" w:hAnsi="Aptos"/>
      <w:color w:val="808080"/>
      <w:lang w:val="nb-NO"/>
    </w:rPr>
  </w:style>
  <w:style w:type="numbering" w:styleId="111111">
    <w:name w:val="Outline List 2"/>
    <w:basedOn w:val="Ingenliste"/>
    <w:semiHidden/>
    <w:unhideWhenUsed/>
    <w:rsid w:val="009F058D"/>
    <w:pPr>
      <w:numPr>
        <w:numId w:val="5"/>
      </w:numPr>
    </w:pPr>
  </w:style>
  <w:style w:type="numbering" w:styleId="1ai">
    <w:name w:val="Outline List 1"/>
    <w:basedOn w:val="Ingenliste"/>
    <w:semiHidden/>
    <w:unhideWhenUsed/>
    <w:rsid w:val="009F058D"/>
    <w:pPr>
      <w:numPr>
        <w:numId w:val="6"/>
      </w:numPr>
    </w:pPr>
  </w:style>
  <w:style w:type="character" w:customStyle="1" w:styleId="Overskrift5Tegn">
    <w:name w:val="Overskrift 5 Tegn"/>
    <w:basedOn w:val="Standardskriftforavsnitt"/>
    <w:link w:val="Overskrift5"/>
    <w:uiPriority w:val="9"/>
    <w:rsid w:val="00E70DA4"/>
    <w:rPr>
      <w:rFonts w:ascii="Aptos" w:hAnsi="Aptos"/>
      <w:b/>
      <w:bCs/>
      <w:i/>
      <w:iCs/>
      <w:sz w:val="26"/>
      <w:szCs w:val="26"/>
    </w:rPr>
  </w:style>
  <w:style w:type="character" w:customStyle="1" w:styleId="Overskrift6Tegn">
    <w:name w:val="Overskrift 6 Tegn"/>
    <w:basedOn w:val="Standardskriftforavsnitt"/>
    <w:link w:val="Overskrift6"/>
    <w:uiPriority w:val="9"/>
    <w:rsid w:val="00E70DA4"/>
    <w:rPr>
      <w:rFonts w:ascii="Aptos" w:hAnsi="Aptos"/>
      <w:b/>
      <w:bCs/>
      <w:sz w:val="22"/>
      <w:szCs w:val="22"/>
    </w:rPr>
  </w:style>
  <w:style w:type="character" w:customStyle="1" w:styleId="Overskrift7Tegn">
    <w:name w:val="Overskrift 7 Tegn"/>
    <w:basedOn w:val="Standardskriftforavsnitt"/>
    <w:link w:val="Overskrift7"/>
    <w:uiPriority w:val="9"/>
    <w:rsid w:val="00E70DA4"/>
    <w:rPr>
      <w:rFonts w:ascii="Aptos" w:hAnsi="Aptos"/>
      <w:szCs w:val="24"/>
    </w:rPr>
  </w:style>
  <w:style w:type="character" w:customStyle="1" w:styleId="Overskrift8Tegn">
    <w:name w:val="Overskrift 8 Tegn"/>
    <w:basedOn w:val="Standardskriftforavsnitt"/>
    <w:link w:val="Overskrift8"/>
    <w:uiPriority w:val="9"/>
    <w:rsid w:val="00E70DA4"/>
    <w:rPr>
      <w:rFonts w:ascii="Aptos" w:hAnsi="Aptos"/>
      <w:i/>
      <w:iCs/>
      <w:szCs w:val="24"/>
    </w:rPr>
  </w:style>
  <w:style w:type="character" w:customStyle="1" w:styleId="Overskrift9Tegn">
    <w:name w:val="Overskrift 9 Tegn"/>
    <w:basedOn w:val="Standardskriftforavsnitt"/>
    <w:link w:val="Overskrift9"/>
    <w:uiPriority w:val="9"/>
    <w:rsid w:val="00E70DA4"/>
    <w:rPr>
      <w:rFonts w:ascii="Aptos" w:hAnsi="Aptos" w:cs="Arial"/>
      <w:sz w:val="22"/>
      <w:szCs w:val="22"/>
    </w:rPr>
  </w:style>
  <w:style w:type="numbering" w:styleId="Artikkelavsnitt">
    <w:name w:val="Outline List 3"/>
    <w:basedOn w:val="Ingenliste"/>
    <w:semiHidden/>
    <w:unhideWhenUsed/>
    <w:rsid w:val="009F058D"/>
    <w:pPr>
      <w:numPr>
        <w:numId w:val="7"/>
      </w:numPr>
    </w:pPr>
  </w:style>
  <w:style w:type="paragraph" w:styleId="Bibliografi">
    <w:name w:val="Bibliography"/>
    <w:basedOn w:val="Normal"/>
    <w:next w:val="Normal"/>
    <w:uiPriority w:val="37"/>
    <w:semiHidden/>
    <w:unhideWhenUsed/>
    <w:rsid w:val="009F058D"/>
  </w:style>
  <w:style w:type="paragraph" w:styleId="Blokktekst">
    <w:name w:val="Block Text"/>
    <w:basedOn w:val="Normal"/>
    <w:uiPriority w:val="4"/>
    <w:semiHidden/>
    <w:unhideWhenUsed/>
    <w:rsid w:val="009F058D"/>
    <w:pPr>
      <w:pBdr>
        <w:top w:val="single" w:sz="2" w:space="10" w:color="8EB1CA" w:themeColor="accent1"/>
        <w:left w:val="single" w:sz="2" w:space="10" w:color="8EB1CA" w:themeColor="accent1"/>
        <w:bottom w:val="single" w:sz="2" w:space="10" w:color="8EB1CA" w:themeColor="accent1"/>
        <w:right w:val="single" w:sz="2" w:space="10" w:color="8EB1CA" w:themeColor="accent1"/>
      </w:pBdr>
      <w:ind w:left="1152" w:right="1152"/>
    </w:pPr>
    <w:rPr>
      <w:rFonts w:eastAsiaTheme="minorEastAsia"/>
      <w:i/>
      <w:iCs/>
      <w:color w:val="8EB1CA" w:themeColor="accent1"/>
    </w:rPr>
  </w:style>
  <w:style w:type="paragraph" w:styleId="Brdtekst">
    <w:name w:val="Body Text"/>
    <w:basedOn w:val="Normal"/>
    <w:link w:val="BrdtekstTegn"/>
    <w:uiPriority w:val="1"/>
    <w:qFormat/>
    <w:rsid w:val="00967210"/>
    <w:pPr>
      <w:spacing w:before="20" w:line="264" w:lineRule="auto"/>
    </w:pPr>
  </w:style>
  <w:style w:type="character" w:customStyle="1" w:styleId="BrdtekstTegn">
    <w:name w:val="Brødtekst Tegn"/>
    <w:basedOn w:val="Standardskriftforavsnitt"/>
    <w:link w:val="Brdtekst"/>
    <w:uiPriority w:val="1"/>
    <w:rsid w:val="00E70DA4"/>
    <w:rPr>
      <w:rFonts w:ascii="Aptos" w:eastAsiaTheme="minorHAnsi" w:hAnsi="Aptos" w:cstheme="minorBidi"/>
      <w:sz w:val="22"/>
      <w:szCs w:val="22"/>
      <w:lang w:val="nb-NO"/>
    </w:rPr>
  </w:style>
  <w:style w:type="paragraph" w:styleId="Brdtekst2">
    <w:name w:val="Body Text 2"/>
    <w:basedOn w:val="Normal"/>
    <w:link w:val="Brdtekst2Tegn"/>
    <w:uiPriority w:val="4"/>
    <w:semiHidden/>
    <w:unhideWhenUsed/>
    <w:rsid w:val="009F058D"/>
    <w:pPr>
      <w:spacing w:line="480" w:lineRule="auto"/>
    </w:pPr>
  </w:style>
  <w:style w:type="character" w:customStyle="1" w:styleId="Brdtekst2Tegn">
    <w:name w:val="Brødtekst 2 Tegn"/>
    <w:basedOn w:val="Standardskriftforavsnitt"/>
    <w:link w:val="Brdtekst2"/>
    <w:uiPriority w:val="4"/>
    <w:semiHidden/>
    <w:rsid w:val="00E70DA4"/>
    <w:rPr>
      <w:rFonts w:ascii="Aptos" w:eastAsiaTheme="minorHAnsi" w:hAnsi="Aptos" w:cstheme="minorBidi"/>
      <w:sz w:val="22"/>
      <w:szCs w:val="22"/>
      <w:lang w:val="nb-NO"/>
    </w:rPr>
  </w:style>
  <w:style w:type="paragraph" w:styleId="Brdtekst3">
    <w:name w:val="Body Text 3"/>
    <w:basedOn w:val="Normal"/>
    <w:link w:val="Brdtekst3Tegn"/>
    <w:uiPriority w:val="4"/>
    <w:semiHidden/>
    <w:unhideWhenUsed/>
    <w:rsid w:val="009F058D"/>
    <w:rPr>
      <w:sz w:val="16"/>
      <w:szCs w:val="16"/>
    </w:rPr>
  </w:style>
  <w:style w:type="character" w:customStyle="1" w:styleId="Brdtekst3Tegn">
    <w:name w:val="Brødtekst 3 Tegn"/>
    <w:basedOn w:val="Standardskriftforavsnitt"/>
    <w:link w:val="Brdtekst3"/>
    <w:uiPriority w:val="4"/>
    <w:semiHidden/>
    <w:rsid w:val="00E70DA4"/>
    <w:rPr>
      <w:rFonts w:ascii="Aptos" w:eastAsiaTheme="minorHAnsi" w:hAnsi="Aptos" w:cstheme="minorBidi"/>
      <w:sz w:val="16"/>
      <w:szCs w:val="16"/>
      <w:lang w:val="nb-NO"/>
    </w:rPr>
  </w:style>
  <w:style w:type="paragraph" w:styleId="Brdtekst-frsteinnrykk">
    <w:name w:val="Body Text First Indent"/>
    <w:basedOn w:val="Brdtekst"/>
    <w:link w:val="Brdtekst-frsteinnrykkTegn"/>
    <w:uiPriority w:val="4"/>
    <w:semiHidden/>
    <w:unhideWhenUsed/>
    <w:rsid w:val="009F058D"/>
    <w:pPr>
      <w:ind w:firstLine="360"/>
    </w:pPr>
  </w:style>
  <w:style w:type="character" w:customStyle="1" w:styleId="Brdtekst-frsteinnrykkTegn">
    <w:name w:val="Brødtekst - første innrykk Tegn"/>
    <w:basedOn w:val="BrdtekstTegn"/>
    <w:link w:val="Brdtekst-frsteinnrykk"/>
    <w:uiPriority w:val="4"/>
    <w:semiHidden/>
    <w:rsid w:val="00E70DA4"/>
    <w:rPr>
      <w:rFonts w:ascii="Aptos" w:eastAsiaTheme="minorHAnsi" w:hAnsi="Aptos" w:cstheme="minorBidi"/>
      <w:sz w:val="22"/>
      <w:szCs w:val="22"/>
      <w:lang w:val="nb-NO"/>
    </w:rPr>
  </w:style>
  <w:style w:type="paragraph" w:styleId="Brdtekstinnrykk">
    <w:name w:val="Body Text Indent"/>
    <w:basedOn w:val="Normal"/>
    <w:link w:val="BrdtekstinnrykkTegn"/>
    <w:uiPriority w:val="4"/>
    <w:semiHidden/>
    <w:unhideWhenUsed/>
    <w:rsid w:val="009F058D"/>
    <w:pPr>
      <w:ind w:left="283"/>
    </w:pPr>
  </w:style>
  <w:style w:type="character" w:customStyle="1" w:styleId="BrdtekstinnrykkTegn">
    <w:name w:val="Brødtekstinnrykk Tegn"/>
    <w:basedOn w:val="Standardskriftforavsnitt"/>
    <w:link w:val="Brdtekstinnrykk"/>
    <w:uiPriority w:val="4"/>
    <w:semiHidden/>
    <w:rsid w:val="00E70DA4"/>
    <w:rPr>
      <w:rFonts w:ascii="Aptos" w:eastAsiaTheme="minorHAnsi" w:hAnsi="Aptos" w:cstheme="minorBidi"/>
      <w:sz w:val="22"/>
      <w:szCs w:val="22"/>
      <w:lang w:val="nb-NO"/>
    </w:rPr>
  </w:style>
  <w:style w:type="paragraph" w:styleId="Brdtekst-frsteinnrykk2">
    <w:name w:val="Body Text First Indent 2"/>
    <w:basedOn w:val="Brdtekstinnrykk"/>
    <w:link w:val="Brdtekst-frsteinnrykk2Tegn"/>
    <w:uiPriority w:val="4"/>
    <w:semiHidden/>
    <w:unhideWhenUsed/>
    <w:rsid w:val="009F058D"/>
    <w:pPr>
      <w:ind w:left="360" w:firstLine="360"/>
    </w:pPr>
  </w:style>
  <w:style w:type="character" w:customStyle="1" w:styleId="Brdtekst-frsteinnrykk2Tegn">
    <w:name w:val="Brødtekst - første innrykk 2 Tegn"/>
    <w:basedOn w:val="BrdtekstinnrykkTegn"/>
    <w:link w:val="Brdtekst-frsteinnrykk2"/>
    <w:uiPriority w:val="4"/>
    <w:semiHidden/>
    <w:rsid w:val="00E70DA4"/>
    <w:rPr>
      <w:rFonts w:ascii="Aptos" w:eastAsiaTheme="minorHAnsi" w:hAnsi="Aptos" w:cstheme="minorBidi"/>
      <w:sz w:val="22"/>
      <w:szCs w:val="22"/>
      <w:lang w:val="nb-NO"/>
    </w:rPr>
  </w:style>
  <w:style w:type="paragraph" w:styleId="Brdtekstinnrykk2">
    <w:name w:val="Body Text Indent 2"/>
    <w:basedOn w:val="Normal"/>
    <w:link w:val="Brdtekstinnrykk2Tegn"/>
    <w:uiPriority w:val="4"/>
    <w:semiHidden/>
    <w:unhideWhenUsed/>
    <w:rsid w:val="009F058D"/>
    <w:pPr>
      <w:spacing w:line="480" w:lineRule="auto"/>
      <w:ind w:left="283"/>
    </w:pPr>
  </w:style>
  <w:style w:type="character" w:customStyle="1" w:styleId="Brdtekstinnrykk2Tegn">
    <w:name w:val="Brødtekstinnrykk 2 Tegn"/>
    <w:basedOn w:val="Standardskriftforavsnitt"/>
    <w:link w:val="Brdtekstinnrykk2"/>
    <w:uiPriority w:val="4"/>
    <w:semiHidden/>
    <w:rsid w:val="00E70DA4"/>
    <w:rPr>
      <w:rFonts w:ascii="Aptos" w:eastAsiaTheme="minorHAnsi" w:hAnsi="Aptos" w:cstheme="minorBidi"/>
      <w:sz w:val="22"/>
      <w:szCs w:val="22"/>
      <w:lang w:val="nb-NO"/>
    </w:rPr>
  </w:style>
  <w:style w:type="paragraph" w:styleId="Brdtekstinnrykk3">
    <w:name w:val="Body Text Indent 3"/>
    <w:basedOn w:val="Normal"/>
    <w:link w:val="Brdtekstinnrykk3Tegn"/>
    <w:uiPriority w:val="4"/>
    <w:semiHidden/>
    <w:unhideWhenUsed/>
    <w:rsid w:val="009F058D"/>
    <w:pPr>
      <w:ind w:left="283"/>
    </w:pPr>
    <w:rPr>
      <w:sz w:val="16"/>
      <w:szCs w:val="16"/>
    </w:rPr>
  </w:style>
  <w:style w:type="character" w:customStyle="1" w:styleId="Brdtekstinnrykk3Tegn">
    <w:name w:val="Brødtekstinnrykk 3 Tegn"/>
    <w:basedOn w:val="Standardskriftforavsnitt"/>
    <w:link w:val="Brdtekstinnrykk3"/>
    <w:uiPriority w:val="4"/>
    <w:semiHidden/>
    <w:rsid w:val="00E70DA4"/>
    <w:rPr>
      <w:rFonts w:ascii="Aptos" w:eastAsiaTheme="minorHAnsi" w:hAnsi="Aptos" w:cstheme="minorBidi"/>
      <w:sz w:val="16"/>
      <w:szCs w:val="16"/>
      <w:lang w:val="nb-NO"/>
    </w:rPr>
  </w:style>
  <w:style w:type="character" w:styleId="Boktittel">
    <w:name w:val="Book Title"/>
    <w:basedOn w:val="Standardskriftforavsnitt"/>
    <w:uiPriority w:val="33"/>
    <w:rsid w:val="009F058D"/>
    <w:rPr>
      <w:rFonts w:ascii="Aptos" w:hAnsi="Aptos"/>
      <w:b/>
      <w:bCs/>
      <w:i/>
      <w:iCs/>
      <w:spacing w:val="5"/>
      <w:lang w:val="nb-NO"/>
    </w:rPr>
  </w:style>
  <w:style w:type="paragraph" w:styleId="Bildetekst">
    <w:name w:val="caption"/>
    <w:basedOn w:val="Normal"/>
    <w:next w:val="Normal"/>
    <w:link w:val="BildetekstTegn"/>
    <w:uiPriority w:val="2"/>
    <w:rsid w:val="00967210"/>
    <w:pPr>
      <w:spacing w:before="60" w:after="60" w:line="264" w:lineRule="auto"/>
    </w:pPr>
    <w:rPr>
      <w:rFonts w:eastAsia="Times New Roman" w:cs="Times New Roman"/>
      <w:bCs/>
      <w:i/>
      <w:sz w:val="20"/>
      <w:szCs w:val="18"/>
    </w:rPr>
  </w:style>
  <w:style w:type="paragraph" w:styleId="Hilsen">
    <w:name w:val="Closing"/>
    <w:basedOn w:val="Normal"/>
    <w:link w:val="HilsenTegn"/>
    <w:uiPriority w:val="4"/>
    <w:semiHidden/>
    <w:unhideWhenUsed/>
    <w:rsid w:val="009F058D"/>
    <w:pPr>
      <w:spacing w:after="0"/>
      <w:ind w:left="4252"/>
    </w:pPr>
  </w:style>
  <w:style w:type="character" w:customStyle="1" w:styleId="HilsenTegn">
    <w:name w:val="Hilsen Tegn"/>
    <w:basedOn w:val="Standardskriftforavsnitt"/>
    <w:link w:val="Hilsen"/>
    <w:uiPriority w:val="4"/>
    <w:semiHidden/>
    <w:rsid w:val="00E70DA4"/>
    <w:rPr>
      <w:rFonts w:ascii="Aptos" w:eastAsiaTheme="minorHAnsi" w:hAnsi="Aptos" w:cstheme="minorBidi"/>
      <w:sz w:val="22"/>
      <w:szCs w:val="22"/>
      <w:lang w:val="nb-NO"/>
    </w:rPr>
  </w:style>
  <w:style w:type="table" w:styleId="Fargeriktrutenett">
    <w:name w:val="Colorful Grid"/>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D2D2D2" w:themeFill="text1" w:themeFillTint="33"/>
    </w:tcPr>
    <w:tblStylePr w:type="firstRow">
      <w:rPr>
        <w:b/>
        <w:bCs/>
      </w:rPr>
      <w:tblPr/>
      <w:tcPr>
        <w:shd w:val="clear" w:color="auto" w:fill="A5A5A5" w:themeFill="text1" w:themeFillTint="66"/>
      </w:tcPr>
    </w:tblStylePr>
    <w:tblStylePr w:type="lastRow">
      <w:rPr>
        <w:b/>
        <w:bCs/>
        <w:color w:val="1E1E1E" w:themeColor="text1"/>
      </w:rPr>
      <w:tblPr/>
      <w:tcPr>
        <w:shd w:val="clear" w:color="auto" w:fill="A5A5A5" w:themeFill="text1" w:themeFillTint="66"/>
      </w:tcPr>
    </w:tblStylePr>
    <w:tblStylePr w:type="firstCol">
      <w:rPr>
        <w:color w:val="FFFFFF" w:themeColor="background1"/>
      </w:rPr>
      <w:tblPr/>
      <w:tcPr>
        <w:shd w:val="clear" w:color="auto" w:fill="161616" w:themeFill="text1" w:themeFillShade="BF"/>
      </w:tcPr>
    </w:tblStylePr>
    <w:tblStylePr w:type="lastCol">
      <w:rPr>
        <w:color w:val="FFFFFF" w:themeColor="background1"/>
      </w:rPr>
      <w:tblPr/>
      <w:tcPr>
        <w:shd w:val="clear" w:color="auto" w:fill="161616" w:themeFill="text1" w:themeFillShade="BF"/>
      </w:tcPr>
    </w:tblStylePr>
    <w:tblStylePr w:type="band1Vert">
      <w:tblPr/>
      <w:tcPr>
        <w:shd w:val="clear" w:color="auto" w:fill="8E8E8E" w:themeFill="text1" w:themeFillTint="7F"/>
      </w:tcPr>
    </w:tblStylePr>
    <w:tblStylePr w:type="band1Horz">
      <w:tblPr/>
      <w:tcPr>
        <w:shd w:val="clear" w:color="auto" w:fill="8E8E8E" w:themeFill="text1" w:themeFillTint="7F"/>
      </w:tcPr>
    </w:tblStylePr>
  </w:style>
  <w:style w:type="table" w:styleId="Fargeriktrutenettuthevingsfarge1">
    <w:name w:val="Colorful Grid Accent 1"/>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E8EFF4" w:themeFill="accent1" w:themeFillTint="33"/>
    </w:tcPr>
    <w:tblStylePr w:type="firstRow">
      <w:rPr>
        <w:b/>
        <w:bCs/>
      </w:rPr>
      <w:tblPr/>
      <w:tcPr>
        <w:shd w:val="clear" w:color="auto" w:fill="D1DFE9" w:themeFill="accent1" w:themeFillTint="66"/>
      </w:tcPr>
    </w:tblStylePr>
    <w:tblStylePr w:type="lastRow">
      <w:rPr>
        <w:b/>
        <w:bCs/>
        <w:color w:val="1E1E1E" w:themeColor="text1"/>
      </w:rPr>
      <w:tblPr/>
      <w:tcPr>
        <w:shd w:val="clear" w:color="auto" w:fill="D1DFE9" w:themeFill="accent1" w:themeFillTint="66"/>
      </w:tcPr>
    </w:tblStylePr>
    <w:tblStylePr w:type="firstCol">
      <w:rPr>
        <w:color w:val="FFFFFF" w:themeColor="background1"/>
      </w:rPr>
      <w:tblPr/>
      <w:tcPr>
        <w:shd w:val="clear" w:color="auto" w:fill="5388AE" w:themeFill="accent1" w:themeFillShade="BF"/>
      </w:tcPr>
    </w:tblStylePr>
    <w:tblStylePr w:type="lastCol">
      <w:rPr>
        <w:color w:val="FFFFFF" w:themeColor="background1"/>
      </w:rPr>
      <w:tblPr/>
      <w:tcPr>
        <w:shd w:val="clear" w:color="auto" w:fill="5388AE" w:themeFill="accent1" w:themeFillShade="BF"/>
      </w:tcPr>
    </w:tblStylePr>
    <w:tblStylePr w:type="band1Vert">
      <w:tblPr/>
      <w:tcPr>
        <w:shd w:val="clear" w:color="auto" w:fill="C6D7E4" w:themeFill="accent1" w:themeFillTint="7F"/>
      </w:tcPr>
    </w:tblStylePr>
    <w:tblStylePr w:type="band1Horz">
      <w:tblPr/>
      <w:tcPr>
        <w:shd w:val="clear" w:color="auto" w:fill="C6D7E4" w:themeFill="accent1" w:themeFillTint="7F"/>
      </w:tcPr>
    </w:tblStylePr>
  </w:style>
  <w:style w:type="table" w:styleId="Fargeriktrutenettuthevingsfarge2">
    <w:name w:val="Colorful Grid Accent 2"/>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E5F0E7" w:themeFill="accent2" w:themeFillTint="33"/>
    </w:tcPr>
    <w:tblStylePr w:type="firstRow">
      <w:rPr>
        <w:b/>
        <w:bCs/>
      </w:rPr>
      <w:tblPr/>
      <w:tcPr>
        <w:shd w:val="clear" w:color="auto" w:fill="CCE1CF" w:themeFill="accent2" w:themeFillTint="66"/>
      </w:tcPr>
    </w:tblStylePr>
    <w:tblStylePr w:type="lastRow">
      <w:rPr>
        <w:b/>
        <w:bCs/>
        <w:color w:val="1E1E1E" w:themeColor="text1"/>
      </w:rPr>
      <w:tblPr/>
      <w:tcPr>
        <w:shd w:val="clear" w:color="auto" w:fill="CCE1CF" w:themeFill="accent2" w:themeFillTint="66"/>
      </w:tcPr>
    </w:tblStylePr>
    <w:tblStylePr w:type="firstCol">
      <w:rPr>
        <w:color w:val="FFFFFF" w:themeColor="background1"/>
      </w:rPr>
      <w:tblPr/>
      <w:tcPr>
        <w:shd w:val="clear" w:color="auto" w:fill="56925E" w:themeFill="accent2" w:themeFillShade="BF"/>
      </w:tcPr>
    </w:tblStylePr>
    <w:tblStylePr w:type="lastCol">
      <w:rPr>
        <w:color w:val="FFFFFF" w:themeColor="background1"/>
      </w:rPr>
      <w:tblPr/>
      <w:tcPr>
        <w:shd w:val="clear" w:color="auto" w:fill="56925E" w:themeFill="accent2" w:themeFillShade="BF"/>
      </w:tcPr>
    </w:tblStylePr>
    <w:tblStylePr w:type="band1Vert">
      <w:tblPr/>
      <w:tcPr>
        <w:shd w:val="clear" w:color="auto" w:fill="C0DAC4" w:themeFill="accent2" w:themeFillTint="7F"/>
      </w:tcPr>
    </w:tblStylePr>
    <w:tblStylePr w:type="band1Horz">
      <w:tblPr/>
      <w:tcPr>
        <w:shd w:val="clear" w:color="auto" w:fill="C0DAC4" w:themeFill="accent2" w:themeFillTint="7F"/>
      </w:tcPr>
    </w:tblStylePr>
  </w:style>
  <w:style w:type="table" w:styleId="Fargeriktrutenettuthevingsfarge3">
    <w:name w:val="Colorful Grid Accent 3"/>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F3D9D1" w:themeFill="accent3" w:themeFillTint="33"/>
    </w:tcPr>
    <w:tblStylePr w:type="firstRow">
      <w:rPr>
        <w:b/>
        <w:bCs/>
      </w:rPr>
      <w:tblPr/>
      <w:tcPr>
        <w:shd w:val="clear" w:color="auto" w:fill="E7B4A4" w:themeFill="accent3" w:themeFillTint="66"/>
      </w:tcPr>
    </w:tblStylePr>
    <w:tblStylePr w:type="lastRow">
      <w:rPr>
        <w:b/>
        <w:bCs/>
        <w:color w:val="1E1E1E" w:themeColor="text1"/>
      </w:rPr>
      <w:tblPr/>
      <w:tcPr>
        <w:shd w:val="clear" w:color="auto" w:fill="E7B4A4" w:themeFill="accent3" w:themeFillTint="66"/>
      </w:tcPr>
    </w:tblStylePr>
    <w:tblStylePr w:type="firstCol">
      <w:rPr>
        <w:color w:val="FFFFFF" w:themeColor="background1"/>
      </w:rPr>
      <w:tblPr/>
      <w:tcPr>
        <w:shd w:val="clear" w:color="auto" w:fill="843A23" w:themeFill="accent3" w:themeFillShade="BF"/>
      </w:tcPr>
    </w:tblStylePr>
    <w:tblStylePr w:type="lastCol">
      <w:rPr>
        <w:color w:val="FFFFFF" w:themeColor="background1"/>
      </w:rPr>
      <w:tblPr/>
      <w:tcPr>
        <w:shd w:val="clear" w:color="auto" w:fill="843A23" w:themeFill="accent3" w:themeFillShade="BF"/>
      </w:tcPr>
    </w:tblStylePr>
    <w:tblStylePr w:type="band1Vert">
      <w:tblPr/>
      <w:tcPr>
        <w:shd w:val="clear" w:color="auto" w:fill="E1A28E" w:themeFill="accent3" w:themeFillTint="7F"/>
      </w:tcPr>
    </w:tblStylePr>
    <w:tblStylePr w:type="band1Horz">
      <w:tblPr/>
      <w:tcPr>
        <w:shd w:val="clear" w:color="auto" w:fill="E1A28E" w:themeFill="accent3" w:themeFillTint="7F"/>
      </w:tcPr>
    </w:tblStylePr>
  </w:style>
  <w:style w:type="table" w:styleId="Fargeriktrutenettuthevingsfarge4">
    <w:name w:val="Colorful Grid Accent 4"/>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1E1E1E"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Fargeriktrutenettuthevingsfarge5">
    <w:name w:val="Colorful Grid Accent 5"/>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DFEEFE" w:themeFill="accent5" w:themeFillTint="33"/>
    </w:tcPr>
    <w:tblStylePr w:type="firstRow">
      <w:rPr>
        <w:b/>
        <w:bCs/>
      </w:rPr>
      <w:tblPr/>
      <w:tcPr>
        <w:shd w:val="clear" w:color="auto" w:fill="BFDEFD" w:themeFill="accent5" w:themeFillTint="66"/>
      </w:tcPr>
    </w:tblStylePr>
    <w:tblStylePr w:type="lastRow">
      <w:rPr>
        <w:b/>
        <w:bCs/>
        <w:color w:val="1E1E1E" w:themeColor="text1"/>
      </w:rPr>
      <w:tblPr/>
      <w:tcPr>
        <w:shd w:val="clear" w:color="auto" w:fill="BFDEFD" w:themeFill="accent5" w:themeFillTint="66"/>
      </w:tcPr>
    </w:tblStylePr>
    <w:tblStylePr w:type="firstCol">
      <w:rPr>
        <w:color w:val="FFFFFF" w:themeColor="background1"/>
      </w:rPr>
      <w:tblPr/>
      <w:tcPr>
        <w:shd w:val="clear" w:color="auto" w:fill="0B81F7" w:themeFill="accent5" w:themeFillShade="BF"/>
      </w:tcPr>
    </w:tblStylePr>
    <w:tblStylePr w:type="lastCol">
      <w:rPr>
        <w:color w:val="FFFFFF" w:themeColor="background1"/>
      </w:rPr>
      <w:tblPr/>
      <w:tcPr>
        <w:shd w:val="clear" w:color="auto" w:fill="0B81F7" w:themeFill="accent5" w:themeFillShade="BF"/>
      </w:tcPr>
    </w:tblStylePr>
    <w:tblStylePr w:type="band1Vert">
      <w:tblPr/>
      <w:tcPr>
        <w:shd w:val="clear" w:color="auto" w:fill="AFD5FC" w:themeFill="accent5" w:themeFillTint="7F"/>
      </w:tcPr>
    </w:tblStylePr>
    <w:tblStylePr w:type="band1Horz">
      <w:tblPr/>
      <w:tcPr>
        <w:shd w:val="clear" w:color="auto" w:fill="AFD5FC" w:themeFill="accent5" w:themeFillTint="7F"/>
      </w:tcPr>
    </w:tblStylePr>
  </w:style>
  <w:style w:type="table" w:styleId="Fargeriktrutenettuthevingsfarge6">
    <w:name w:val="Colorful Grid Accent 6"/>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FCDFDF" w:themeFill="accent6" w:themeFillTint="33"/>
    </w:tcPr>
    <w:tblStylePr w:type="firstRow">
      <w:rPr>
        <w:b/>
        <w:bCs/>
      </w:rPr>
      <w:tblPr/>
      <w:tcPr>
        <w:shd w:val="clear" w:color="auto" w:fill="FAC0C0" w:themeFill="accent6" w:themeFillTint="66"/>
      </w:tcPr>
    </w:tblStylePr>
    <w:tblStylePr w:type="lastRow">
      <w:rPr>
        <w:b/>
        <w:bCs/>
        <w:color w:val="1E1E1E" w:themeColor="text1"/>
      </w:rPr>
      <w:tblPr/>
      <w:tcPr>
        <w:shd w:val="clear" w:color="auto" w:fill="FAC0C0" w:themeFill="accent6" w:themeFillTint="66"/>
      </w:tcPr>
    </w:tblStylePr>
    <w:tblStylePr w:type="firstCol">
      <w:rPr>
        <w:color w:val="FFFFFF" w:themeColor="background1"/>
      </w:rPr>
      <w:tblPr/>
      <w:tcPr>
        <w:shd w:val="clear" w:color="auto" w:fill="EE1313" w:themeFill="accent6" w:themeFillShade="BF"/>
      </w:tcPr>
    </w:tblStylePr>
    <w:tblStylePr w:type="lastCol">
      <w:rPr>
        <w:color w:val="FFFFFF" w:themeColor="background1"/>
      </w:rPr>
      <w:tblPr/>
      <w:tcPr>
        <w:shd w:val="clear" w:color="auto" w:fill="EE1313" w:themeFill="accent6" w:themeFillShade="BF"/>
      </w:tcPr>
    </w:tblStylePr>
    <w:tblStylePr w:type="band1Vert">
      <w:tblPr/>
      <w:tcPr>
        <w:shd w:val="clear" w:color="auto" w:fill="F9B1B1" w:themeFill="accent6" w:themeFillTint="7F"/>
      </w:tcPr>
    </w:tblStylePr>
    <w:tblStylePr w:type="band1Horz">
      <w:tblPr/>
      <w:tcPr>
        <w:shd w:val="clear" w:color="auto" w:fill="F9B1B1" w:themeFill="accent6" w:themeFillTint="7F"/>
      </w:tcPr>
    </w:tblStylePr>
  </w:style>
  <w:style w:type="table" w:styleId="Fargerikliste">
    <w:name w:val="Colorful List"/>
    <w:basedOn w:val="Vanligtabell"/>
    <w:uiPriority w:val="72"/>
    <w:semiHidden/>
    <w:unhideWhenUsed/>
    <w:rsid w:val="009F058D"/>
    <w:rPr>
      <w:color w:val="1E1E1E" w:themeColor="text1"/>
    </w:rPr>
    <w:tblPr>
      <w:tblStyleRowBandSize w:val="1"/>
      <w:tblStyleColBandSize w:val="1"/>
    </w:tblPr>
    <w:tcPr>
      <w:shd w:val="clear" w:color="auto" w:fill="E8E8E8" w:themeFill="text1" w:themeFillTint="19"/>
    </w:tcPr>
    <w:tblStylePr w:type="firstRow">
      <w:rPr>
        <w:b/>
        <w:bCs/>
        <w:color w:val="FFFFFF" w:themeColor="background1"/>
      </w:rPr>
      <w:tblPr/>
      <w:tcPr>
        <w:tcBorders>
          <w:bottom w:val="single" w:sz="12" w:space="0" w:color="FFFFFF" w:themeColor="background1"/>
        </w:tcBorders>
        <w:shd w:val="clear" w:color="auto" w:fill="5C9C65" w:themeFill="accent2" w:themeFillShade="CC"/>
      </w:tcPr>
    </w:tblStylePr>
    <w:tblStylePr w:type="lastRow">
      <w:rPr>
        <w:b/>
        <w:bCs/>
        <w:color w:val="5C9C65" w:themeColor="accent2"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7C7C7" w:themeFill="text1" w:themeFillTint="3F"/>
      </w:tcPr>
    </w:tblStylePr>
    <w:tblStylePr w:type="band1Horz">
      <w:tblPr/>
      <w:tcPr>
        <w:shd w:val="clear" w:color="auto" w:fill="D2D2D2" w:themeFill="text1" w:themeFillTint="33"/>
      </w:tcPr>
    </w:tblStylePr>
  </w:style>
  <w:style w:type="table" w:styleId="Fargeriklisteuthevingsfarge1">
    <w:name w:val="Colorful List Accent 1"/>
    <w:basedOn w:val="Vanligtabell"/>
    <w:uiPriority w:val="72"/>
    <w:semiHidden/>
    <w:unhideWhenUsed/>
    <w:rsid w:val="009F058D"/>
    <w:rPr>
      <w:color w:val="1E1E1E" w:themeColor="text1"/>
    </w:rPr>
    <w:tblPr>
      <w:tblStyleRowBandSize w:val="1"/>
      <w:tblStyleColBandSize w:val="1"/>
    </w:tblPr>
    <w:tcPr>
      <w:shd w:val="clear" w:color="auto" w:fill="F3F7F9" w:themeFill="accent1" w:themeFillTint="19"/>
    </w:tcPr>
    <w:tblStylePr w:type="firstRow">
      <w:rPr>
        <w:b/>
        <w:bCs/>
        <w:color w:val="FFFFFF" w:themeColor="background1"/>
      </w:rPr>
      <w:tblPr/>
      <w:tcPr>
        <w:tcBorders>
          <w:bottom w:val="single" w:sz="12" w:space="0" w:color="FFFFFF" w:themeColor="background1"/>
        </w:tcBorders>
        <w:shd w:val="clear" w:color="auto" w:fill="5C9C65" w:themeFill="accent2" w:themeFillShade="CC"/>
      </w:tcPr>
    </w:tblStylePr>
    <w:tblStylePr w:type="lastRow">
      <w:rPr>
        <w:b/>
        <w:bCs/>
        <w:color w:val="5C9C65" w:themeColor="accent2"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2EBF1" w:themeFill="accent1" w:themeFillTint="3F"/>
      </w:tcPr>
    </w:tblStylePr>
    <w:tblStylePr w:type="band1Horz">
      <w:tblPr/>
      <w:tcPr>
        <w:shd w:val="clear" w:color="auto" w:fill="E8EFF4" w:themeFill="accent1" w:themeFillTint="33"/>
      </w:tcPr>
    </w:tblStylePr>
  </w:style>
  <w:style w:type="table" w:styleId="Fargeriklisteuthevingsfarge2">
    <w:name w:val="Colorful List Accent 2"/>
    <w:basedOn w:val="Vanligtabell"/>
    <w:uiPriority w:val="72"/>
    <w:semiHidden/>
    <w:unhideWhenUsed/>
    <w:rsid w:val="009F058D"/>
    <w:rPr>
      <w:color w:val="1E1E1E" w:themeColor="text1"/>
    </w:rPr>
    <w:tblPr>
      <w:tblStyleRowBandSize w:val="1"/>
      <w:tblStyleColBandSize w:val="1"/>
    </w:tblPr>
    <w:tcPr>
      <w:shd w:val="clear" w:color="auto" w:fill="F2F7F3" w:themeFill="accent2" w:themeFillTint="19"/>
    </w:tcPr>
    <w:tblStylePr w:type="firstRow">
      <w:rPr>
        <w:b/>
        <w:bCs/>
        <w:color w:val="FFFFFF" w:themeColor="background1"/>
      </w:rPr>
      <w:tblPr/>
      <w:tcPr>
        <w:tcBorders>
          <w:bottom w:val="single" w:sz="12" w:space="0" w:color="FFFFFF" w:themeColor="background1"/>
        </w:tcBorders>
        <w:shd w:val="clear" w:color="auto" w:fill="5C9C65" w:themeFill="accent2" w:themeFillShade="CC"/>
      </w:tcPr>
    </w:tblStylePr>
    <w:tblStylePr w:type="lastRow">
      <w:rPr>
        <w:b/>
        <w:bCs/>
        <w:color w:val="5C9C65" w:themeColor="accent2"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0ECE1" w:themeFill="accent2" w:themeFillTint="3F"/>
      </w:tcPr>
    </w:tblStylePr>
    <w:tblStylePr w:type="band1Horz">
      <w:tblPr/>
      <w:tcPr>
        <w:shd w:val="clear" w:color="auto" w:fill="E5F0E7" w:themeFill="accent2" w:themeFillTint="33"/>
      </w:tcPr>
    </w:tblStylePr>
  </w:style>
  <w:style w:type="table" w:styleId="Fargeriklisteuthevingsfarge3">
    <w:name w:val="Colorful List Accent 3"/>
    <w:basedOn w:val="Vanligtabell"/>
    <w:uiPriority w:val="72"/>
    <w:semiHidden/>
    <w:unhideWhenUsed/>
    <w:rsid w:val="009F058D"/>
    <w:rPr>
      <w:color w:val="1E1E1E" w:themeColor="text1"/>
    </w:rPr>
    <w:tblPr>
      <w:tblStyleRowBandSize w:val="1"/>
      <w:tblStyleColBandSize w:val="1"/>
    </w:tblPr>
    <w:tcPr>
      <w:shd w:val="clear" w:color="auto" w:fill="F9ECE8"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0D1C7" w:themeFill="accent3" w:themeFillTint="3F"/>
      </w:tcPr>
    </w:tblStylePr>
    <w:tblStylePr w:type="band1Horz">
      <w:tblPr/>
      <w:tcPr>
        <w:shd w:val="clear" w:color="auto" w:fill="F3D9D1" w:themeFill="accent3" w:themeFillTint="33"/>
      </w:tcPr>
    </w:tblStylePr>
  </w:style>
  <w:style w:type="table" w:styleId="Fargeriklisteuthevingsfarge4">
    <w:name w:val="Colorful List Accent 4"/>
    <w:basedOn w:val="Vanligtabell"/>
    <w:uiPriority w:val="72"/>
    <w:semiHidden/>
    <w:unhideWhenUsed/>
    <w:rsid w:val="009F058D"/>
    <w:rPr>
      <w:color w:val="1E1E1E" w:themeColor="text1"/>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D3E25" w:themeFill="accent3" w:themeFillShade="CC"/>
      </w:tcPr>
    </w:tblStylePr>
    <w:tblStylePr w:type="lastRow">
      <w:rPr>
        <w:b/>
        <w:bCs/>
        <w:color w:val="8D3E25" w:themeColor="accent3"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tblStylePr w:type="band1Horz">
      <w:tblPr/>
      <w:tcPr>
        <w:shd w:val="clear" w:color="auto" w:fill="FFF2CC" w:themeFill="accent4" w:themeFillTint="33"/>
      </w:tcPr>
    </w:tblStylePr>
  </w:style>
  <w:style w:type="table" w:styleId="Fargeriklisteuthevingsfarge5">
    <w:name w:val="Colorful List Accent 5"/>
    <w:basedOn w:val="Vanligtabell"/>
    <w:uiPriority w:val="72"/>
    <w:semiHidden/>
    <w:unhideWhenUsed/>
    <w:rsid w:val="009F058D"/>
    <w:rPr>
      <w:color w:val="1E1E1E" w:themeColor="text1"/>
    </w:rPr>
    <w:tblPr>
      <w:tblStyleRowBandSize w:val="1"/>
      <w:tblStyleColBandSize w:val="1"/>
    </w:tblPr>
    <w:tcPr>
      <w:shd w:val="clear" w:color="auto" w:fill="EFF6FE" w:themeFill="accent5" w:themeFillTint="19"/>
    </w:tcPr>
    <w:tblStylePr w:type="firstRow">
      <w:rPr>
        <w:b/>
        <w:bCs/>
        <w:color w:val="FFFFFF" w:themeColor="background1"/>
      </w:rPr>
      <w:tblPr/>
      <w:tcPr>
        <w:tcBorders>
          <w:bottom w:val="single" w:sz="12" w:space="0" w:color="FFFFFF" w:themeColor="background1"/>
        </w:tcBorders>
        <w:shd w:val="clear" w:color="auto" w:fill="EF2323" w:themeFill="accent6" w:themeFillShade="CC"/>
      </w:tcPr>
    </w:tblStylePr>
    <w:tblStylePr w:type="lastRow">
      <w:rPr>
        <w:b/>
        <w:bCs/>
        <w:color w:val="EF2323" w:themeColor="accent6"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7EAFD" w:themeFill="accent5" w:themeFillTint="3F"/>
      </w:tcPr>
    </w:tblStylePr>
    <w:tblStylePr w:type="band1Horz">
      <w:tblPr/>
      <w:tcPr>
        <w:shd w:val="clear" w:color="auto" w:fill="DFEEFE" w:themeFill="accent5" w:themeFillTint="33"/>
      </w:tcPr>
    </w:tblStylePr>
  </w:style>
  <w:style w:type="table" w:styleId="Fargeriklisteuthevingsfarge6">
    <w:name w:val="Colorful List Accent 6"/>
    <w:basedOn w:val="Vanligtabell"/>
    <w:uiPriority w:val="72"/>
    <w:semiHidden/>
    <w:unhideWhenUsed/>
    <w:rsid w:val="009F058D"/>
    <w:rPr>
      <w:color w:val="1E1E1E" w:themeColor="text1"/>
    </w:rPr>
    <w:tblPr>
      <w:tblStyleRowBandSize w:val="1"/>
      <w:tblStyleColBandSize w:val="1"/>
    </w:tblPr>
    <w:tcPr>
      <w:shd w:val="clear" w:color="auto" w:fill="FEEFEF" w:themeFill="accent6" w:themeFillTint="19"/>
    </w:tcPr>
    <w:tblStylePr w:type="firstRow">
      <w:rPr>
        <w:b/>
        <w:bCs/>
        <w:color w:val="FFFFFF" w:themeColor="background1"/>
      </w:rPr>
      <w:tblPr/>
      <w:tcPr>
        <w:tcBorders>
          <w:bottom w:val="single" w:sz="12" w:space="0" w:color="FFFFFF" w:themeColor="background1"/>
        </w:tcBorders>
        <w:shd w:val="clear" w:color="auto" w:fill="1C89F7" w:themeFill="accent5" w:themeFillShade="CC"/>
      </w:tcPr>
    </w:tblStylePr>
    <w:tblStylePr w:type="lastRow">
      <w:rPr>
        <w:b/>
        <w:bCs/>
        <w:color w:val="1C89F7" w:themeColor="accent5"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CD8D8" w:themeFill="accent6" w:themeFillTint="3F"/>
      </w:tcPr>
    </w:tblStylePr>
    <w:tblStylePr w:type="band1Horz">
      <w:tblPr/>
      <w:tcPr>
        <w:shd w:val="clear" w:color="auto" w:fill="FCDFDF" w:themeFill="accent6" w:themeFillTint="33"/>
      </w:tcPr>
    </w:tblStylePr>
  </w:style>
  <w:style w:type="table" w:styleId="Fargerikskyggelegging">
    <w:name w:val="Colorful Shading"/>
    <w:basedOn w:val="Vanligtabell"/>
    <w:uiPriority w:val="71"/>
    <w:semiHidden/>
    <w:unhideWhenUsed/>
    <w:rsid w:val="009F058D"/>
    <w:rPr>
      <w:color w:val="1E1E1E" w:themeColor="text1"/>
    </w:rPr>
    <w:tblPr>
      <w:tblStyleRowBandSize w:val="1"/>
      <w:tblStyleColBandSize w:val="1"/>
      <w:tblBorders>
        <w:top w:val="single" w:sz="24" w:space="0" w:color="82B589" w:themeColor="accent2"/>
        <w:left w:val="single" w:sz="4" w:space="0" w:color="1E1E1E" w:themeColor="text1"/>
        <w:bottom w:val="single" w:sz="4" w:space="0" w:color="1E1E1E" w:themeColor="text1"/>
        <w:right w:val="single" w:sz="4" w:space="0" w:color="1E1E1E" w:themeColor="text1"/>
        <w:insideH w:val="single" w:sz="4" w:space="0" w:color="FFFFFF" w:themeColor="background1"/>
        <w:insideV w:val="single" w:sz="4" w:space="0" w:color="FFFFFF" w:themeColor="background1"/>
      </w:tblBorders>
    </w:tblPr>
    <w:tcPr>
      <w:shd w:val="clear" w:color="auto" w:fill="E8E8E8" w:themeFill="text1" w:themeFillTint="19"/>
    </w:tcPr>
    <w:tblStylePr w:type="firstRow">
      <w:rPr>
        <w:b/>
        <w:bCs/>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21212" w:themeFill="text1" w:themeFillShade="99"/>
      </w:tcPr>
    </w:tblStylePr>
    <w:tblStylePr w:type="firstCol">
      <w:rPr>
        <w:color w:val="FFFFFF" w:themeColor="background1"/>
      </w:rPr>
      <w:tblPr/>
      <w:tcPr>
        <w:tcBorders>
          <w:top w:val="nil"/>
          <w:left w:val="nil"/>
          <w:bottom w:val="nil"/>
          <w:right w:val="nil"/>
          <w:insideH w:val="single" w:sz="4" w:space="0" w:color="121212" w:themeColor="text1" w:themeShade="99"/>
          <w:insideV w:val="nil"/>
        </w:tcBorders>
        <w:shd w:val="clear" w:color="auto" w:fill="121212"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61616" w:themeFill="text1" w:themeFillShade="BF"/>
      </w:tcPr>
    </w:tblStylePr>
    <w:tblStylePr w:type="band1Vert">
      <w:tblPr/>
      <w:tcPr>
        <w:shd w:val="clear" w:color="auto" w:fill="A5A5A5" w:themeFill="text1" w:themeFillTint="66"/>
      </w:tcPr>
    </w:tblStylePr>
    <w:tblStylePr w:type="band1Horz">
      <w:tblPr/>
      <w:tcPr>
        <w:shd w:val="clear" w:color="auto" w:fill="8E8E8E" w:themeFill="text1" w:themeFillTint="7F"/>
      </w:tcPr>
    </w:tblStylePr>
    <w:tblStylePr w:type="neCell">
      <w:rPr>
        <w:color w:val="1E1E1E" w:themeColor="text1"/>
      </w:rPr>
    </w:tblStylePr>
    <w:tblStylePr w:type="nwCell">
      <w:rPr>
        <w:color w:val="1E1E1E" w:themeColor="text1"/>
      </w:rPr>
    </w:tblStylePr>
  </w:style>
  <w:style w:type="table" w:styleId="Fargerikskyggelegginguthevingsfarge1">
    <w:name w:val="Colorful Shading Accent 1"/>
    <w:basedOn w:val="Vanligtabell"/>
    <w:uiPriority w:val="71"/>
    <w:semiHidden/>
    <w:unhideWhenUsed/>
    <w:rsid w:val="009F058D"/>
    <w:rPr>
      <w:color w:val="1E1E1E" w:themeColor="text1"/>
    </w:rPr>
    <w:tblPr>
      <w:tblStyleRowBandSize w:val="1"/>
      <w:tblStyleColBandSize w:val="1"/>
      <w:tblBorders>
        <w:top w:val="single" w:sz="24" w:space="0" w:color="82B589" w:themeColor="accent2"/>
        <w:left w:val="single" w:sz="4" w:space="0" w:color="8EB1CA" w:themeColor="accent1"/>
        <w:bottom w:val="single" w:sz="4" w:space="0" w:color="8EB1CA" w:themeColor="accent1"/>
        <w:right w:val="single" w:sz="4" w:space="0" w:color="8EB1CA" w:themeColor="accent1"/>
        <w:insideH w:val="single" w:sz="4" w:space="0" w:color="FFFFFF" w:themeColor="background1"/>
        <w:insideV w:val="single" w:sz="4" w:space="0" w:color="FFFFFF" w:themeColor="background1"/>
      </w:tblBorders>
    </w:tblPr>
    <w:tcPr>
      <w:shd w:val="clear" w:color="auto" w:fill="F3F7F9" w:themeFill="accent1" w:themeFillTint="19"/>
    </w:tcPr>
    <w:tblStylePr w:type="firstRow">
      <w:rPr>
        <w:b/>
        <w:bCs/>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26D8C" w:themeFill="accent1" w:themeFillShade="99"/>
      </w:tcPr>
    </w:tblStylePr>
    <w:tblStylePr w:type="firstCol">
      <w:rPr>
        <w:color w:val="FFFFFF" w:themeColor="background1"/>
      </w:rPr>
      <w:tblPr/>
      <w:tcPr>
        <w:tcBorders>
          <w:top w:val="nil"/>
          <w:left w:val="nil"/>
          <w:bottom w:val="nil"/>
          <w:right w:val="nil"/>
          <w:insideH w:val="single" w:sz="4" w:space="0" w:color="426D8C" w:themeColor="accent1" w:themeShade="99"/>
          <w:insideV w:val="nil"/>
        </w:tcBorders>
        <w:shd w:val="clear" w:color="auto" w:fill="426D8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426D8C" w:themeFill="accent1" w:themeFillShade="99"/>
      </w:tcPr>
    </w:tblStylePr>
    <w:tblStylePr w:type="band1Vert">
      <w:tblPr/>
      <w:tcPr>
        <w:shd w:val="clear" w:color="auto" w:fill="D1DFE9" w:themeFill="accent1" w:themeFillTint="66"/>
      </w:tcPr>
    </w:tblStylePr>
    <w:tblStylePr w:type="band1Horz">
      <w:tblPr/>
      <w:tcPr>
        <w:shd w:val="clear" w:color="auto" w:fill="C6D7E4" w:themeFill="accent1" w:themeFillTint="7F"/>
      </w:tcPr>
    </w:tblStylePr>
    <w:tblStylePr w:type="neCell">
      <w:rPr>
        <w:color w:val="1E1E1E" w:themeColor="text1"/>
      </w:rPr>
    </w:tblStylePr>
    <w:tblStylePr w:type="nwCell">
      <w:rPr>
        <w:color w:val="1E1E1E" w:themeColor="text1"/>
      </w:rPr>
    </w:tblStylePr>
  </w:style>
  <w:style w:type="table" w:styleId="Fargerikskyggelegginguthevingsfarge2">
    <w:name w:val="Colorful Shading Accent 2"/>
    <w:basedOn w:val="Vanligtabell"/>
    <w:uiPriority w:val="71"/>
    <w:semiHidden/>
    <w:unhideWhenUsed/>
    <w:rsid w:val="009F058D"/>
    <w:rPr>
      <w:color w:val="1E1E1E" w:themeColor="text1"/>
    </w:rPr>
    <w:tblPr>
      <w:tblStyleRowBandSize w:val="1"/>
      <w:tblStyleColBandSize w:val="1"/>
      <w:tblBorders>
        <w:top w:val="single" w:sz="24" w:space="0" w:color="82B589" w:themeColor="accent2"/>
        <w:left w:val="single" w:sz="4" w:space="0" w:color="82B589" w:themeColor="accent2"/>
        <w:bottom w:val="single" w:sz="4" w:space="0" w:color="82B589" w:themeColor="accent2"/>
        <w:right w:val="single" w:sz="4" w:space="0" w:color="82B589" w:themeColor="accent2"/>
        <w:insideH w:val="single" w:sz="4" w:space="0" w:color="FFFFFF" w:themeColor="background1"/>
        <w:insideV w:val="single" w:sz="4" w:space="0" w:color="FFFFFF" w:themeColor="background1"/>
      </w:tblBorders>
    </w:tblPr>
    <w:tcPr>
      <w:shd w:val="clear" w:color="auto" w:fill="F2F7F3" w:themeFill="accent2" w:themeFillTint="19"/>
    </w:tcPr>
    <w:tblStylePr w:type="firstRow">
      <w:rPr>
        <w:b/>
        <w:bCs/>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754B" w:themeFill="accent2" w:themeFillShade="99"/>
      </w:tcPr>
    </w:tblStylePr>
    <w:tblStylePr w:type="firstCol">
      <w:rPr>
        <w:color w:val="FFFFFF" w:themeColor="background1"/>
      </w:rPr>
      <w:tblPr/>
      <w:tcPr>
        <w:tcBorders>
          <w:top w:val="nil"/>
          <w:left w:val="nil"/>
          <w:bottom w:val="nil"/>
          <w:right w:val="nil"/>
          <w:insideH w:val="single" w:sz="4" w:space="0" w:color="45754B" w:themeColor="accent2" w:themeShade="99"/>
          <w:insideV w:val="nil"/>
        </w:tcBorders>
        <w:shd w:val="clear" w:color="auto" w:fill="45754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5754B" w:themeFill="accent2" w:themeFillShade="99"/>
      </w:tcPr>
    </w:tblStylePr>
    <w:tblStylePr w:type="band1Vert">
      <w:tblPr/>
      <w:tcPr>
        <w:shd w:val="clear" w:color="auto" w:fill="CCE1CF" w:themeFill="accent2" w:themeFillTint="66"/>
      </w:tcPr>
    </w:tblStylePr>
    <w:tblStylePr w:type="band1Horz">
      <w:tblPr/>
      <w:tcPr>
        <w:shd w:val="clear" w:color="auto" w:fill="C0DAC4" w:themeFill="accent2" w:themeFillTint="7F"/>
      </w:tcPr>
    </w:tblStylePr>
    <w:tblStylePr w:type="neCell">
      <w:rPr>
        <w:color w:val="1E1E1E" w:themeColor="text1"/>
      </w:rPr>
    </w:tblStylePr>
    <w:tblStylePr w:type="nwCell">
      <w:rPr>
        <w:color w:val="1E1E1E" w:themeColor="text1"/>
      </w:rPr>
    </w:tblStylePr>
  </w:style>
  <w:style w:type="table" w:styleId="Fargerikskyggelegginguthevingsfarge3">
    <w:name w:val="Colorful Shading Accent 3"/>
    <w:basedOn w:val="Vanligtabell"/>
    <w:uiPriority w:val="71"/>
    <w:semiHidden/>
    <w:unhideWhenUsed/>
    <w:rsid w:val="009F058D"/>
    <w:rPr>
      <w:color w:val="1E1E1E" w:themeColor="text1"/>
    </w:rPr>
    <w:tblPr>
      <w:tblStyleRowBandSize w:val="1"/>
      <w:tblStyleColBandSize w:val="1"/>
      <w:tblBorders>
        <w:top w:val="single" w:sz="24" w:space="0" w:color="FFC000" w:themeColor="accent4"/>
        <w:left w:val="single" w:sz="4" w:space="0" w:color="B14F2F" w:themeColor="accent3"/>
        <w:bottom w:val="single" w:sz="4" w:space="0" w:color="B14F2F" w:themeColor="accent3"/>
        <w:right w:val="single" w:sz="4" w:space="0" w:color="B14F2F" w:themeColor="accent3"/>
        <w:insideH w:val="single" w:sz="4" w:space="0" w:color="FFFFFF" w:themeColor="background1"/>
        <w:insideV w:val="single" w:sz="4" w:space="0" w:color="FFFFFF" w:themeColor="background1"/>
      </w:tblBorders>
    </w:tblPr>
    <w:tcPr>
      <w:shd w:val="clear" w:color="auto" w:fill="F9ECE8"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A2F1C" w:themeFill="accent3" w:themeFillShade="99"/>
      </w:tcPr>
    </w:tblStylePr>
    <w:tblStylePr w:type="firstCol">
      <w:rPr>
        <w:color w:val="FFFFFF" w:themeColor="background1"/>
      </w:rPr>
      <w:tblPr/>
      <w:tcPr>
        <w:tcBorders>
          <w:top w:val="nil"/>
          <w:left w:val="nil"/>
          <w:bottom w:val="nil"/>
          <w:right w:val="nil"/>
          <w:insideH w:val="single" w:sz="4" w:space="0" w:color="6A2F1C" w:themeColor="accent3" w:themeShade="99"/>
          <w:insideV w:val="nil"/>
        </w:tcBorders>
        <w:shd w:val="clear" w:color="auto" w:fill="6A2F1C"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A2F1C" w:themeFill="accent3" w:themeFillShade="99"/>
      </w:tcPr>
    </w:tblStylePr>
    <w:tblStylePr w:type="band1Vert">
      <w:tblPr/>
      <w:tcPr>
        <w:shd w:val="clear" w:color="auto" w:fill="E7B4A4" w:themeFill="accent3" w:themeFillTint="66"/>
      </w:tcPr>
    </w:tblStylePr>
    <w:tblStylePr w:type="band1Horz">
      <w:tblPr/>
      <w:tcPr>
        <w:shd w:val="clear" w:color="auto" w:fill="E1A28E" w:themeFill="accent3" w:themeFillTint="7F"/>
      </w:tcPr>
    </w:tblStylePr>
  </w:style>
  <w:style w:type="table" w:styleId="Fargerikskyggelegginguthevingsfarge4">
    <w:name w:val="Colorful Shading Accent 4"/>
    <w:basedOn w:val="Vanligtabell"/>
    <w:uiPriority w:val="71"/>
    <w:semiHidden/>
    <w:unhideWhenUsed/>
    <w:rsid w:val="009F058D"/>
    <w:rPr>
      <w:color w:val="1E1E1E" w:themeColor="text1"/>
    </w:rPr>
    <w:tblPr>
      <w:tblStyleRowBandSize w:val="1"/>
      <w:tblStyleColBandSize w:val="1"/>
      <w:tblBorders>
        <w:top w:val="single" w:sz="24" w:space="0" w:color="B14F2F" w:themeColor="accent3"/>
        <w:left w:val="single" w:sz="4" w:space="0" w:color="FFC000" w:themeColor="accent4"/>
        <w:bottom w:val="single" w:sz="4" w:space="0" w:color="FFC000" w:themeColor="accent4"/>
        <w:right w:val="single" w:sz="4" w:space="0" w:color="FFC000" w:themeColor="accent4"/>
        <w:insideH w:val="single" w:sz="4" w:space="0" w:color="FFFFFF" w:themeColor="background1"/>
        <w:insideV w:val="single" w:sz="4" w:space="0" w:color="FFFFFF" w:themeColor="background1"/>
      </w:tblBorders>
    </w:tblPr>
    <w:tcPr>
      <w:shd w:val="clear" w:color="auto" w:fill="FFF8E6" w:themeFill="accent4" w:themeFillTint="19"/>
    </w:tcPr>
    <w:tblStylePr w:type="firstRow">
      <w:rPr>
        <w:b/>
        <w:bCs/>
      </w:rPr>
      <w:tblPr/>
      <w:tcPr>
        <w:tcBorders>
          <w:top w:val="nil"/>
          <w:left w:val="nil"/>
          <w:bottom w:val="single" w:sz="24" w:space="0" w:color="B14F2F"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band1Horz">
      <w:tblPr/>
      <w:tcPr>
        <w:shd w:val="clear" w:color="auto" w:fill="FFDF80" w:themeFill="accent4" w:themeFillTint="7F"/>
      </w:tcPr>
    </w:tblStylePr>
    <w:tblStylePr w:type="neCell">
      <w:rPr>
        <w:color w:val="1E1E1E" w:themeColor="text1"/>
      </w:rPr>
    </w:tblStylePr>
    <w:tblStylePr w:type="nwCell">
      <w:rPr>
        <w:color w:val="1E1E1E" w:themeColor="text1"/>
      </w:rPr>
    </w:tblStylePr>
  </w:style>
  <w:style w:type="table" w:styleId="Fargerikskyggelegginguthevingsfarge5">
    <w:name w:val="Colorful Shading Accent 5"/>
    <w:basedOn w:val="Vanligtabell"/>
    <w:uiPriority w:val="71"/>
    <w:semiHidden/>
    <w:unhideWhenUsed/>
    <w:rsid w:val="009F058D"/>
    <w:rPr>
      <w:color w:val="1E1E1E" w:themeColor="text1"/>
    </w:rPr>
    <w:tblPr>
      <w:tblStyleRowBandSize w:val="1"/>
      <w:tblStyleColBandSize w:val="1"/>
      <w:tblBorders>
        <w:top w:val="single" w:sz="24" w:space="0" w:color="F46464" w:themeColor="accent6"/>
        <w:left w:val="single" w:sz="4" w:space="0" w:color="60ADFA" w:themeColor="accent5"/>
        <w:bottom w:val="single" w:sz="4" w:space="0" w:color="60ADFA" w:themeColor="accent5"/>
        <w:right w:val="single" w:sz="4" w:space="0" w:color="60ADFA" w:themeColor="accent5"/>
        <w:insideH w:val="single" w:sz="4" w:space="0" w:color="FFFFFF" w:themeColor="background1"/>
        <w:insideV w:val="single" w:sz="4" w:space="0" w:color="FFFFFF" w:themeColor="background1"/>
      </w:tblBorders>
    </w:tblPr>
    <w:tcPr>
      <w:shd w:val="clear" w:color="auto" w:fill="EFF6FE" w:themeFill="accent5" w:themeFillTint="19"/>
    </w:tcPr>
    <w:tblStylePr w:type="firstRow">
      <w:rPr>
        <w:b/>
        <w:bCs/>
      </w:rPr>
      <w:tblPr/>
      <w:tcPr>
        <w:tcBorders>
          <w:top w:val="nil"/>
          <w:left w:val="nil"/>
          <w:bottom w:val="single" w:sz="24" w:space="0" w:color="F46464"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67C8" w:themeFill="accent5" w:themeFillShade="99"/>
      </w:tcPr>
    </w:tblStylePr>
    <w:tblStylePr w:type="firstCol">
      <w:rPr>
        <w:color w:val="FFFFFF" w:themeColor="background1"/>
      </w:rPr>
      <w:tblPr/>
      <w:tcPr>
        <w:tcBorders>
          <w:top w:val="nil"/>
          <w:left w:val="nil"/>
          <w:bottom w:val="nil"/>
          <w:right w:val="nil"/>
          <w:insideH w:val="single" w:sz="4" w:space="0" w:color="0667C8" w:themeColor="accent5" w:themeShade="99"/>
          <w:insideV w:val="nil"/>
        </w:tcBorders>
        <w:shd w:val="clear" w:color="auto" w:fill="0667C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67C8" w:themeFill="accent5" w:themeFillShade="99"/>
      </w:tcPr>
    </w:tblStylePr>
    <w:tblStylePr w:type="band1Vert">
      <w:tblPr/>
      <w:tcPr>
        <w:shd w:val="clear" w:color="auto" w:fill="BFDEFD" w:themeFill="accent5" w:themeFillTint="66"/>
      </w:tcPr>
    </w:tblStylePr>
    <w:tblStylePr w:type="band1Horz">
      <w:tblPr/>
      <w:tcPr>
        <w:shd w:val="clear" w:color="auto" w:fill="AFD5FC" w:themeFill="accent5" w:themeFillTint="7F"/>
      </w:tcPr>
    </w:tblStylePr>
    <w:tblStylePr w:type="neCell">
      <w:rPr>
        <w:color w:val="1E1E1E" w:themeColor="text1"/>
      </w:rPr>
    </w:tblStylePr>
    <w:tblStylePr w:type="nwCell">
      <w:rPr>
        <w:color w:val="1E1E1E" w:themeColor="text1"/>
      </w:rPr>
    </w:tblStylePr>
  </w:style>
  <w:style w:type="table" w:styleId="Fargerikskyggelegginguthevingsfarge6">
    <w:name w:val="Colorful Shading Accent 6"/>
    <w:basedOn w:val="Vanligtabell"/>
    <w:uiPriority w:val="71"/>
    <w:semiHidden/>
    <w:unhideWhenUsed/>
    <w:rsid w:val="009F058D"/>
    <w:rPr>
      <w:color w:val="1E1E1E" w:themeColor="text1"/>
    </w:rPr>
    <w:tblPr>
      <w:tblStyleRowBandSize w:val="1"/>
      <w:tblStyleColBandSize w:val="1"/>
      <w:tblBorders>
        <w:top w:val="single" w:sz="24" w:space="0" w:color="60ADFA" w:themeColor="accent5"/>
        <w:left w:val="single" w:sz="4" w:space="0" w:color="F46464" w:themeColor="accent6"/>
        <w:bottom w:val="single" w:sz="4" w:space="0" w:color="F46464" w:themeColor="accent6"/>
        <w:right w:val="single" w:sz="4" w:space="0" w:color="F46464" w:themeColor="accent6"/>
        <w:insideH w:val="single" w:sz="4" w:space="0" w:color="FFFFFF" w:themeColor="background1"/>
        <w:insideV w:val="single" w:sz="4" w:space="0" w:color="FFFFFF" w:themeColor="background1"/>
      </w:tblBorders>
    </w:tblPr>
    <w:tcPr>
      <w:shd w:val="clear" w:color="auto" w:fill="FEEFEF" w:themeFill="accent6" w:themeFillTint="19"/>
    </w:tcPr>
    <w:tblStylePr w:type="firstRow">
      <w:rPr>
        <w:b/>
        <w:bCs/>
      </w:rPr>
      <w:tblPr/>
      <w:tcPr>
        <w:tcBorders>
          <w:top w:val="nil"/>
          <w:left w:val="nil"/>
          <w:bottom w:val="single" w:sz="24" w:space="0" w:color="60ADFA"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00D0D" w:themeFill="accent6" w:themeFillShade="99"/>
      </w:tcPr>
    </w:tblStylePr>
    <w:tblStylePr w:type="firstCol">
      <w:rPr>
        <w:color w:val="FFFFFF" w:themeColor="background1"/>
      </w:rPr>
      <w:tblPr/>
      <w:tcPr>
        <w:tcBorders>
          <w:top w:val="nil"/>
          <w:left w:val="nil"/>
          <w:bottom w:val="nil"/>
          <w:right w:val="nil"/>
          <w:insideH w:val="single" w:sz="4" w:space="0" w:color="C00D0D" w:themeColor="accent6" w:themeShade="99"/>
          <w:insideV w:val="nil"/>
        </w:tcBorders>
        <w:shd w:val="clear" w:color="auto" w:fill="C00D0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00D0D" w:themeFill="accent6" w:themeFillShade="99"/>
      </w:tcPr>
    </w:tblStylePr>
    <w:tblStylePr w:type="band1Vert">
      <w:tblPr/>
      <w:tcPr>
        <w:shd w:val="clear" w:color="auto" w:fill="FAC0C0" w:themeFill="accent6" w:themeFillTint="66"/>
      </w:tcPr>
    </w:tblStylePr>
    <w:tblStylePr w:type="band1Horz">
      <w:tblPr/>
      <w:tcPr>
        <w:shd w:val="clear" w:color="auto" w:fill="F9B1B1" w:themeFill="accent6" w:themeFillTint="7F"/>
      </w:tcPr>
    </w:tblStylePr>
    <w:tblStylePr w:type="neCell">
      <w:rPr>
        <w:color w:val="1E1E1E" w:themeColor="text1"/>
      </w:rPr>
    </w:tblStylePr>
    <w:tblStylePr w:type="nwCell">
      <w:rPr>
        <w:color w:val="1E1E1E" w:themeColor="text1"/>
      </w:rPr>
    </w:tblStylePr>
  </w:style>
  <w:style w:type="character" w:styleId="Merknadsreferanse">
    <w:name w:val="annotation reference"/>
    <w:basedOn w:val="Standardskriftforavsnitt"/>
    <w:uiPriority w:val="4"/>
    <w:semiHidden/>
    <w:unhideWhenUsed/>
    <w:rsid w:val="009F058D"/>
    <w:rPr>
      <w:rFonts w:ascii="Aptos" w:hAnsi="Aptos"/>
      <w:sz w:val="16"/>
      <w:szCs w:val="16"/>
      <w:lang w:val="nb-NO"/>
    </w:rPr>
  </w:style>
  <w:style w:type="paragraph" w:styleId="Merknadstekst">
    <w:name w:val="annotation text"/>
    <w:basedOn w:val="Normal"/>
    <w:link w:val="MerknadstekstTegn"/>
    <w:uiPriority w:val="4"/>
    <w:unhideWhenUsed/>
    <w:rsid w:val="009F058D"/>
    <w:rPr>
      <w:sz w:val="20"/>
      <w:szCs w:val="20"/>
    </w:rPr>
  </w:style>
  <w:style w:type="character" w:customStyle="1" w:styleId="MerknadstekstTegn">
    <w:name w:val="Merknadstekst Tegn"/>
    <w:basedOn w:val="Standardskriftforavsnitt"/>
    <w:link w:val="Merknadstekst"/>
    <w:uiPriority w:val="4"/>
    <w:rsid w:val="00E70DA4"/>
    <w:rPr>
      <w:rFonts w:ascii="Aptos" w:eastAsiaTheme="minorHAnsi" w:hAnsi="Aptos" w:cstheme="minorBidi"/>
      <w:lang w:val="nb-NO"/>
    </w:rPr>
  </w:style>
  <w:style w:type="paragraph" w:styleId="Kommentaremne">
    <w:name w:val="annotation subject"/>
    <w:basedOn w:val="Merknadstekst"/>
    <w:next w:val="Merknadstekst"/>
    <w:link w:val="KommentaremneTegn"/>
    <w:uiPriority w:val="4"/>
    <w:semiHidden/>
    <w:unhideWhenUsed/>
    <w:rsid w:val="009F058D"/>
    <w:rPr>
      <w:b/>
      <w:bCs/>
    </w:rPr>
  </w:style>
  <w:style w:type="character" w:customStyle="1" w:styleId="KommentaremneTegn">
    <w:name w:val="Kommentaremne Tegn"/>
    <w:basedOn w:val="MerknadstekstTegn"/>
    <w:link w:val="Kommentaremne"/>
    <w:uiPriority w:val="4"/>
    <w:semiHidden/>
    <w:rsid w:val="00E70DA4"/>
    <w:rPr>
      <w:rFonts w:ascii="Aptos" w:eastAsiaTheme="minorHAnsi" w:hAnsi="Aptos" w:cstheme="minorBidi"/>
      <w:b/>
      <w:bCs/>
      <w:lang w:val="nb-NO"/>
    </w:rPr>
  </w:style>
  <w:style w:type="table" w:styleId="Mrkliste">
    <w:name w:val="Dark List"/>
    <w:basedOn w:val="Vanligtabell"/>
    <w:uiPriority w:val="70"/>
    <w:semiHidden/>
    <w:unhideWhenUsed/>
    <w:rsid w:val="009F058D"/>
    <w:rPr>
      <w:color w:val="FFFFFF" w:themeColor="background1"/>
    </w:rPr>
    <w:tblPr>
      <w:tblStyleRowBandSize w:val="1"/>
      <w:tblStyleColBandSize w:val="1"/>
    </w:tblPr>
    <w:tcPr>
      <w:shd w:val="clear" w:color="auto" w:fill="1E1E1E" w:themeFill="text1"/>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0E0E0E"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61616"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61616" w:themeFill="text1" w:themeFillShade="BF"/>
      </w:tcPr>
    </w:tblStylePr>
    <w:tblStylePr w:type="band1Vert">
      <w:tblPr/>
      <w:tcPr>
        <w:tcBorders>
          <w:top w:val="nil"/>
          <w:left w:val="nil"/>
          <w:bottom w:val="nil"/>
          <w:right w:val="nil"/>
          <w:insideH w:val="nil"/>
          <w:insideV w:val="nil"/>
        </w:tcBorders>
        <w:shd w:val="clear" w:color="auto" w:fill="161616" w:themeFill="text1" w:themeFillShade="BF"/>
      </w:tcPr>
    </w:tblStylePr>
    <w:tblStylePr w:type="band1Horz">
      <w:tblPr/>
      <w:tcPr>
        <w:tcBorders>
          <w:top w:val="nil"/>
          <w:left w:val="nil"/>
          <w:bottom w:val="nil"/>
          <w:right w:val="nil"/>
          <w:insideH w:val="nil"/>
          <w:insideV w:val="nil"/>
        </w:tcBorders>
        <w:shd w:val="clear" w:color="auto" w:fill="161616" w:themeFill="text1" w:themeFillShade="BF"/>
      </w:tcPr>
    </w:tblStylePr>
  </w:style>
  <w:style w:type="table" w:styleId="Mrklisteuthevingsfarge1">
    <w:name w:val="Dark List Accent 1"/>
    <w:basedOn w:val="Vanligtabell"/>
    <w:uiPriority w:val="70"/>
    <w:semiHidden/>
    <w:unhideWhenUsed/>
    <w:rsid w:val="009F058D"/>
    <w:rPr>
      <w:color w:val="FFFFFF" w:themeColor="background1"/>
    </w:rPr>
    <w:tblPr>
      <w:tblStyleRowBandSize w:val="1"/>
      <w:tblStyleColBandSize w:val="1"/>
    </w:tblPr>
    <w:tcPr>
      <w:shd w:val="clear" w:color="auto" w:fill="8EB1CA"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365A74"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5388AE"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5388AE" w:themeFill="accent1" w:themeFillShade="BF"/>
      </w:tcPr>
    </w:tblStylePr>
    <w:tblStylePr w:type="band1Vert">
      <w:tblPr/>
      <w:tcPr>
        <w:tcBorders>
          <w:top w:val="nil"/>
          <w:left w:val="nil"/>
          <w:bottom w:val="nil"/>
          <w:right w:val="nil"/>
          <w:insideH w:val="nil"/>
          <w:insideV w:val="nil"/>
        </w:tcBorders>
        <w:shd w:val="clear" w:color="auto" w:fill="5388AE" w:themeFill="accent1" w:themeFillShade="BF"/>
      </w:tcPr>
    </w:tblStylePr>
    <w:tblStylePr w:type="band1Horz">
      <w:tblPr/>
      <w:tcPr>
        <w:tcBorders>
          <w:top w:val="nil"/>
          <w:left w:val="nil"/>
          <w:bottom w:val="nil"/>
          <w:right w:val="nil"/>
          <w:insideH w:val="nil"/>
          <w:insideV w:val="nil"/>
        </w:tcBorders>
        <w:shd w:val="clear" w:color="auto" w:fill="5388AE" w:themeFill="accent1" w:themeFillShade="BF"/>
      </w:tcPr>
    </w:tblStylePr>
  </w:style>
  <w:style w:type="table" w:styleId="Mrklisteuthevingsfarge2">
    <w:name w:val="Dark List Accent 2"/>
    <w:basedOn w:val="Vanligtabell"/>
    <w:uiPriority w:val="70"/>
    <w:semiHidden/>
    <w:unhideWhenUsed/>
    <w:rsid w:val="009F058D"/>
    <w:rPr>
      <w:color w:val="FFFFFF" w:themeColor="background1"/>
    </w:rPr>
    <w:tblPr>
      <w:tblStyleRowBandSize w:val="1"/>
      <w:tblStyleColBandSize w:val="1"/>
    </w:tblPr>
    <w:tcPr>
      <w:shd w:val="clear" w:color="auto" w:fill="82B58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39613F"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6925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6925E" w:themeFill="accent2" w:themeFillShade="BF"/>
      </w:tcPr>
    </w:tblStylePr>
    <w:tblStylePr w:type="band1Vert">
      <w:tblPr/>
      <w:tcPr>
        <w:tcBorders>
          <w:top w:val="nil"/>
          <w:left w:val="nil"/>
          <w:bottom w:val="nil"/>
          <w:right w:val="nil"/>
          <w:insideH w:val="nil"/>
          <w:insideV w:val="nil"/>
        </w:tcBorders>
        <w:shd w:val="clear" w:color="auto" w:fill="56925E" w:themeFill="accent2" w:themeFillShade="BF"/>
      </w:tcPr>
    </w:tblStylePr>
    <w:tblStylePr w:type="band1Horz">
      <w:tblPr/>
      <w:tcPr>
        <w:tcBorders>
          <w:top w:val="nil"/>
          <w:left w:val="nil"/>
          <w:bottom w:val="nil"/>
          <w:right w:val="nil"/>
          <w:insideH w:val="nil"/>
          <w:insideV w:val="nil"/>
        </w:tcBorders>
        <w:shd w:val="clear" w:color="auto" w:fill="56925E" w:themeFill="accent2" w:themeFillShade="BF"/>
      </w:tcPr>
    </w:tblStylePr>
  </w:style>
  <w:style w:type="table" w:styleId="Mrklisteuthevingsfarge3">
    <w:name w:val="Dark List Accent 3"/>
    <w:basedOn w:val="Vanligtabell"/>
    <w:uiPriority w:val="70"/>
    <w:semiHidden/>
    <w:unhideWhenUsed/>
    <w:rsid w:val="009F058D"/>
    <w:rPr>
      <w:color w:val="FFFFFF" w:themeColor="background1"/>
    </w:rPr>
    <w:tblPr>
      <w:tblStyleRowBandSize w:val="1"/>
      <w:tblStyleColBandSize w:val="1"/>
    </w:tblPr>
    <w:tcPr>
      <w:shd w:val="clear" w:color="auto" w:fill="B14F2F"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57271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843A23"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843A23" w:themeFill="accent3" w:themeFillShade="BF"/>
      </w:tcPr>
    </w:tblStylePr>
    <w:tblStylePr w:type="band1Vert">
      <w:tblPr/>
      <w:tcPr>
        <w:tcBorders>
          <w:top w:val="nil"/>
          <w:left w:val="nil"/>
          <w:bottom w:val="nil"/>
          <w:right w:val="nil"/>
          <w:insideH w:val="nil"/>
          <w:insideV w:val="nil"/>
        </w:tcBorders>
        <w:shd w:val="clear" w:color="auto" w:fill="843A23" w:themeFill="accent3" w:themeFillShade="BF"/>
      </w:tcPr>
    </w:tblStylePr>
    <w:tblStylePr w:type="band1Horz">
      <w:tblPr/>
      <w:tcPr>
        <w:tcBorders>
          <w:top w:val="nil"/>
          <w:left w:val="nil"/>
          <w:bottom w:val="nil"/>
          <w:right w:val="nil"/>
          <w:insideH w:val="nil"/>
          <w:insideV w:val="nil"/>
        </w:tcBorders>
        <w:shd w:val="clear" w:color="auto" w:fill="843A23" w:themeFill="accent3" w:themeFillShade="BF"/>
      </w:tcPr>
    </w:tblStylePr>
  </w:style>
  <w:style w:type="table" w:styleId="Mrklisteuthevingsfarge4">
    <w:name w:val="Dark List Accent 4"/>
    <w:basedOn w:val="Vanligtabell"/>
    <w:uiPriority w:val="70"/>
    <w:semiHidden/>
    <w:unhideWhenUsed/>
    <w:rsid w:val="009F058D"/>
    <w:rPr>
      <w:color w:val="FFFFFF" w:themeColor="background1"/>
    </w:rPr>
    <w:tblPr>
      <w:tblStyleRowBandSize w:val="1"/>
      <w:tblStyleColBandSize w:val="1"/>
    </w:tblPr>
    <w:tcPr>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tblStylePr w:type="band1Vert">
      <w:tblPr/>
      <w:tcPr>
        <w:tcBorders>
          <w:top w:val="nil"/>
          <w:left w:val="nil"/>
          <w:bottom w:val="nil"/>
          <w:right w:val="nil"/>
          <w:insideH w:val="nil"/>
          <w:insideV w:val="nil"/>
        </w:tcBorders>
        <w:shd w:val="clear" w:color="auto" w:fill="BF8F00" w:themeFill="accent4" w:themeFillShade="BF"/>
      </w:tcPr>
    </w:tblStylePr>
    <w:tblStylePr w:type="band1Horz">
      <w:tblPr/>
      <w:tcPr>
        <w:tcBorders>
          <w:top w:val="nil"/>
          <w:left w:val="nil"/>
          <w:bottom w:val="nil"/>
          <w:right w:val="nil"/>
          <w:insideH w:val="nil"/>
          <w:insideV w:val="nil"/>
        </w:tcBorders>
        <w:shd w:val="clear" w:color="auto" w:fill="BF8F00" w:themeFill="accent4" w:themeFillShade="BF"/>
      </w:tcPr>
    </w:tblStylePr>
  </w:style>
  <w:style w:type="table" w:styleId="Mrklisteuthevingsfarge5">
    <w:name w:val="Dark List Accent 5"/>
    <w:basedOn w:val="Vanligtabell"/>
    <w:uiPriority w:val="70"/>
    <w:semiHidden/>
    <w:unhideWhenUsed/>
    <w:rsid w:val="009F058D"/>
    <w:rPr>
      <w:color w:val="FFFFFF" w:themeColor="background1"/>
    </w:rPr>
    <w:tblPr>
      <w:tblStyleRowBandSize w:val="1"/>
      <w:tblStyleColBandSize w:val="1"/>
    </w:tblPr>
    <w:tcPr>
      <w:shd w:val="clear" w:color="auto" w:fill="60ADFA"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0555A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B81F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B81F7" w:themeFill="accent5" w:themeFillShade="BF"/>
      </w:tcPr>
    </w:tblStylePr>
    <w:tblStylePr w:type="band1Vert">
      <w:tblPr/>
      <w:tcPr>
        <w:tcBorders>
          <w:top w:val="nil"/>
          <w:left w:val="nil"/>
          <w:bottom w:val="nil"/>
          <w:right w:val="nil"/>
          <w:insideH w:val="nil"/>
          <w:insideV w:val="nil"/>
        </w:tcBorders>
        <w:shd w:val="clear" w:color="auto" w:fill="0B81F7" w:themeFill="accent5" w:themeFillShade="BF"/>
      </w:tcPr>
    </w:tblStylePr>
    <w:tblStylePr w:type="band1Horz">
      <w:tblPr/>
      <w:tcPr>
        <w:tcBorders>
          <w:top w:val="nil"/>
          <w:left w:val="nil"/>
          <w:bottom w:val="nil"/>
          <w:right w:val="nil"/>
          <w:insideH w:val="nil"/>
          <w:insideV w:val="nil"/>
        </w:tcBorders>
        <w:shd w:val="clear" w:color="auto" w:fill="0B81F7" w:themeFill="accent5" w:themeFillShade="BF"/>
      </w:tcPr>
    </w:tblStylePr>
  </w:style>
  <w:style w:type="table" w:styleId="Mrklisteuthevingsfarge6">
    <w:name w:val="Dark List Accent 6"/>
    <w:basedOn w:val="Vanligtabell"/>
    <w:uiPriority w:val="70"/>
    <w:semiHidden/>
    <w:unhideWhenUsed/>
    <w:rsid w:val="009F058D"/>
    <w:rPr>
      <w:color w:val="FFFFFF" w:themeColor="background1"/>
    </w:rPr>
    <w:tblPr>
      <w:tblStyleRowBandSize w:val="1"/>
      <w:tblStyleColBandSize w:val="1"/>
    </w:tblPr>
    <w:tcPr>
      <w:shd w:val="clear" w:color="auto" w:fill="F46464"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9F0B0B"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E131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E1313" w:themeFill="accent6" w:themeFillShade="BF"/>
      </w:tcPr>
    </w:tblStylePr>
    <w:tblStylePr w:type="band1Vert">
      <w:tblPr/>
      <w:tcPr>
        <w:tcBorders>
          <w:top w:val="nil"/>
          <w:left w:val="nil"/>
          <w:bottom w:val="nil"/>
          <w:right w:val="nil"/>
          <w:insideH w:val="nil"/>
          <w:insideV w:val="nil"/>
        </w:tcBorders>
        <w:shd w:val="clear" w:color="auto" w:fill="EE1313" w:themeFill="accent6" w:themeFillShade="BF"/>
      </w:tcPr>
    </w:tblStylePr>
    <w:tblStylePr w:type="band1Horz">
      <w:tblPr/>
      <w:tcPr>
        <w:tcBorders>
          <w:top w:val="nil"/>
          <w:left w:val="nil"/>
          <w:bottom w:val="nil"/>
          <w:right w:val="nil"/>
          <w:insideH w:val="nil"/>
          <w:insideV w:val="nil"/>
        </w:tcBorders>
        <w:shd w:val="clear" w:color="auto" w:fill="EE1313" w:themeFill="accent6" w:themeFillShade="BF"/>
      </w:tcPr>
    </w:tblStylePr>
  </w:style>
  <w:style w:type="paragraph" w:styleId="Dato">
    <w:name w:val="Date"/>
    <w:basedOn w:val="Normal"/>
    <w:next w:val="Normal"/>
    <w:link w:val="DatoTegn"/>
    <w:uiPriority w:val="4"/>
    <w:semiHidden/>
    <w:unhideWhenUsed/>
    <w:rsid w:val="009F058D"/>
  </w:style>
  <w:style w:type="character" w:customStyle="1" w:styleId="DatoTegn">
    <w:name w:val="Dato Tegn"/>
    <w:basedOn w:val="Standardskriftforavsnitt"/>
    <w:link w:val="Dato"/>
    <w:uiPriority w:val="4"/>
    <w:semiHidden/>
    <w:rsid w:val="00E70DA4"/>
    <w:rPr>
      <w:rFonts w:ascii="Aptos" w:eastAsiaTheme="minorHAnsi" w:hAnsi="Aptos" w:cstheme="minorBidi"/>
      <w:sz w:val="22"/>
      <w:szCs w:val="22"/>
      <w:lang w:val="nb-NO"/>
    </w:rPr>
  </w:style>
  <w:style w:type="paragraph" w:styleId="Dokumentkart">
    <w:name w:val="Document Map"/>
    <w:basedOn w:val="Normal"/>
    <w:link w:val="DokumentkartTegn"/>
    <w:uiPriority w:val="4"/>
    <w:semiHidden/>
    <w:unhideWhenUsed/>
    <w:rsid w:val="009F058D"/>
    <w:pPr>
      <w:spacing w:after="0"/>
    </w:pPr>
    <w:rPr>
      <w:rFonts w:cs="Segoe UI"/>
      <w:sz w:val="16"/>
      <w:szCs w:val="16"/>
    </w:rPr>
  </w:style>
  <w:style w:type="character" w:customStyle="1" w:styleId="DokumentkartTegn">
    <w:name w:val="Dokumentkart Tegn"/>
    <w:basedOn w:val="Standardskriftforavsnitt"/>
    <w:link w:val="Dokumentkart"/>
    <w:uiPriority w:val="4"/>
    <w:semiHidden/>
    <w:rsid w:val="00E70DA4"/>
    <w:rPr>
      <w:rFonts w:ascii="Aptos" w:eastAsiaTheme="minorHAnsi" w:hAnsi="Aptos" w:cs="Segoe UI"/>
      <w:sz w:val="16"/>
      <w:szCs w:val="16"/>
      <w:lang w:val="nb-NO"/>
    </w:rPr>
  </w:style>
  <w:style w:type="paragraph" w:styleId="E-postsignatur">
    <w:name w:val="E-mail Signature"/>
    <w:basedOn w:val="Normal"/>
    <w:link w:val="E-postsignaturTegn"/>
    <w:uiPriority w:val="4"/>
    <w:semiHidden/>
    <w:unhideWhenUsed/>
    <w:rsid w:val="009F058D"/>
    <w:pPr>
      <w:spacing w:after="0"/>
    </w:pPr>
  </w:style>
  <w:style w:type="character" w:customStyle="1" w:styleId="E-postsignaturTegn">
    <w:name w:val="E-postsignatur Tegn"/>
    <w:basedOn w:val="Standardskriftforavsnitt"/>
    <w:link w:val="E-postsignatur"/>
    <w:uiPriority w:val="4"/>
    <w:semiHidden/>
    <w:rsid w:val="00E70DA4"/>
    <w:rPr>
      <w:rFonts w:ascii="Aptos" w:eastAsiaTheme="minorHAnsi" w:hAnsi="Aptos" w:cstheme="minorBidi"/>
      <w:sz w:val="22"/>
      <w:szCs w:val="22"/>
      <w:lang w:val="nb-NO"/>
    </w:rPr>
  </w:style>
  <w:style w:type="character" w:styleId="Utheving">
    <w:name w:val="Emphasis"/>
    <w:basedOn w:val="Standardskriftforavsnitt"/>
    <w:uiPriority w:val="4"/>
    <w:rsid w:val="009F058D"/>
    <w:rPr>
      <w:rFonts w:ascii="Aptos" w:hAnsi="Aptos"/>
      <w:i/>
      <w:iCs/>
      <w:lang w:val="nb-NO"/>
    </w:rPr>
  </w:style>
  <w:style w:type="character" w:styleId="Sluttnotereferanse">
    <w:name w:val="endnote reference"/>
    <w:basedOn w:val="Standardskriftforavsnitt"/>
    <w:uiPriority w:val="99"/>
    <w:semiHidden/>
    <w:unhideWhenUsed/>
    <w:rsid w:val="009F058D"/>
    <w:rPr>
      <w:rFonts w:ascii="Aptos" w:hAnsi="Aptos"/>
      <w:vertAlign w:val="superscript"/>
      <w:lang w:val="nb-NO"/>
    </w:rPr>
  </w:style>
  <w:style w:type="paragraph" w:styleId="Sluttnotetekst">
    <w:name w:val="endnote text"/>
    <w:basedOn w:val="Normal"/>
    <w:link w:val="SluttnotetekstTegn"/>
    <w:uiPriority w:val="99"/>
    <w:semiHidden/>
    <w:unhideWhenUsed/>
    <w:rsid w:val="009F058D"/>
    <w:pPr>
      <w:spacing w:after="0"/>
    </w:pPr>
    <w:rPr>
      <w:sz w:val="20"/>
      <w:szCs w:val="20"/>
    </w:rPr>
  </w:style>
  <w:style w:type="character" w:customStyle="1" w:styleId="SluttnotetekstTegn">
    <w:name w:val="Sluttnotetekst Tegn"/>
    <w:basedOn w:val="Standardskriftforavsnitt"/>
    <w:link w:val="Sluttnotetekst"/>
    <w:uiPriority w:val="99"/>
    <w:semiHidden/>
    <w:rsid w:val="00E70DA4"/>
    <w:rPr>
      <w:rFonts w:ascii="Aptos" w:eastAsiaTheme="minorHAnsi" w:hAnsi="Aptos" w:cstheme="minorBidi"/>
      <w:lang w:val="nb-NO"/>
    </w:rPr>
  </w:style>
  <w:style w:type="paragraph" w:styleId="Konvoluttadresse">
    <w:name w:val="envelope address"/>
    <w:basedOn w:val="Normal"/>
    <w:uiPriority w:val="4"/>
    <w:semiHidden/>
    <w:unhideWhenUsed/>
    <w:rsid w:val="009F058D"/>
    <w:pPr>
      <w:framePr w:w="7920" w:h="1980" w:hRule="exact" w:hSpace="141" w:wrap="auto" w:hAnchor="page" w:xAlign="center" w:yAlign="bottom"/>
      <w:spacing w:after="0"/>
      <w:ind w:left="2880"/>
    </w:pPr>
    <w:rPr>
      <w:rFonts w:eastAsiaTheme="majorEastAsia" w:cstheme="majorBidi"/>
      <w:sz w:val="24"/>
      <w:szCs w:val="24"/>
    </w:rPr>
  </w:style>
  <w:style w:type="paragraph" w:styleId="Avsenderadresse">
    <w:name w:val="envelope return"/>
    <w:basedOn w:val="Normal"/>
    <w:uiPriority w:val="4"/>
    <w:semiHidden/>
    <w:unhideWhenUsed/>
    <w:rsid w:val="009F058D"/>
    <w:pPr>
      <w:spacing w:after="0"/>
    </w:pPr>
    <w:rPr>
      <w:rFonts w:eastAsiaTheme="majorEastAsia" w:cstheme="majorBidi"/>
      <w:sz w:val="20"/>
      <w:szCs w:val="20"/>
    </w:rPr>
  </w:style>
  <w:style w:type="character" w:styleId="Fulgthyperkobling">
    <w:name w:val="FollowedHyperlink"/>
    <w:basedOn w:val="Standardskriftforavsnitt"/>
    <w:uiPriority w:val="99"/>
    <w:semiHidden/>
    <w:unhideWhenUsed/>
    <w:rsid w:val="009F058D"/>
    <w:rPr>
      <w:rFonts w:ascii="Aptos" w:hAnsi="Aptos"/>
      <w:color w:val="954F72" w:themeColor="followedHyperlink"/>
      <w:u w:val="single"/>
      <w:lang w:val="nb-NO"/>
    </w:rPr>
  </w:style>
  <w:style w:type="character" w:styleId="Fotnotereferanse">
    <w:name w:val="footnote reference"/>
    <w:basedOn w:val="Standardskriftforavsnitt"/>
    <w:uiPriority w:val="4"/>
    <w:semiHidden/>
    <w:unhideWhenUsed/>
    <w:rsid w:val="009F058D"/>
    <w:rPr>
      <w:rFonts w:ascii="Aptos" w:hAnsi="Aptos"/>
      <w:vertAlign w:val="superscript"/>
      <w:lang w:val="nb-NO"/>
    </w:rPr>
  </w:style>
  <w:style w:type="paragraph" w:styleId="Fotnotetekst">
    <w:name w:val="footnote text"/>
    <w:basedOn w:val="Normal"/>
    <w:link w:val="FotnotetekstTegn"/>
    <w:uiPriority w:val="4"/>
    <w:semiHidden/>
    <w:unhideWhenUsed/>
    <w:rsid w:val="009F058D"/>
    <w:pPr>
      <w:spacing w:after="0"/>
    </w:pPr>
    <w:rPr>
      <w:sz w:val="20"/>
      <w:szCs w:val="20"/>
    </w:rPr>
  </w:style>
  <w:style w:type="character" w:customStyle="1" w:styleId="FotnotetekstTegn">
    <w:name w:val="Fotnotetekst Tegn"/>
    <w:basedOn w:val="Standardskriftforavsnitt"/>
    <w:link w:val="Fotnotetekst"/>
    <w:uiPriority w:val="4"/>
    <w:semiHidden/>
    <w:rsid w:val="00E70DA4"/>
    <w:rPr>
      <w:rFonts w:ascii="Aptos" w:eastAsiaTheme="minorHAnsi" w:hAnsi="Aptos" w:cstheme="minorBidi"/>
      <w:lang w:val="nb-NO"/>
    </w:rPr>
  </w:style>
  <w:style w:type="table" w:styleId="Rutenettabell1lys">
    <w:name w:val="Grid Table 1 Light"/>
    <w:basedOn w:val="Vanligtabell"/>
    <w:uiPriority w:val="46"/>
    <w:rsid w:val="009F058D"/>
    <w:tblPr>
      <w:tblStyleRowBandSize w:val="1"/>
      <w:tblStyleColBandSize w:val="1"/>
      <w:tblBorders>
        <w:top w:val="single" w:sz="4" w:space="0" w:color="A5A5A5" w:themeColor="text1" w:themeTint="66"/>
        <w:left w:val="single" w:sz="4" w:space="0" w:color="A5A5A5" w:themeColor="text1" w:themeTint="66"/>
        <w:bottom w:val="single" w:sz="4" w:space="0" w:color="A5A5A5" w:themeColor="text1" w:themeTint="66"/>
        <w:right w:val="single" w:sz="4" w:space="0" w:color="A5A5A5" w:themeColor="text1" w:themeTint="66"/>
        <w:insideH w:val="single" w:sz="4" w:space="0" w:color="A5A5A5" w:themeColor="text1" w:themeTint="66"/>
        <w:insideV w:val="single" w:sz="4" w:space="0" w:color="A5A5A5" w:themeColor="text1" w:themeTint="66"/>
      </w:tblBorders>
    </w:tblPr>
    <w:tblStylePr w:type="firstRow">
      <w:rPr>
        <w:b/>
        <w:bCs/>
      </w:rPr>
      <w:tblPr/>
      <w:tcPr>
        <w:tcBorders>
          <w:bottom w:val="single" w:sz="12" w:space="0" w:color="787878" w:themeColor="text1" w:themeTint="99"/>
        </w:tcBorders>
      </w:tcPr>
    </w:tblStylePr>
    <w:tblStylePr w:type="lastRow">
      <w:rPr>
        <w:b/>
        <w:bCs/>
      </w:rPr>
      <w:tblPr/>
      <w:tcPr>
        <w:tcBorders>
          <w:top w:val="double" w:sz="2" w:space="0" w:color="787878" w:themeColor="text1" w:themeTint="99"/>
        </w:tcBorders>
      </w:tcPr>
    </w:tblStylePr>
    <w:tblStylePr w:type="firstCol">
      <w:rPr>
        <w:b/>
        <w:bCs/>
      </w:rPr>
    </w:tblStylePr>
    <w:tblStylePr w:type="lastCol">
      <w:rPr>
        <w:b/>
        <w:bCs/>
      </w:rPr>
    </w:tblStylePr>
  </w:style>
  <w:style w:type="table" w:styleId="Rutenettabell1lysuthevingsfarge1">
    <w:name w:val="Grid Table 1 Light Accent 1"/>
    <w:basedOn w:val="Vanligtabell"/>
    <w:uiPriority w:val="46"/>
    <w:rsid w:val="009F058D"/>
    <w:tblPr>
      <w:tblStyleRowBandSize w:val="1"/>
      <w:tblStyleColBandSize w:val="1"/>
      <w:tblBorders>
        <w:top w:val="single" w:sz="4" w:space="0" w:color="D1DFE9" w:themeColor="accent1" w:themeTint="66"/>
        <w:left w:val="single" w:sz="4" w:space="0" w:color="D1DFE9" w:themeColor="accent1" w:themeTint="66"/>
        <w:bottom w:val="single" w:sz="4" w:space="0" w:color="D1DFE9" w:themeColor="accent1" w:themeTint="66"/>
        <w:right w:val="single" w:sz="4" w:space="0" w:color="D1DFE9" w:themeColor="accent1" w:themeTint="66"/>
        <w:insideH w:val="single" w:sz="4" w:space="0" w:color="D1DFE9" w:themeColor="accent1" w:themeTint="66"/>
        <w:insideV w:val="single" w:sz="4" w:space="0" w:color="D1DFE9" w:themeColor="accent1" w:themeTint="66"/>
      </w:tblBorders>
    </w:tblPr>
    <w:tblStylePr w:type="firstRow">
      <w:rPr>
        <w:b/>
        <w:bCs/>
      </w:rPr>
      <w:tblPr/>
      <w:tcPr>
        <w:tcBorders>
          <w:bottom w:val="single" w:sz="12" w:space="0" w:color="BBD0DF" w:themeColor="accent1" w:themeTint="99"/>
        </w:tcBorders>
      </w:tcPr>
    </w:tblStylePr>
    <w:tblStylePr w:type="lastRow">
      <w:rPr>
        <w:b/>
        <w:bCs/>
      </w:rPr>
      <w:tblPr/>
      <w:tcPr>
        <w:tcBorders>
          <w:top w:val="double" w:sz="2" w:space="0" w:color="BBD0DF" w:themeColor="accent1" w:themeTint="99"/>
        </w:tcBorders>
      </w:tcPr>
    </w:tblStylePr>
    <w:tblStylePr w:type="firstCol">
      <w:rPr>
        <w:b/>
        <w:bCs/>
      </w:rPr>
    </w:tblStylePr>
    <w:tblStylePr w:type="lastCol">
      <w:rPr>
        <w:b/>
        <w:bCs/>
      </w:rPr>
    </w:tblStylePr>
  </w:style>
  <w:style w:type="table" w:styleId="Rutenettabell1lysuthevingsfarge2">
    <w:name w:val="Grid Table 1 Light Accent 2"/>
    <w:basedOn w:val="Vanligtabell"/>
    <w:uiPriority w:val="46"/>
    <w:rsid w:val="009F058D"/>
    <w:tblPr>
      <w:tblStyleRowBandSize w:val="1"/>
      <w:tblStyleColBandSize w:val="1"/>
      <w:tblBorders>
        <w:top w:val="single" w:sz="4" w:space="0" w:color="CCE1CF" w:themeColor="accent2" w:themeTint="66"/>
        <w:left w:val="single" w:sz="4" w:space="0" w:color="CCE1CF" w:themeColor="accent2" w:themeTint="66"/>
        <w:bottom w:val="single" w:sz="4" w:space="0" w:color="CCE1CF" w:themeColor="accent2" w:themeTint="66"/>
        <w:right w:val="single" w:sz="4" w:space="0" w:color="CCE1CF" w:themeColor="accent2" w:themeTint="66"/>
        <w:insideH w:val="single" w:sz="4" w:space="0" w:color="CCE1CF" w:themeColor="accent2" w:themeTint="66"/>
        <w:insideV w:val="single" w:sz="4" w:space="0" w:color="CCE1CF" w:themeColor="accent2" w:themeTint="66"/>
      </w:tblBorders>
    </w:tblPr>
    <w:tblStylePr w:type="firstRow">
      <w:rPr>
        <w:b/>
        <w:bCs/>
      </w:rPr>
      <w:tblPr/>
      <w:tcPr>
        <w:tcBorders>
          <w:bottom w:val="single" w:sz="12" w:space="0" w:color="B3D2B8" w:themeColor="accent2" w:themeTint="99"/>
        </w:tcBorders>
      </w:tcPr>
    </w:tblStylePr>
    <w:tblStylePr w:type="lastRow">
      <w:rPr>
        <w:b/>
        <w:bCs/>
      </w:rPr>
      <w:tblPr/>
      <w:tcPr>
        <w:tcBorders>
          <w:top w:val="double" w:sz="2" w:space="0" w:color="B3D2B8" w:themeColor="accent2" w:themeTint="99"/>
        </w:tcBorders>
      </w:tcPr>
    </w:tblStylePr>
    <w:tblStylePr w:type="firstCol">
      <w:rPr>
        <w:b/>
        <w:bCs/>
      </w:rPr>
    </w:tblStylePr>
    <w:tblStylePr w:type="lastCol">
      <w:rPr>
        <w:b/>
        <w:bCs/>
      </w:rPr>
    </w:tblStylePr>
  </w:style>
  <w:style w:type="table" w:styleId="Rutenettabell1lysuthevingsfarge3">
    <w:name w:val="Grid Table 1 Light Accent 3"/>
    <w:basedOn w:val="Vanligtabell"/>
    <w:uiPriority w:val="46"/>
    <w:rsid w:val="009F058D"/>
    <w:tblPr>
      <w:tblStyleRowBandSize w:val="1"/>
      <w:tblStyleColBandSize w:val="1"/>
      <w:tblBorders>
        <w:top w:val="single" w:sz="4" w:space="0" w:color="E7B4A4" w:themeColor="accent3" w:themeTint="66"/>
        <w:left w:val="single" w:sz="4" w:space="0" w:color="E7B4A4" w:themeColor="accent3" w:themeTint="66"/>
        <w:bottom w:val="single" w:sz="4" w:space="0" w:color="E7B4A4" w:themeColor="accent3" w:themeTint="66"/>
        <w:right w:val="single" w:sz="4" w:space="0" w:color="E7B4A4" w:themeColor="accent3" w:themeTint="66"/>
        <w:insideH w:val="single" w:sz="4" w:space="0" w:color="E7B4A4" w:themeColor="accent3" w:themeTint="66"/>
        <w:insideV w:val="single" w:sz="4" w:space="0" w:color="E7B4A4" w:themeColor="accent3" w:themeTint="66"/>
      </w:tblBorders>
    </w:tblPr>
    <w:tblStylePr w:type="firstRow">
      <w:rPr>
        <w:b/>
        <w:bCs/>
      </w:rPr>
      <w:tblPr/>
      <w:tcPr>
        <w:tcBorders>
          <w:bottom w:val="single" w:sz="12" w:space="0" w:color="DB8F77" w:themeColor="accent3" w:themeTint="99"/>
        </w:tcBorders>
      </w:tcPr>
    </w:tblStylePr>
    <w:tblStylePr w:type="lastRow">
      <w:rPr>
        <w:b/>
        <w:bCs/>
      </w:rPr>
      <w:tblPr/>
      <w:tcPr>
        <w:tcBorders>
          <w:top w:val="double" w:sz="2" w:space="0" w:color="DB8F77" w:themeColor="accent3" w:themeTint="99"/>
        </w:tcBorders>
      </w:tcPr>
    </w:tblStylePr>
    <w:tblStylePr w:type="firstCol">
      <w:rPr>
        <w:b/>
        <w:bCs/>
      </w:rPr>
    </w:tblStylePr>
    <w:tblStylePr w:type="lastCol">
      <w:rPr>
        <w:b/>
        <w:bCs/>
      </w:rPr>
    </w:tblStylePr>
  </w:style>
  <w:style w:type="table" w:styleId="Rutenettabell1lysuthevingsfarge4">
    <w:name w:val="Grid Table 1 Light Accent 4"/>
    <w:basedOn w:val="Vanligtabell"/>
    <w:uiPriority w:val="46"/>
    <w:rsid w:val="009F058D"/>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styleId="Rutenettabell1lysuthevingsfarge5">
    <w:name w:val="Grid Table 1 Light Accent 5"/>
    <w:basedOn w:val="Vanligtabell"/>
    <w:uiPriority w:val="46"/>
    <w:rsid w:val="009F058D"/>
    <w:tblPr>
      <w:tblStyleRowBandSize w:val="1"/>
      <w:tblStyleColBandSize w:val="1"/>
      <w:tblBorders>
        <w:top w:val="single" w:sz="4" w:space="0" w:color="BFDEFD" w:themeColor="accent5" w:themeTint="66"/>
        <w:left w:val="single" w:sz="4" w:space="0" w:color="BFDEFD" w:themeColor="accent5" w:themeTint="66"/>
        <w:bottom w:val="single" w:sz="4" w:space="0" w:color="BFDEFD" w:themeColor="accent5" w:themeTint="66"/>
        <w:right w:val="single" w:sz="4" w:space="0" w:color="BFDEFD" w:themeColor="accent5" w:themeTint="66"/>
        <w:insideH w:val="single" w:sz="4" w:space="0" w:color="BFDEFD" w:themeColor="accent5" w:themeTint="66"/>
        <w:insideV w:val="single" w:sz="4" w:space="0" w:color="BFDEFD" w:themeColor="accent5" w:themeTint="66"/>
      </w:tblBorders>
    </w:tblPr>
    <w:tblStylePr w:type="firstRow">
      <w:rPr>
        <w:b/>
        <w:bCs/>
      </w:rPr>
      <w:tblPr/>
      <w:tcPr>
        <w:tcBorders>
          <w:bottom w:val="single" w:sz="12" w:space="0" w:color="9FCDFC" w:themeColor="accent5" w:themeTint="99"/>
        </w:tcBorders>
      </w:tcPr>
    </w:tblStylePr>
    <w:tblStylePr w:type="lastRow">
      <w:rPr>
        <w:b/>
        <w:bCs/>
      </w:rPr>
      <w:tblPr/>
      <w:tcPr>
        <w:tcBorders>
          <w:top w:val="double" w:sz="2" w:space="0" w:color="9FCDFC" w:themeColor="accent5" w:themeTint="99"/>
        </w:tcBorders>
      </w:tcPr>
    </w:tblStylePr>
    <w:tblStylePr w:type="firstCol">
      <w:rPr>
        <w:b/>
        <w:bCs/>
      </w:rPr>
    </w:tblStylePr>
    <w:tblStylePr w:type="lastCol">
      <w:rPr>
        <w:b/>
        <w:bCs/>
      </w:rPr>
    </w:tblStylePr>
  </w:style>
  <w:style w:type="table" w:styleId="Rutenettabell1lysuthevingsfarge6">
    <w:name w:val="Grid Table 1 Light Accent 6"/>
    <w:basedOn w:val="Vanligtabell"/>
    <w:uiPriority w:val="46"/>
    <w:rsid w:val="009F058D"/>
    <w:tblPr>
      <w:tblStyleRowBandSize w:val="1"/>
      <w:tblStyleColBandSize w:val="1"/>
      <w:tblBorders>
        <w:top w:val="single" w:sz="4" w:space="0" w:color="FAC0C0" w:themeColor="accent6" w:themeTint="66"/>
        <w:left w:val="single" w:sz="4" w:space="0" w:color="FAC0C0" w:themeColor="accent6" w:themeTint="66"/>
        <w:bottom w:val="single" w:sz="4" w:space="0" w:color="FAC0C0" w:themeColor="accent6" w:themeTint="66"/>
        <w:right w:val="single" w:sz="4" w:space="0" w:color="FAC0C0" w:themeColor="accent6" w:themeTint="66"/>
        <w:insideH w:val="single" w:sz="4" w:space="0" w:color="FAC0C0" w:themeColor="accent6" w:themeTint="66"/>
        <w:insideV w:val="single" w:sz="4" w:space="0" w:color="FAC0C0" w:themeColor="accent6" w:themeTint="66"/>
      </w:tblBorders>
    </w:tblPr>
    <w:tblStylePr w:type="firstRow">
      <w:rPr>
        <w:b/>
        <w:bCs/>
      </w:rPr>
      <w:tblPr/>
      <w:tcPr>
        <w:tcBorders>
          <w:bottom w:val="single" w:sz="12" w:space="0" w:color="F8A1A1" w:themeColor="accent6" w:themeTint="99"/>
        </w:tcBorders>
      </w:tcPr>
    </w:tblStylePr>
    <w:tblStylePr w:type="lastRow">
      <w:rPr>
        <w:b/>
        <w:bCs/>
      </w:rPr>
      <w:tblPr/>
      <w:tcPr>
        <w:tcBorders>
          <w:top w:val="double" w:sz="2" w:space="0" w:color="F8A1A1" w:themeColor="accent6" w:themeTint="99"/>
        </w:tcBorders>
      </w:tcPr>
    </w:tblStylePr>
    <w:tblStylePr w:type="firstCol">
      <w:rPr>
        <w:b/>
        <w:bCs/>
      </w:rPr>
    </w:tblStylePr>
    <w:tblStylePr w:type="lastCol">
      <w:rPr>
        <w:b/>
        <w:bCs/>
      </w:rPr>
    </w:tblStylePr>
  </w:style>
  <w:style w:type="table" w:styleId="Rutenettabell2">
    <w:name w:val="Grid Table 2"/>
    <w:basedOn w:val="Vanligtabell"/>
    <w:uiPriority w:val="47"/>
    <w:rsid w:val="009F058D"/>
    <w:tblPr>
      <w:tblStyleRowBandSize w:val="1"/>
      <w:tblStyleColBandSize w:val="1"/>
      <w:tblBorders>
        <w:top w:val="single" w:sz="2" w:space="0" w:color="787878" w:themeColor="text1" w:themeTint="99"/>
        <w:bottom w:val="single" w:sz="2" w:space="0" w:color="787878" w:themeColor="text1" w:themeTint="99"/>
        <w:insideH w:val="single" w:sz="2" w:space="0" w:color="787878" w:themeColor="text1" w:themeTint="99"/>
        <w:insideV w:val="single" w:sz="2" w:space="0" w:color="787878" w:themeColor="text1" w:themeTint="99"/>
      </w:tblBorders>
    </w:tblPr>
    <w:tblStylePr w:type="firstRow">
      <w:rPr>
        <w:b/>
        <w:bCs/>
      </w:rPr>
      <w:tblPr/>
      <w:tcPr>
        <w:tcBorders>
          <w:top w:val="nil"/>
          <w:bottom w:val="single" w:sz="12" w:space="0" w:color="787878" w:themeColor="text1" w:themeTint="99"/>
          <w:insideH w:val="nil"/>
          <w:insideV w:val="nil"/>
        </w:tcBorders>
        <w:shd w:val="clear" w:color="auto" w:fill="FFFFFF" w:themeFill="background1"/>
      </w:tcPr>
    </w:tblStylePr>
    <w:tblStylePr w:type="lastRow">
      <w:rPr>
        <w:b/>
        <w:bCs/>
      </w:rPr>
      <w:tblPr/>
      <w:tcPr>
        <w:tcBorders>
          <w:top w:val="double" w:sz="2" w:space="0" w:color="787878"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Rutenettabell2uthevingsfarge1">
    <w:name w:val="Grid Table 2 Accent 1"/>
    <w:basedOn w:val="Vanligtabell"/>
    <w:uiPriority w:val="47"/>
    <w:rsid w:val="009F058D"/>
    <w:tblPr>
      <w:tblStyleRowBandSize w:val="1"/>
      <w:tblStyleColBandSize w:val="1"/>
      <w:tblBorders>
        <w:top w:val="single" w:sz="2" w:space="0" w:color="BBD0DF" w:themeColor="accent1" w:themeTint="99"/>
        <w:bottom w:val="single" w:sz="2" w:space="0" w:color="BBD0DF" w:themeColor="accent1" w:themeTint="99"/>
        <w:insideH w:val="single" w:sz="2" w:space="0" w:color="BBD0DF" w:themeColor="accent1" w:themeTint="99"/>
        <w:insideV w:val="single" w:sz="2" w:space="0" w:color="BBD0DF" w:themeColor="accent1" w:themeTint="99"/>
      </w:tblBorders>
    </w:tblPr>
    <w:tblStylePr w:type="firstRow">
      <w:rPr>
        <w:b/>
        <w:bCs/>
      </w:rPr>
      <w:tblPr/>
      <w:tcPr>
        <w:tcBorders>
          <w:top w:val="nil"/>
          <w:bottom w:val="single" w:sz="12" w:space="0" w:color="BBD0DF" w:themeColor="accent1" w:themeTint="99"/>
          <w:insideH w:val="nil"/>
          <w:insideV w:val="nil"/>
        </w:tcBorders>
        <w:shd w:val="clear" w:color="auto" w:fill="FFFFFF" w:themeFill="background1"/>
      </w:tcPr>
    </w:tblStylePr>
    <w:tblStylePr w:type="lastRow">
      <w:rPr>
        <w:b/>
        <w:bCs/>
      </w:rPr>
      <w:tblPr/>
      <w:tcPr>
        <w:tcBorders>
          <w:top w:val="double" w:sz="2" w:space="0" w:color="BBD0D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Rutenettabell2uthevingsfarge2">
    <w:name w:val="Grid Table 2 Accent 2"/>
    <w:basedOn w:val="Vanligtabell"/>
    <w:uiPriority w:val="47"/>
    <w:rsid w:val="009F058D"/>
    <w:tblPr>
      <w:tblStyleRowBandSize w:val="1"/>
      <w:tblStyleColBandSize w:val="1"/>
      <w:tblBorders>
        <w:top w:val="single" w:sz="2" w:space="0" w:color="B3D2B8" w:themeColor="accent2" w:themeTint="99"/>
        <w:bottom w:val="single" w:sz="2" w:space="0" w:color="B3D2B8" w:themeColor="accent2" w:themeTint="99"/>
        <w:insideH w:val="single" w:sz="2" w:space="0" w:color="B3D2B8" w:themeColor="accent2" w:themeTint="99"/>
        <w:insideV w:val="single" w:sz="2" w:space="0" w:color="B3D2B8" w:themeColor="accent2" w:themeTint="99"/>
      </w:tblBorders>
    </w:tblPr>
    <w:tblStylePr w:type="firstRow">
      <w:rPr>
        <w:b/>
        <w:bCs/>
      </w:rPr>
      <w:tblPr/>
      <w:tcPr>
        <w:tcBorders>
          <w:top w:val="nil"/>
          <w:bottom w:val="single" w:sz="12" w:space="0" w:color="B3D2B8" w:themeColor="accent2" w:themeTint="99"/>
          <w:insideH w:val="nil"/>
          <w:insideV w:val="nil"/>
        </w:tcBorders>
        <w:shd w:val="clear" w:color="auto" w:fill="FFFFFF" w:themeFill="background1"/>
      </w:tcPr>
    </w:tblStylePr>
    <w:tblStylePr w:type="lastRow">
      <w:rPr>
        <w:b/>
        <w:bCs/>
      </w:rPr>
      <w:tblPr/>
      <w:tcPr>
        <w:tcBorders>
          <w:top w:val="double" w:sz="2" w:space="0" w:color="B3D2B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Rutenettabell2uthevingsfarge3">
    <w:name w:val="Grid Table 2 Accent 3"/>
    <w:basedOn w:val="Vanligtabell"/>
    <w:uiPriority w:val="47"/>
    <w:rsid w:val="009F058D"/>
    <w:tblPr>
      <w:tblStyleRowBandSize w:val="1"/>
      <w:tblStyleColBandSize w:val="1"/>
      <w:tblBorders>
        <w:top w:val="single" w:sz="2" w:space="0" w:color="DB8F77" w:themeColor="accent3" w:themeTint="99"/>
        <w:bottom w:val="single" w:sz="2" w:space="0" w:color="DB8F77" w:themeColor="accent3" w:themeTint="99"/>
        <w:insideH w:val="single" w:sz="2" w:space="0" w:color="DB8F77" w:themeColor="accent3" w:themeTint="99"/>
        <w:insideV w:val="single" w:sz="2" w:space="0" w:color="DB8F77" w:themeColor="accent3" w:themeTint="99"/>
      </w:tblBorders>
    </w:tblPr>
    <w:tblStylePr w:type="firstRow">
      <w:rPr>
        <w:b/>
        <w:bCs/>
      </w:rPr>
      <w:tblPr/>
      <w:tcPr>
        <w:tcBorders>
          <w:top w:val="nil"/>
          <w:bottom w:val="single" w:sz="12" w:space="0" w:color="DB8F77" w:themeColor="accent3" w:themeTint="99"/>
          <w:insideH w:val="nil"/>
          <w:insideV w:val="nil"/>
        </w:tcBorders>
        <w:shd w:val="clear" w:color="auto" w:fill="FFFFFF" w:themeFill="background1"/>
      </w:tcPr>
    </w:tblStylePr>
    <w:tblStylePr w:type="lastRow">
      <w:rPr>
        <w:b/>
        <w:bCs/>
      </w:rPr>
      <w:tblPr/>
      <w:tcPr>
        <w:tcBorders>
          <w:top w:val="double" w:sz="2" w:space="0" w:color="DB8F77"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Rutenettabell2uthevingsfarge4">
    <w:name w:val="Grid Table 2 Accent 4"/>
    <w:basedOn w:val="Vanligtabell"/>
    <w:uiPriority w:val="47"/>
    <w:rsid w:val="009F058D"/>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Rutenettabell2uthevingsfarge5">
    <w:name w:val="Grid Table 2 Accent 5"/>
    <w:basedOn w:val="Vanligtabell"/>
    <w:uiPriority w:val="47"/>
    <w:rsid w:val="009F058D"/>
    <w:tblPr>
      <w:tblStyleRowBandSize w:val="1"/>
      <w:tblStyleColBandSize w:val="1"/>
      <w:tblBorders>
        <w:top w:val="single" w:sz="2" w:space="0" w:color="9FCDFC" w:themeColor="accent5" w:themeTint="99"/>
        <w:bottom w:val="single" w:sz="2" w:space="0" w:color="9FCDFC" w:themeColor="accent5" w:themeTint="99"/>
        <w:insideH w:val="single" w:sz="2" w:space="0" w:color="9FCDFC" w:themeColor="accent5" w:themeTint="99"/>
        <w:insideV w:val="single" w:sz="2" w:space="0" w:color="9FCDFC" w:themeColor="accent5" w:themeTint="99"/>
      </w:tblBorders>
    </w:tblPr>
    <w:tblStylePr w:type="firstRow">
      <w:rPr>
        <w:b/>
        <w:bCs/>
      </w:rPr>
      <w:tblPr/>
      <w:tcPr>
        <w:tcBorders>
          <w:top w:val="nil"/>
          <w:bottom w:val="single" w:sz="12" w:space="0" w:color="9FCDFC" w:themeColor="accent5" w:themeTint="99"/>
          <w:insideH w:val="nil"/>
          <w:insideV w:val="nil"/>
        </w:tcBorders>
        <w:shd w:val="clear" w:color="auto" w:fill="FFFFFF" w:themeFill="background1"/>
      </w:tcPr>
    </w:tblStylePr>
    <w:tblStylePr w:type="lastRow">
      <w:rPr>
        <w:b/>
        <w:bCs/>
      </w:rPr>
      <w:tblPr/>
      <w:tcPr>
        <w:tcBorders>
          <w:top w:val="double" w:sz="2" w:space="0" w:color="9FCDF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Rutenettabell2uthevingsfarge6">
    <w:name w:val="Grid Table 2 Accent 6"/>
    <w:basedOn w:val="Vanligtabell"/>
    <w:uiPriority w:val="47"/>
    <w:rsid w:val="009F058D"/>
    <w:tblPr>
      <w:tblStyleRowBandSize w:val="1"/>
      <w:tblStyleColBandSize w:val="1"/>
      <w:tblBorders>
        <w:top w:val="single" w:sz="2" w:space="0" w:color="F8A1A1" w:themeColor="accent6" w:themeTint="99"/>
        <w:bottom w:val="single" w:sz="2" w:space="0" w:color="F8A1A1" w:themeColor="accent6" w:themeTint="99"/>
        <w:insideH w:val="single" w:sz="2" w:space="0" w:color="F8A1A1" w:themeColor="accent6" w:themeTint="99"/>
        <w:insideV w:val="single" w:sz="2" w:space="0" w:color="F8A1A1" w:themeColor="accent6" w:themeTint="99"/>
      </w:tblBorders>
    </w:tblPr>
    <w:tblStylePr w:type="firstRow">
      <w:rPr>
        <w:b/>
        <w:bCs/>
      </w:rPr>
      <w:tblPr/>
      <w:tcPr>
        <w:tcBorders>
          <w:top w:val="nil"/>
          <w:bottom w:val="single" w:sz="12" w:space="0" w:color="F8A1A1" w:themeColor="accent6" w:themeTint="99"/>
          <w:insideH w:val="nil"/>
          <w:insideV w:val="nil"/>
        </w:tcBorders>
        <w:shd w:val="clear" w:color="auto" w:fill="FFFFFF" w:themeFill="background1"/>
      </w:tcPr>
    </w:tblStylePr>
    <w:tblStylePr w:type="lastRow">
      <w:rPr>
        <w:b/>
        <w:bCs/>
      </w:rPr>
      <w:tblPr/>
      <w:tcPr>
        <w:tcBorders>
          <w:top w:val="double" w:sz="2" w:space="0" w:color="F8A1A1"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Rutenettabell3">
    <w:name w:val="Grid Table 3"/>
    <w:basedOn w:val="Vanligtabell"/>
    <w:uiPriority w:val="48"/>
    <w:rsid w:val="009F058D"/>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2D2D2" w:themeFill="text1" w:themeFillTint="33"/>
      </w:tcPr>
    </w:tblStylePr>
    <w:tblStylePr w:type="band1Horz">
      <w:tblPr/>
      <w:tcPr>
        <w:shd w:val="clear" w:color="auto" w:fill="D2D2D2" w:themeFill="text1" w:themeFillTint="33"/>
      </w:tcPr>
    </w:tblStylePr>
    <w:tblStylePr w:type="neCell">
      <w:tblPr/>
      <w:tcPr>
        <w:tcBorders>
          <w:bottom w:val="single" w:sz="4" w:space="0" w:color="787878" w:themeColor="text1" w:themeTint="99"/>
        </w:tcBorders>
      </w:tcPr>
    </w:tblStylePr>
    <w:tblStylePr w:type="nwCell">
      <w:tblPr/>
      <w:tcPr>
        <w:tcBorders>
          <w:bottom w:val="single" w:sz="4" w:space="0" w:color="787878" w:themeColor="text1" w:themeTint="99"/>
        </w:tcBorders>
      </w:tcPr>
    </w:tblStylePr>
    <w:tblStylePr w:type="seCell">
      <w:tblPr/>
      <w:tcPr>
        <w:tcBorders>
          <w:top w:val="single" w:sz="4" w:space="0" w:color="787878" w:themeColor="text1" w:themeTint="99"/>
        </w:tcBorders>
      </w:tcPr>
    </w:tblStylePr>
    <w:tblStylePr w:type="swCell">
      <w:tblPr/>
      <w:tcPr>
        <w:tcBorders>
          <w:top w:val="single" w:sz="4" w:space="0" w:color="787878" w:themeColor="text1" w:themeTint="99"/>
        </w:tcBorders>
      </w:tcPr>
    </w:tblStylePr>
  </w:style>
  <w:style w:type="table" w:styleId="Rutenettabell3uthevingsfarge1">
    <w:name w:val="Grid Table 3 Accent 1"/>
    <w:basedOn w:val="Vanligtabell"/>
    <w:uiPriority w:val="48"/>
    <w:rsid w:val="009F058D"/>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FF4" w:themeFill="accent1" w:themeFillTint="33"/>
      </w:tcPr>
    </w:tblStylePr>
    <w:tblStylePr w:type="band1Horz">
      <w:tblPr/>
      <w:tcPr>
        <w:shd w:val="clear" w:color="auto" w:fill="E8EFF4" w:themeFill="accent1" w:themeFillTint="33"/>
      </w:tcPr>
    </w:tblStylePr>
    <w:tblStylePr w:type="neCell">
      <w:tblPr/>
      <w:tcPr>
        <w:tcBorders>
          <w:bottom w:val="single" w:sz="4" w:space="0" w:color="BBD0DF" w:themeColor="accent1" w:themeTint="99"/>
        </w:tcBorders>
      </w:tcPr>
    </w:tblStylePr>
    <w:tblStylePr w:type="nwCell">
      <w:tblPr/>
      <w:tcPr>
        <w:tcBorders>
          <w:bottom w:val="single" w:sz="4" w:space="0" w:color="BBD0DF" w:themeColor="accent1" w:themeTint="99"/>
        </w:tcBorders>
      </w:tcPr>
    </w:tblStylePr>
    <w:tblStylePr w:type="seCell">
      <w:tblPr/>
      <w:tcPr>
        <w:tcBorders>
          <w:top w:val="single" w:sz="4" w:space="0" w:color="BBD0DF" w:themeColor="accent1" w:themeTint="99"/>
        </w:tcBorders>
      </w:tcPr>
    </w:tblStylePr>
    <w:tblStylePr w:type="swCell">
      <w:tblPr/>
      <w:tcPr>
        <w:tcBorders>
          <w:top w:val="single" w:sz="4" w:space="0" w:color="BBD0DF" w:themeColor="accent1" w:themeTint="99"/>
        </w:tcBorders>
      </w:tcPr>
    </w:tblStylePr>
  </w:style>
  <w:style w:type="table" w:styleId="Rutenettabell3uthevingsfarge2">
    <w:name w:val="Grid Table 3 Accent 2"/>
    <w:basedOn w:val="Vanligtabell"/>
    <w:uiPriority w:val="48"/>
    <w:rsid w:val="009F058D"/>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F0E7" w:themeFill="accent2" w:themeFillTint="33"/>
      </w:tcPr>
    </w:tblStylePr>
    <w:tblStylePr w:type="band1Horz">
      <w:tblPr/>
      <w:tcPr>
        <w:shd w:val="clear" w:color="auto" w:fill="E5F0E7" w:themeFill="accent2" w:themeFillTint="33"/>
      </w:tcPr>
    </w:tblStylePr>
    <w:tblStylePr w:type="neCell">
      <w:tblPr/>
      <w:tcPr>
        <w:tcBorders>
          <w:bottom w:val="single" w:sz="4" w:space="0" w:color="B3D2B8" w:themeColor="accent2" w:themeTint="99"/>
        </w:tcBorders>
      </w:tcPr>
    </w:tblStylePr>
    <w:tblStylePr w:type="nwCell">
      <w:tblPr/>
      <w:tcPr>
        <w:tcBorders>
          <w:bottom w:val="single" w:sz="4" w:space="0" w:color="B3D2B8" w:themeColor="accent2" w:themeTint="99"/>
        </w:tcBorders>
      </w:tcPr>
    </w:tblStylePr>
    <w:tblStylePr w:type="seCell">
      <w:tblPr/>
      <w:tcPr>
        <w:tcBorders>
          <w:top w:val="single" w:sz="4" w:space="0" w:color="B3D2B8" w:themeColor="accent2" w:themeTint="99"/>
        </w:tcBorders>
      </w:tcPr>
    </w:tblStylePr>
    <w:tblStylePr w:type="swCell">
      <w:tblPr/>
      <w:tcPr>
        <w:tcBorders>
          <w:top w:val="single" w:sz="4" w:space="0" w:color="B3D2B8" w:themeColor="accent2" w:themeTint="99"/>
        </w:tcBorders>
      </w:tcPr>
    </w:tblStylePr>
  </w:style>
  <w:style w:type="table" w:styleId="Rutenettabell3uthevingsfarge3">
    <w:name w:val="Grid Table 3 Accent 3"/>
    <w:basedOn w:val="Vanligtabell"/>
    <w:uiPriority w:val="48"/>
    <w:rsid w:val="009F058D"/>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D9D1" w:themeFill="accent3" w:themeFillTint="33"/>
      </w:tcPr>
    </w:tblStylePr>
    <w:tblStylePr w:type="band1Horz">
      <w:tblPr/>
      <w:tcPr>
        <w:shd w:val="clear" w:color="auto" w:fill="F3D9D1" w:themeFill="accent3" w:themeFillTint="33"/>
      </w:tcPr>
    </w:tblStylePr>
    <w:tblStylePr w:type="neCell">
      <w:tblPr/>
      <w:tcPr>
        <w:tcBorders>
          <w:bottom w:val="single" w:sz="4" w:space="0" w:color="DB8F77" w:themeColor="accent3" w:themeTint="99"/>
        </w:tcBorders>
      </w:tcPr>
    </w:tblStylePr>
    <w:tblStylePr w:type="nwCell">
      <w:tblPr/>
      <w:tcPr>
        <w:tcBorders>
          <w:bottom w:val="single" w:sz="4" w:space="0" w:color="DB8F77" w:themeColor="accent3" w:themeTint="99"/>
        </w:tcBorders>
      </w:tcPr>
    </w:tblStylePr>
    <w:tblStylePr w:type="seCell">
      <w:tblPr/>
      <w:tcPr>
        <w:tcBorders>
          <w:top w:val="single" w:sz="4" w:space="0" w:color="DB8F77" w:themeColor="accent3" w:themeTint="99"/>
        </w:tcBorders>
      </w:tcPr>
    </w:tblStylePr>
    <w:tblStylePr w:type="swCell">
      <w:tblPr/>
      <w:tcPr>
        <w:tcBorders>
          <w:top w:val="single" w:sz="4" w:space="0" w:color="DB8F77" w:themeColor="accent3" w:themeTint="99"/>
        </w:tcBorders>
      </w:tcPr>
    </w:tblStylePr>
  </w:style>
  <w:style w:type="table" w:styleId="Rutenettabell3uthevingsfarge4">
    <w:name w:val="Grid Table 3 Accent 4"/>
    <w:basedOn w:val="Vanligtabell"/>
    <w:uiPriority w:val="48"/>
    <w:rsid w:val="009F058D"/>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Rutenettabell3uthevingsfarge5">
    <w:name w:val="Grid Table 3 Accent 5"/>
    <w:basedOn w:val="Vanligtabell"/>
    <w:uiPriority w:val="48"/>
    <w:rsid w:val="009F058D"/>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FEEFE" w:themeFill="accent5" w:themeFillTint="33"/>
      </w:tcPr>
    </w:tblStylePr>
    <w:tblStylePr w:type="band1Horz">
      <w:tblPr/>
      <w:tcPr>
        <w:shd w:val="clear" w:color="auto" w:fill="DFEEFE" w:themeFill="accent5" w:themeFillTint="33"/>
      </w:tcPr>
    </w:tblStylePr>
    <w:tblStylePr w:type="neCell">
      <w:tblPr/>
      <w:tcPr>
        <w:tcBorders>
          <w:bottom w:val="single" w:sz="4" w:space="0" w:color="9FCDFC" w:themeColor="accent5" w:themeTint="99"/>
        </w:tcBorders>
      </w:tcPr>
    </w:tblStylePr>
    <w:tblStylePr w:type="nwCell">
      <w:tblPr/>
      <w:tcPr>
        <w:tcBorders>
          <w:bottom w:val="single" w:sz="4" w:space="0" w:color="9FCDFC" w:themeColor="accent5" w:themeTint="99"/>
        </w:tcBorders>
      </w:tcPr>
    </w:tblStylePr>
    <w:tblStylePr w:type="seCell">
      <w:tblPr/>
      <w:tcPr>
        <w:tcBorders>
          <w:top w:val="single" w:sz="4" w:space="0" w:color="9FCDFC" w:themeColor="accent5" w:themeTint="99"/>
        </w:tcBorders>
      </w:tcPr>
    </w:tblStylePr>
    <w:tblStylePr w:type="swCell">
      <w:tblPr/>
      <w:tcPr>
        <w:tcBorders>
          <w:top w:val="single" w:sz="4" w:space="0" w:color="9FCDFC" w:themeColor="accent5" w:themeTint="99"/>
        </w:tcBorders>
      </w:tcPr>
    </w:tblStylePr>
  </w:style>
  <w:style w:type="table" w:styleId="Rutenettabell3uthevingsfarge6">
    <w:name w:val="Grid Table 3 Accent 6"/>
    <w:basedOn w:val="Vanligtabell"/>
    <w:uiPriority w:val="48"/>
    <w:rsid w:val="009F058D"/>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F" w:themeFill="accent6" w:themeFillTint="33"/>
      </w:tcPr>
    </w:tblStylePr>
    <w:tblStylePr w:type="band1Horz">
      <w:tblPr/>
      <w:tcPr>
        <w:shd w:val="clear" w:color="auto" w:fill="FCDFDF" w:themeFill="accent6" w:themeFillTint="33"/>
      </w:tcPr>
    </w:tblStylePr>
    <w:tblStylePr w:type="neCell">
      <w:tblPr/>
      <w:tcPr>
        <w:tcBorders>
          <w:bottom w:val="single" w:sz="4" w:space="0" w:color="F8A1A1" w:themeColor="accent6" w:themeTint="99"/>
        </w:tcBorders>
      </w:tcPr>
    </w:tblStylePr>
    <w:tblStylePr w:type="nwCell">
      <w:tblPr/>
      <w:tcPr>
        <w:tcBorders>
          <w:bottom w:val="single" w:sz="4" w:space="0" w:color="F8A1A1" w:themeColor="accent6" w:themeTint="99"/>
        </w:tcBorders>
      </w:tcPr>
    </w:tblStylePr>
    <w:tblStylePr w:type="seCell">
      <w:tblPr/>
      <w:tcPr>
        <w:tcBorders>
          <w:top w:val="single" w:sz="4" w:space="0" w:color="F8A1A1" w:themeColor="accent6" w:themeTint="99"/>
        </w:tcBorders>
      </w:tcPr>
    </w:tblStylePr>
    <w:tblStylePr w:type="swCell">
      <w:tblPr/>
      <w:tcPr>
        <w:tcBorders>
          <w:top w:val="single" w:sz="4" w:space="0" w:color="F8A1A1" w:themeColor="accent6" w:themeTint="99"/>
        </w:tcBorders>
      </w:tcPr>
    </w:tblStylePr>
  </w:style>
  <w:style w:type="table" w:styleId="Rutenettabell4">
    <w:name w:val="Grid Table 4"/>
    <w:basedOn w:val="Vanligtabell"/>
    <w:uiPriority w:val="49"/>
    <w:rsid w:val="009F058D"/>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color w:val="FFFFFF" w:themeColor="background1"/>
      </w:rPr>
      <w:tblPr/>
      <w:tcPr>
        <w:tcBorders>
          <w:top w:val="single" w:sz="4" w:space="0" w:color="1E1E1E" w:themeColor="text1"/>
          <w:left w:val="single" w:sz="4" w:space="0" w:color="1E1E1E" w:themeColor="text1"/>
          <w:bottom w:val="single" w:sz="4" w:space="0" w:color="1E1E1E" w:themeColor="text1"/>
          <w:right w:val="single" w:sz="4" w:space="0" w:color="1E1E1E" w:themeColor="text1"/>
          <w:insideH w:val="nil"/>
          <w:insideV w:val="nil"/>
        </w:tcBorders>
        <w:shd w:val="clear" w:color="auto" w:fill="1E1E1E" w:themeFill="text1"/>
      </w:tcPr>
    </w:tblStylePr>
    <w:tblStylePr w:type="lastRow">
      <w:rPr>
        <w:b/>
        <w:bCs/>
      </w:rPr>
      <w:tblPr/>
      <w:tcPr>
        <w:tcBorders>
          <w:top w:val="double" w:sz="4" w:space="0" w:color="1E1E1E" w:themeColor="text1"/>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Rutenettabell4uthevingsfarge1">
    <w:name w:val="Grid Table 4 Accent 1"/>
    <w:basedOn w:val="Vanligtabell"/>
    <w:uiPriority w:val="49"/>
    <w:rsid w:val="009F058D"/>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color w:val="FFFFFF" w:themeColor="background1"/>
      </w:rPr>
      <w:tblPr/>
      <w:tcPr>
        <w:tcBorders>
          <w:top w:val="single" w:sz="4" w:space="0" w:color="8EB1CA" w:themeColor="accent1"/>
          <w:left w:val="single" w:sz="4" w:space="0" w:color="8EB1CA" w:themeColor="accent1"/>
          <w:bottom w:val="single" w:sz="4" w:space="0" w:color="8EB1CA" w:themeColor="accent1"/>
          <w:right w:val="single" w:sz="4" w:space="0" w:color="8EB1CA" w:themeColor="accent1"/>
          <w:insideH w:val="nil"/>
          <w:insideV w:val="nil"/>
        </w:tcBorders>
        <w:shd w:val="clear" w:color="auto" w:fill="8EB1CA" w:themeFill="accent1"/>
      </w:tcPr>
    </w:tblStylePr>
    <w:tblStylePr w:type="lastRow">
      <w:rPr>
        <w:b/>
        <w:bCs/>
      </w:rPr>
      <w:tblPr/>
      <w:tcPr>
        <w:tcBorders>
          <w:top w:val="double" w:sz="4" w:space="0" w:color="8EB1CA" w:themeColor="accent1"/>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Rutenettabell4uthevingsfarge2">
    <w:name w:val="Grid Table 4 Accent 2"/>
    <w:basedOn w:val="Vanligtabell"/>
    <w:uiPriority w:val="49"/>
    <w:rsid w:val="009F058D"/>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color w:val="FFFFFF" w:themeColor="background1"/>
      </w:rPr>
      <w:tblPr/>
      <w:tcPr>
        <w:tcBorders>
          <w:top w:val="single" w:sz="4" w:space="0" w:color="82B589" w:themeColor="accent2"/>
          <w:left w:val="single" w:sz="4" w:space="0" w:color="82B589" w:themeColor="accent2"/>
          <w:bottom w:val="single" w:sz="4" w:space="0" w:color="82B589" w:themeColor="accent2"/>
          <w:right w:val="single" w:sz="4" w:space="0" w:color="82B589" w:themeColor="accent2"/>
          <w:insideH w:val="nil"/>
          <w:insideV w:val="nil"/>
        </w:tcBorders>
        <w:shd w:val="clear" w:color="auto" w:fill="82B589" w:themeFill="accent2"/>
      </w:tcPr>
    </w:tblStylePr>
    <w:tblStylePr w:type="lastRow">
      <w:rPr>
        <w:b/>
        <w:bCs/>
      </w:rPr>
      <w:tblPr/>
      <w:tcPr>
        <w:tcBorders>
          <w:top w:val="double" w:sz="4" w:space="0" w:color="82B589" w:themeColor="accent2"/>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Rutenettabell4uthevingsfarge3">
    <w:name w:val="Grid Table 4 Accent 3"/>
    <w:basedOn w:val="Vanligtabell"/>
    <w:uiPriority w:val="49"/>
    <w:rsid w:val="009F058D"/>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color w:val="FFFFFF" w:themeColor="background1"/>
      </w:rPr>
      <w:tblPr/>
      <w:tcPr>
        <w:tcBorders>
          <w:top w:val="single" w:sz="4" w:space="0" w:color="B14F2F" w:themeColor="accent3"/>
          <w:left w:val="single" w:sz="4" w:space="0" w:color="B14F2F" w:themeColor="accent3"/>
          <w:bottom w:val="single" w:sz="4" w:space="0" w:color="B14F2F" w:themeColor="accent3"/>
          <w:right w:val="single" w:sz="4" w:space="0" w:color="B14F2F" w:themeColor="accent3"/>
          <w:insideH w:val="nil"/>
          <w:insideV w:val="nil"/>
        </w:tcBorders>
        <w:shd w:val="clear" w:color="auto" w:fill="B14F2F" w:themeFill="accent3"/>
      </w:tcPr>
    </w:tblStylePr>
    <w:tblStylePr w:type="lastRow">
      <w:rPr>
        <w:b/>
        <w:bCs/>
      </w:rPr>
      <w:tblPr/>
      <w:tcPr>
        <w:tcBorders>
          <w:top w:val="double" w:sz="4" w:space="0" w:color="B14F2F" w:themeColor="accent3"/>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Rutenettabell4uthevingsfarge4">
    <w:name w:val="Grid Table 4 Accent 4"/>
    <w:basedOn w:val="Vanligtabell"/>
    <w:uiPriority w:val="49"/>
    <w:rsid w:val="009F058D"/>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Rutenettabell4uthevingsfarge5">
    <w:name w:val="Grid Table 4 Accent 5"/>
    <w:basedOn w:val="Vanligtabell"/>
    <w:uiPriority w:val="49"/>
    <w:rsid w:val="009F058D"/>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color w:val="FFFFFF" w:themeColor="background1"/>
      </w:rPr>
      <w:tblPr/>
      <w:tcPr>
        <w:tcBorders>
          <w:top w:val="single" w:sz="4" w:space="0" w:color="60ADFA" w:themeColor="accent5"/>
          <w:left w:val="single" w:sz="4" w:space="0" w:color="60ADFA" w:themeColor="accent5"/>
          <w:bottom w:val="single" w:sz="4" w:space="0" w:color="60ADFA" w:themeColor="accent5"/>
          <w:right w:val="single" w:sz="4" w:space="0" w:color="60ADFA" w:themeColor="accent5"/>
          <w:insideH w:val="nil"/>
          <w:insideV w:val="nil"/>
        </w:tcBorders>
        <w:shd w:val="clear" w:color="auto" w:fill="60ADFA" w:themeFill="accent5"/>
      </w:tcPr>
    </w:tblStylePr>
    <w:tblStylePr w:type="lastRow">
      <w:rPr>
        <w:b/>
        <w:bCs/>
      </w:rPr>
      <w:tblPr/>
      <w:tcPr>
        <w:tcBorders>
          <w:top w:val="double" w:sz="4" w:space="0" w:color="60ADFA" w:themeColor="accent5"/>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Rutenettabell4uthevingsfarge6">
    <w:name w:val="Grid Table 4 Accent 6"/>
    <w:basedOn w:val="Vanligtabell"/>
    <w:uiPriority w:val="49"/>
    <w:rsid w:val="009F058D"/>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color w:val="FFFFFF" w:themeColor="background1"/>
      </w:rPr>
      <w:tblPr/>
      <w:tcPr>
        <w:tcBorders>
          <w:top w:val="single" w:sz="4" w:space="0" w:color="F46464" w:themeColor="accent6"/>
          <w:left w:val="single" w:sz="4" w:space="0" w:color="F46464" w:themeColor="accent6"/>
          <w:bottom w:val="single" w:sz="4" w:space="0" w:color="F46464" w:themeColor="accent6"/>
          <w:right w:val="single" w:sz="4" w:space="0" w:color="F46464" w:themeColor="accent6"/>
          <w:insideH w:val="nil"/>
          <w:insideV w:val="nil"/>
        </w:tcBorders>
        <w:shd w:val="clear" w:color="auto" w:fill="F46464" w:themeFill="accent6"/>
      </w:tcPr>
    </w:tblStylePr>
    <w:tblStylePr w:type="lastRow">
      <w:rPr>
        <w:b/>
        <w:bCs/>
      </w:rPr>
      <w:tblPr/>
      <w:tcPr>
        <w:tcBorders>
          <w:top w:val="double" w:sz="4" w:space="0" w:color="F46464" w:themeColor="accent6"/>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Rutenettabell5mrk">
    <w:name w:val="Grid Table 5 Dark"/>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2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E1E1E"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E1E1E"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E1E1E"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E1E1E" w:themeFill="text1"/>
      </w:tcPr>
    </w:tblStylePr>
    <w:tblStylePr w:type="band1Vert">
      <w:tblPr/>
      <w:tcPr>
        <w:shd w:val="clear" w:color="auto" w:fill="A5A5A5" w:themeFill="text1" w:themeFillTint="66"/>
      </w:tcPr>
    </w:tblStylePr>
    <w:tblStylePr w:type="band1Horz">
      <w:tblPr/>
      <w:tcPr>
        <w:shd w:val="clear" w:color="auto" w:fill="A5A5A5" w:themeFill="text1" w:themeFillTint="66"/>
      </w:tcPr>
    </w:tblStylePr>
  </w:style>
  <w:style w:type="table" w:styleId="Rutenettabell5mrkuthevingsfarge1">
    <w:name w:val="Grid Table 5 Dark Accent 1"/>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EFF4"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EB1C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EB1C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EB1C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EB1CA" w:themeFill="accent1"/>
      </w:tcPr>
    </w:tblStylePr>
    <w:tblStylePr w:type="band1Vert">
      <w:tblPr/>
      <w:tcPr>
        <w:shd w:val="clear" w:color="auto" w:fill="D1DFE9" w:themeFill="accent1" w:themeFillTint="66"/>
      </w:tcPr>
    </w:tblStylePr>
    <w:tblStylePr w:type="band1Horz">
      <w:tblPr/>
      <w:tcPr>
        <w:shd w:val="clear" w:color="auto" w:fill="D1DFE9" w:themeFill="accent1" w:themeFillTint="66"/>
      </w:tcPr>
    </w:tblStylePr>
  </w:style>
  <w:style w:type="table" w:styleId="Rutenettabell5mrkuthevingsfarge2">
    <w:name w:val="Grid Table 5 Dark Accent 2"/>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F0E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2B58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2B58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2B58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2B589" w:themeFill="accent2"/>
      </w:tcPr>
    </w:tblStylePr>
    <w:tblStylePr w:type="band1Vert">
      <w:tblPr/>
      <w:tcPr>
        <w:shd w:val="clear" w:color="auto" w:fill="CCE1CF" w:themeFill="accent2" w:themeFillTint="66"/>
      </w:tcPr>
    </w:tblStylePr>
    <w:tblStylePr w:type="band1Horz">
      <w:tblPr/>
      <w:tcPr>
        <w:shd w:val="clear" w:color="auto" w:fill="CCE1CF" w:themeFill="accent2" w:themeFillTint="66"/>
      </w:tcPr>
    </w:tblStylePr>
  </w:style>
  <w:style w:type="table" w:styleId="Rutenettabell5mrkuthevingsfarge3">
    <w:name w:val="Grid Table 5 Dark Accent 3"/>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3D9D1"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14F2F"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14F2F"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14F2F"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14F2F" w:themeFill="accent3"/>
      </w:tcPr>
    </w:tblStylePr>
    <w:tblStylePr w:type="band1Vert">
      <w:tblPr/>
      <w:tcPr>
        <w:shd w:val="clear" w:color="auto" w:fill="E7B4A4" w:themeFill="accent3" w:themeFillTint="66"/>
      </w:tcPr>
    </w:tblStylePr>
    <w:tblStylePr w:type="band1Horz">
      <w:tblPr/>
      <w:tcPr>
        <w:shd w:val="clear" w:color="auto" w:fill="E7B4A4" w:themeFill="accent3" w:themeFillTint="66"/>
      </w:tcPr>
    </w:tblStylePr>
  </w:style>
  <w:style w:type="table" w:styleId="Rutenettabell5mrkuthevingsfarge4">
    <w:name w:val="Grid Table 5 Dark Accent 4"/>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styleId="Rutenettabell5mrkuthevingsfarge5">
    <w:name w:val="Grid Table 5 Dark Accent 5"/>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FEEF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0ADF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0ADF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0ADF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0ADFA" w:themeFill="accent5"/>
      </w:tcPr>
    </w:tblStylePr>
    <w:tblStylePr w:type="band1Vert">
      <w:tblPr/>
      <w:tcPr>
        <w:shd w:val="clear" w:color="auto" w:fill="BFDEFD" w:themeFill="accent5" w:themeFillTint="66"/>
      </w:tcPr>
    </w:tblStylePr>
    <w:tblStylePr w:type="band1Horz">
      <w:tblPr/>
      <w:tcPr>
        <w:shd w:val="clear" w:color="auto" w:fill="BFDEFD" w:themeFill="accent5" w:themeFillTint="66"/>
      </w:tcPr>
    </w:tblStylePr>
  </w:style>
  <w:style w:type="table" w:styleId="Rutenettabell5mrkuthevingsfarge6">
    <w:name w:val="Grid Table 5 Dark Accent 6"/>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F"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46464"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46464"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46464"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46464" w:themeFill="accent6"/>
      </w:tcPr>
    </w:tblStylePr>
    <w:tblStylePr w:type="band1Vert">
      <w:tblPr/>
      <w:tcPr>
        <w:shd w:val="clear" w:color="auto" w:fill="FAC0C0" w:themeFill="accent6" w:themeFillTint="66"/>
      </w:tcPr>
    </w:tblStylePr>
    <w:tblStylePr w:type="band1Horz">
      <w:tblPr/>
      <w:tcPr>
        <w:shd w:val="clear" w:color="auto" w:fill="FAC0C0" w:themeFill="accent6" w:themeFillTint="66"/>
      </w:tcPr>
    </w:tblStylePr>
  </w:style>
  <w:style w:type="table" w:styleId="Rutenettabell6fargerik">
    <w:name w:val="Grid Table 6 Colorful"/>
    <w:basedOn w:val="Vanligtabell"/>
    <w:uiPriority w:val="51"/>
    <w:rsid w:val="009F058D"/>
    <w:rPr>
      <w:color w:val="1E1E1E" w:themeColor="text1"/>
    </w:rPr>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rPr>
      <w:tblPr/>
      <w:tcPr>
        <w:tcBorders>
          <w:bottom w:val="single" w:sz="12" w:space="0" w:color="787878" w:themeColor="text1" w:themeTint="99"/>
        </w:tcBorders>
      </w:tcPr>
    </w:tblStylePr>
    <w:tblStylePr w:type="lastRow">
      <w:rPr>
        <w:b/>
        <w:bCs/>
      </w:rPr>
      <w:tblPr/>
      <w:tcPr>
        <w:tcBorders>
          <w:top w:val="double" w:sz="4" w:space="0" w:color="787878" w:themeColor="text1" w:themeTint="99"/>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Rutenettabell6fargerikuthevingsfarge1">
    <w:name w:val="Grid Table 6 Colorful Accent 1"/>
    <w:basedOn w:val="Vanligtabell"/>
    <w:uiPriority w:val="51"/>
    <w:rsid w:val="009F058D"/>
    <w:rPr>
      <w:color w:val="5388AE" w:themeColor="accent1" w:themeShade="BF"/>
    </w:rPr>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rPr>
      <w:tblPr/>
      <w:tcPr>
        <w:tcBorders>
          <w:bottom w:val="single" w:sz="12" w:space="0" w:color="BBD0DF" w:themeColor="accent1" w:themeTint="99"/>
        </w:tcBorders>
      </w:tcPr>
    </w:tblStylePr>
    <w:tblStylePr w:type="lastRow">
      <w:rPr>
        <w:b/>
        <w:bCs/>
      </w:rPr>
      <w:tblPr/>
      <w:tcPr>
        <w:tcBorders>
          <w:top w:val="double" w:sz="4" w:space="0" w:color="BBD0DF" w:themeColor="accent1" w:themeTint="99"/>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Rutenettabell6fargerikuthevingsfarge2">
    <w:name w:val="Grid Table 6 Colorful Accent 2"/>
    <w:basedOn w:val="Vanligtabell"/>
    <w:uiPriority w:val="51"/>
    <w:rsid w:val="009F058D"/>
    <w:rPr>
      <w:color w:val="56925E" w:themeColor="accent2" w:themeShade="BF"/>
    </w:rPr>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rPr>
      <w:tblPr/>
      <w:tcPr>
        <w:tcBorders>
          <w:bottom w:val="single" w:sz="12" w:space="0" w:color="B3D2B8" w:themeColor="accent2" w:themeTint="99"/>
        </w:tcBorders>
      </w:tcPr>
    </w:tblStylePr>
    <w:tblStylePr w:type="lastRow">
      <w:rPr>
        <w:b/>
        <w:bCs/>
      </w:rPr>
      <w:tblPr/>
      <w:tcPr>
        <w:tcBorders>
          <w:top w:val="double" w:sz="4" w:space="0" w:color="B3D2B8" w:themeColor="accent2" w:themeTint="99"/>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Rutenettabell6fargerikuthevingsfarge3">
    <w:name w:val="Grid Table 6 Colorful Accent 3"/>
    <w:basedOn w:val="Vanligtabell"/>
    <w:uiPriority w:val="51"/>
    <w:rsid w:val="009F058D"/>
    <w:rPr>
      <w:color w:val="843A23" w:themeColor="accent3" w:themeShade="BF"/>
    </w:rPr>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rPr>
      <w:tblPr/>
      <w:tcPr>
        <w:tcBorders>
          <w:bottom w:val="single" w:sz="12" w:space="0" w:color="DB8F77" w:themeColor="accent3" w:themeTint="99"/>
        </w:tcBorders>
      </w:tcPr>
    </w:tblStylePr>
    <w:tblStylePr w:type="lastRow">
      <w:rPr>
        <w:b/>
        <w:bCs/>
      </w:rPr>
      <w:tblPr/>
      <w:tcPr>
        <w:tcBorders>
          <w:top w:val="double" w:sz="4" w:space="0" w:color="DB8F77" w:themeColor="accent3" w:themeTint="99"/>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Rutenettabell6fargerikuthevingsfarge4">
    <w:name w:val="Grid Table 6 Colorful Accent 4"/>
    <w:basedOn w:val="Vanligtabell"/>
    <w:uiPriority w:val="51"/>
    <w:rsid w:val="009F058D"/>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Rutenettabell6fargerikuthevingsfarge5">
    <w:name w:val="Grid Table 6 Colorful Accent 5"/>
    <w:basedOn w:val="Vanligtabell"/>
    <w:uiPriority w:val="51"/>
    <w:rsid w:val="009F058D"/>
    <w:rPr>
      <w:color w:val="0B81F7" w:themeColor="accent5" w:themeShade="BF"/>
    </w:rPr>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rPr>
      <w:tblPr/>
      <w:tcPr>
        <w:tcBorders>
          <w:bottom w:val="single" w:sz="12" w:space="0" w:color="9FCDFC" w:themeColor="accent5" w:themeTint="99"/>
        </w:tcBorders>
      </w:tcPr>
    </w:tblStylePr>
    <w:tblStylePr w:type="lastRow">
      <w:rPr>
        <w:b/>
        <w:bCs/>
      </w:rPr>
      <w:tblPr/>
      <w:tcPr>
        <w:tcBorders>
          <w:top w:val="double" w:sz="4" w:space="0" w:color="9FCDFC" w:themeColor="accent5" w:themeTint="99"/>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Rutenettabell6fargerikuthevingsfarge6">
    <w:name w:val="Grid Table 6 Colorful Accent 6"/>
    <w:basedOn w:val="Vanligtabell"/>
    <w:uiPriority w:val="51"/>
    <w:rsid w:val="009F058D"/>
    <w:rPr>
      <w:color w:val="EE1313" w:themeColor="accent6" w:themeShade="BF"/>
    </w:rPr>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rPr>
      <w:tblPr/>
      <w:tcPr>
        <w:tcBorders>
          <w:bottom w:val="single" w:sz="12" w:space="0" w:color="F8A1A1" w:themeColor="accent6" w:themeTint="99"/>
        </w:tcBorders>
      </w:tcPr>
    </w:tblStylePr>
    <w:tblStylePr w:type="lastRow">
      <w:rPr>
        <w:b/>
        <w:bCs/>
      </w:rPr>
      <w:tblPr/>
      <w:tcPr>
        <w:tcBorders>
          <w:top w:val="double" w:sz="4" w:space="0" w:color="F8A1A1" w:themeColor="accent6" w:themeTint="99"/>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Rutenettabell7fargerik">
    <w:name w:val="Grid Table 7 Colorful"/>
    <w:basedOn w:val="Vanligtabell"/>
    <w:uiPriority w:val="52"/>
    <w:rsid w:val="009F058D"/>
    <w:rPr>
      <w:color w:val="1E1E1E" w:themeColor="text1"/>
    </w:rPr>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2D2D2" w:themeFill="text1" w:themeFillTint="33"/>
      </w:tcPr>
    </w:tblStylePr>
    <w:tblStylePr w:type="band1Horz">
      <w:tblPr/>
      <w:tcPr>
        <w:shd w:val="clear" w:color="auto" w:fill="D2D2D2" w:themeFill="text1" w:themeFillTint="33"/>
      </w:tcPr>
    </w:tblStylePr>
    <w:tblStylePr w:type="neCell">
      <w:tblPr/>
      <w:tcPr>
        <w:tcBorders>
          <w:bottom w:val="single" w:sz="4" w:space="0" w:color="787878" w:themeColor="text1" w:themeTint="99"/>
        </w:tcBorders>
      </w:tcPr>
    </w:tblStylePr>
    <w:tblStylePr w:type="nwCell">
      <w:tblPr/>
      <w:tcPr>
        <w:tcBorders>
          <w:bottom w:val="single" w:sz="4" w:space="0" w:color="787878" w:themeColor="text1" w:themeTint="99"/>
        </w:tcBorders>
      </w:tcPr>
    </w:tblStylePr>
    <w:tblStylePr w:type="seCell">
      <w:tblPr/>
      <w:tcPr>
        <w:tcBorders>
          <w:top w:val="single" w:sz="4" w:space="0" w:color="787878" w:themeColor="text1" w:themeTint="99"/>
        </w:tcBorders>
      </w:tcPr>
    </w:tblStylePr>
    <w:tblStylePr w:type="swCell">
      <w:tblPr/>
      <w:tcPr>
        <w:tcBorders>
          <w:top w:val="single" w:sz="4" w:space="0" w:color="787878" w:themeColor="text1" w:themeTint="99"/>
        </w:tcBorders>
      </w:tcPr>
    </w:tblStylePr>
  </w:style>
  <w:style w:type="table" w:styleId="Rutenettabell7fargerikuthevingsfarge1">
    <w:name w:val="Grid Table 7 Colorful Accent 1"/>
    <w:basedOn w:val="Vanligtabell"/>
    <w:uiPriority w:val="52"/>
    <w:rsid w:val="009F058D"/>
    <w:rPr>
      <w:color w:val="5388AE" w:themeColor="accent1" w:themeShade="BF"/>
    </w:rPr>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FF4" w:themeFill="accent1" w:themeFillTint="33"/>
      </w:tcPr>
    </w:tblStylePr>
    <w:tblStylePr w:type="band1Horz">
      <w:tblPr/>
      <w:tcPr>
        <w:shd w:val="clear" w:color="auto" w:fill="E8EFF4" w:themeFill="accent1" w:themeFillTint="33"/>
      </w:tcPr>
    </w:tblStylePr>
    <w:tblStylePr w:type="neCell">
      <w:tblPr/>
      <w:tcPr>
        <w:tcBorders>
          <w:bottom w:val="single" w:sz="4" w:space="0" w:color="BBD0DF" w:themeColor="accent1" w:themeTint="99"/>
        </w:tcBorders>
      </w:tcPr>
    </w:tblStylePr>
    <w:tblStylePr w:type="nwCell">
      <w:tblPr/>
      <w:tcPr>
        <w:tcBorders>
          <w:bottom w:val="single" w:sz="4" w:space="0" w:color="BBD0DF" w:themeColor="accent1" w:themeTint="99"/>
        </w:tcBorders>
      </w:tcPr>
    </w:tblStylePr>
    <w:tblStylePr w:type="seCell">
      <w:tblPr/>
      <w:tcPr>
        <w:tcBorders>
          <w:top w:val="single" w:sz="4" w:space="0" w:color="BBD0DF" w:themeColor="accent1" w:themeTint="99"/>
        </w:tcBorders>
      </w:tcPr>
    </w:tblStylePr>
    <w:tblStylePr w:type="swCell">
      <w:tblPr/>
      <w:tcPr>
        <w:tcBorders>
          <w:top w:val="single" w:sz="4" w:space="0" w:color="BBD0DF" w:themeColor="accent1" w:themeTint="99"/>
        </w:tcBorders>
      </w:tcPr>
    </w:tblStylePr>
  </w:style>
  <w:style w:type="table" w:styleId="Rutenettabell7fargerikuthevingsfarge2">
    <w:name w:val="Grid Table 7 Colorful Accent 2"/>
    <w:basedOn w:val="Vanligtabell"/>
    <w:uiPriority w:val="52"/>
    <w:rsid w:val="009F058D"/>
    <w:rPr>
      <w:color w:val="56925E" w:themeColor="accent2" w:themeShade="BF"/>
    </w:rPr>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F0E7" w:themeFill="accent2" w:themeFillTint="33"/>
      </w:tcPr>
    </w:tblStylePr>
    <w:tblStylePr w:type="band1Horz">
      <w:tblPr/>
      <w:tcPr>
        <w:shd w:val="clear" w:color="auto" w:fill="E5F0E7" w:themeFill="accent2" w:themeFillTint="33"/>
      </w:tcPr>
    </w:tblStylePr>
    <w:tblStylePr w:type="neCell">
      <w:tblPr/>
      <w:tcPr>
        <w:tcBorders>
          <w:bottom w:val="single" w:sz="4" w:space="0" w:color="B3D2B8" w:themeColor="accent2" w:themeTint="99"/>
        </w:tcBorders>
      </w:tcPr>
    </w:tblStylePr>
    <w:tblStylePr w:type="nwCell">
      <w:tblPr/>
      <w:tcPr>
        <w:tcBorders>
          <w:bottom w:val="single" w:sz="4" w:space="0" w:color="B3D2B8" w:themeColor="accent2" w:themeTint="99"/>
        </w:tcBorders>
      </w:tcPr>
    </w:tblStylePr>
    <w:tblStylePr w:type="seCell">
      <w:tblPr/>
      <w:tcPr>
        <w:tcBorders>
          <w:top w:val="single" w:sz="4" w:space="0" w:color="B3D2B8" w:themeColor="accent2" w:themeTint="99"/>
        </w:tcBorders>
      </w:tcPr>
    </w:tblStylePr>
    <w:tblStylePr w:type="swCell">
      <w:tblPr/>
      <w:tcPr>
        <w:tcBorders>
          <w:top w:val="single" w:sz="4" w:space="0" w:color="B3D2B8" w:themeColor="accent2" w:themeTint="99"/>
        </w:tcBorders>
      </w:tcPr>
    </w:tblStylePr>
  </w:style>
  <w:style w:type="table" w:styleId="Rutenettabell7fargerikuthevingsfarge3">
    <w:name w:val="Grid Table 7 Colorful Accent 3"/>
    <w:basedOn w:val="Vanligtabell"/>
    <w:uiPriority w:val="52"/>
    <w:rsid w:val="009F058D"/>
    <w:rPr>
      <w:color w:val="843A23" w:themeColor="accent3" w:themeShade="BF"/>
    </w:rPr>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D9D1" w:themeFill="accent3" w:themeFillTint="33"/>
      </w:tcPr>
    </w:tblStylePr>
    <w:tblStylePr w:type="band1Horz">
      <w:tblPr/>
      <w:tcPr>
        <w:shd w:val="clear" w:color="auto" w:fill="F3D9D1" w:themeFill="accent3" w:themeFillTint="33"/>
      </w:tcPr>
    </w:tblStylePr>
    <w:tblStylePr w:type="neCell">
      <w:tblPr/>
      <w:tcPr>
        <w:tcBorders>
          <w:bottom w:val="single" w:sz="4" w:space="0" w:color="DB8F77" w:themeColor="accent3" w:themeTint="99"/>
        </w:tcBorders>
      </w:tcPr>
    </w:tblStylePr>
    <w:tblStylePr w:type="nwCell">
      <w:tblPr/>
      <w:tcPr>
        <w:tcBorders>
          <w:bottom w:val="single" w:sz="4" w:space="0" w:color="DB8F77" w:themeColor="accent3" w:themeTint="99"/>
        </w:tcBorders>
      </w:tcPr>
    </w:tblStylePr>
    <w:tblStylePr w:type="seCell">
      <w:tblPr/>
      <w:tcPr>
        <w:tcBorders>
          <w:top w:val="single" w:sz="4" w:space="0" w:color="DB8F77" w:themeColor="accent3" w:themeTint="99"/>
        </w:tcBorders>
      </w:tcPr>
    </w:tblStylePr>
    <w:tblStylePr w:type="swCell">
      <w:tblPr/>
      <w:tcPr>
        <w:tcBorders>
          <w:top w:val="single" w:sz="4" w:space="0" w:color="DB8F77" w:themeColor="accent3" w:themeTint="99"/>
        </w:tcBorders>
      </w:tcPr>
    </w:tblStylePr>
  </w:style>
  <w:style w:type="table" w:styleId="Rutenettabell7fargerikuthevingsfarge4">
    <w:name w:val="Grid Table 7 Colorful Accent 4"/>
    <w:basedOn w:val="Vanligtabell"/>
    <w:uiPriority w:val="52"/>
    <w:rsid w:val="009F058D"/>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Rutenettabell7fargerikuthevingsfarge5">
    <w:name w:val="Grid Table 7 Colorful Accent 5"/>
    <w:basedOn w:val="Vanligtabell"/>
    <w:uiPriority w:val="52"/>
    <w:rsid w:val="009F058D"/>
    <w:rPr>
      <w:color w:val="0B81F7" w:themeColor="accent5" w:themeShade="BF"/>
    </w:rPr>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FEEFE" w:themeFill="accent5" w:themeFillTint="33"/>
      </w:tcPr>
    </w:tblStylePr>
    <w:tblStylePr w:type="band1Horz">
      <w:tblPr/>
      <w:tcPr>
        <w:shd w:val="clear" w:color="auto" w:fill="DFEEFE" w:themeFill="accent5" w:themeFillTint="33"/>
      </w:tcPr>
    </w:tblStylePr>
    <w:tblStylePr w:type="neCell">
      <w:tblPr/>
      <w:tcPr>
        <w:tcBorders>
          <w:bottom w:val="single" w:sz="4" w:space="0" w:color="9FCDFC" w:themeColor="accent5" w:themeTint="99"/>
        </w:tcBorders>
      </w:tcPr>
    </w:tblStylePr>
    <w:tblStylePr w:type="nwCell">
      <w:tblPr/>
      <w:tcPr>
        <w:tcBorders>
          <w:bottom w:val="single" w:sz="4" w:space="0" w:color="9FCDFC" w:themeColor="accent5" w:themeTint="99"/>
        </w:tcBorders>
      </w:tcPr>
    </w:tblStylePr>
    <w:tblStylePr w:type="seCell">
      <w:tblPr/>
      <w:tcPr>
        <w:tcBorders>
          <w:top w:val="single" w:sz="4" w:space="0" w:color="9FCDFC" w:themeColor="accent5" w:themeTint="99"/>
        </w:tcBorders>
      </w:tcPr>
    </w:tblStylePr>
    <w:tblStylePr w:type="swCell">
      <w:tblPr/>
      <w:tcPr>
        <w:tcBorders>
          <w:top w:val="single" w:sz="4" w:space="0" w:color="9FCDFC" w:themeColor="accent5" w:themeTint="99"/>
        </w:tcBorders>
      </w:tcPr>
    </w:tblStylePr>
  </w:style>
  <w:style w:type="table" w:styleId="Rutenettabell7fargerikuthevingsfarge6">
    <w:name w:val="Grid Table 7 Colorful Accent 6"/>
    <w:basedOn w:val="Vanligtabell"/>
    <w:uiPriority w:val="52"/>
    <w:rsid w:val="009F058D"/>
    <w:rPr>
      <w:color w:val="EE1313" w:themeColor="accent6" w:themeShade="BF"/>
    </w:rPr>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F" w:themeFill="accent6" w:themeFillTint="33"/>
      </w:tcPr>
    </w:tblStylePr>
    <w:tblStylePr w:type="band1Horz">
      <w:tblPr/>
      <w:tcPr>
        <w:shd w:val="clear" w:color="auto" w:fill="FCDFDF" w:themeFill="accent6" w:themeFillTint="33"/>
      </w:tcPr>
    </w:tblStylePr>
    <w:tblStylePr w:type="neCell">
      <w:tblPr/>
      <w:tcPr>
        <w:tcBorders>
          <w:bottom w:val="single" w:sz="4" w:space="0" w:color="F8A1A1" w:themeColor="accent6" w:themeTint="99"/>
        </w:tcBorders>
      </w:tcPr>
    </w:tblStylePr>
    <w:tblStylePr w:type="nwCell">
      <w:tblPr/>
      <w:tcPr>
        <w:tcBorders>
          <w:bottom w:val="single" w:sz="4" w:space="0" w:color="F8A1A1" w:themeColor="accent6" w:themeTint="99"/>
        </w:tcBorders>
      </w:tcPr>
    </w:tblStylePr>
    <w:tblStylePr w:type="seCell">
      <w:tblPr/>
      <w:tcPr>
        <w:tcBorders>
          <w:top w:val="single" w:sz="4" w:space="0" w:color="F8A1A1" w:themeColor="accent6" w:themeTint="99"/>
        </w:tcBorders>
      </w:tcPr>
    </w:tblStylePr>
    <w:tblStylePr w:type="swCell">
      <w:tblPr/>
      <w:tcPr>
        <w:tcBorders>
          <w:top w:val="single" w:sz="4" w:space="0" w:color="F8A1A1" w:themeColor="accent6" w:themeTint="99"/>
        </w:tcBorders>
      </w:tcPr>
    </w:tblStylePr>
  </w:style>
  <w:style w:type="character" w:styleId="Emneknagg">
    <w:name w:val="Hashtag"/>
    <w:basedOn w:val="Standardskriftforavsnitt"/>
    <w:uiPriority w:val="99"/>
    <w:semiHidden/>
    <w:unhideWhenUsed/>
    <w:rsid w:val="009F058D"/>
    <w:rPr>
      <w:rFonts w:ascii="Aptos" w:hAnsi="Aptos"/>
      <w:color w:val="2B579A"/>
      <w:shd w:val="clear" w:color="auto" w:fill="E1DFDD"/>
      <w:lang w:val="nb-NO"/>
    </w:rPr>
  </w:style>
  <w:style w:type="character" w:styleId="HTML-akronym">
    <w:name w:val="HTML Acronym"/>
    <w:basedOn w:val="Standardskriftforavsnitt"/>
    <w:uiPriority w:val="4"/>
    <w:semiHidden/>
    <w:unhideWhenUsed/>
    <w:rsid w:val="009F058D"/>
    <w:rPr>
      <w:rFonts w:ascii="Aptos" w:hAnsi="Aptos"/>
      <w:lang w:val="nb-NO"/>
    </w:rPr>
  </w:style>
  <w:style w:type="paragraph" w:styleId="HTML-adresse">
    <w:name w:val="HTML Address"/>
    <w:basedOn w:val="Normal"/>
    <w:link w:val="HTML-adresseTegn"/>
    <w:uiPriority w:val="4"/>
    <w:semiHidden/>
    <w:unhideWhenUsed/>
    <w:rsid w:val="009F058D"/>
    <w:pPr>
      <w:spacing w:after="0"/>
    </w:pPr>
    <w:rPr>
      <w:i/>
      <w:iCs/>
    </w:rPr>
  </w:style>
  <w:style w:type="character" w:customStyle="1" w:styleId="HTML-adresseTegn">
    <w:name w:val="HTML-adresse Tegn"/>
    <w:basedOn w:val="Standardskriftforavsnitt"/>
    <w:link w:val="HTML-adresse"/>
    <w:uiPriority w:val="4"/>
    <w:semiHidden/>
    <w:rsid w:val="00E70DA4"/>
    <w:rPr>
      <w:rFonts w:ascii="Aptos" w:eastAsiaTheme="minorHAnsi" w:hAnsi="Aptos" w:cstheme="minorBidi"/>
      <w:i/>
      <w:iCs/>
      <w:sz w:val="22"/>
      <w:szCs w:val="22"/>
      <w:lang w:val="nb-NO"/>
    </w:rPr>
  </w:style>
  <w:style w:type="character" w:styleId="HTML-sitat">
    <w:name w:val="HTML Cite"/>
    <w:basedOn w:val="Standardskriftforavsnitt"/>
    <w:uiPriority w:val="4"/>
    <w:semiHidden/>
    <w:unhideWhenUsed/>
    <w:rsid w:val="009F058D"/>
    <w:rPr>
      <w:rFonts w:ascii="Aptos" w:hAnsi="Aptos"/>
      <w:i/>
      <w:iCs/>
      <w:lang w:val="nb-NO"/>
    </w:rPr>
  </w:style>
  <w:style w:type="character" w:styleId="HTML-kode">
    <w:name w:val="HTML Code"/>
    <w:basedOn w:val="Standardskriftforavsnitt"/>
    <w:uiPriority w:val="4"/>
    <w:semiHidden/>
    <w:unhideWhenUsed/>
    <w:rsid w:val="009F058D"/>
    <w:rPr>
      <w:rFonts w:ascii="Consolas" w:hAnsi="Consolas"/>
      <w:sz w:val="20"/>
      <w:szCs w:val="20"/>
      <w:lang w:val="nb-NO"/>
    </w:rPr>
  </w:style>
  <w:style w:type="character" w:styleId="HTML-definisjon">
    <w:name w:val="HTML Definition"/>
    <w:basedOn w:val="Standardskriftforavsnitt"/>
    <w:uiPriority w:val="4"/>
    <w:semiHidden/>
    <w:unhideWhenUsed/>
    <w:rsid w:val="009F058D"/>
    <w:rPr>
      <w:rFonts w:ascii="Aptos" w:hAnsi="Aptos"/>
      <w:i/>
      <w:iCs/>
      <w:lang w:val="nb-NO"/>
    </w:rPr>
  </w:style>
  <w:style w:type="character" w:styleId="HTML-tastatur">
    <w:name w:val="HTML Keyboard"/>
    <w:basedOn w:val="Standardskriftforavsnitt"/>
    <w:uiPriority w:val="4"/>
    <w:semiHidden/>
    <w:unhideWhenUsed/>
    <w:rsid w:val="009F058D"/>
    <w:rPr>
      <w:rFonts w:ascii="Consolas" w:hAnsi="Consolas"/>
      <w:sz w:val="20"/>
      <w:szCs w:val="20"/>
      <w:lang w:val="nb-NO"/>
    </w:rPr>
  </w:style>
  <w:style w:type="paragraph" w:styleId="HTML-forhndsformatert">
    <w:name w:val="HTML Preformatted"/>
    <w:basedOn w:val="Normal"/>
    <w:link w:val="HTML-forhndsformatertTegn"/>
    <w:uiPriority w:val="4"/>
    <w:semiHidden/>
    <w:unhideWhenUsed/>
    <w:rsid w:val="009F058D"/>
    <w:pPr>
      <w:spacing w:after="0"/>
    </w:pPr>
    <w:rPr>
      <w:sz w:val="20"/>
      <w:szCs w:val="20"/>
    </w:rPr>
  </w:style>
  <w:style w:type="character" w:customStyle="1" w:styleId="HTML-forhndsformatertTegn">
    <w:name w:val="HTML-forhåndsformatert Tegn"/>
    <w:basedOn w:val="Standardskriftforavsnitt"/>
    <w:link w:val="HTML-forhndsformatert"/>
    <w:uiPriority w:val="4"/>
    <w:semiHidden/>
    <w:rsid w:val="00E70DA4"/>
    <w:rPr>
      <w:rFonts w:ascii="Aptos" w:eastAsiaTheme="minorHAnsi" w:hAnsi="Aptos" w:cstheme="minorBidi"/>
      <w:lang w:val="nb-NO"/>
    </w:rPr>
  </w:style>
  <w:style w:type="character" w:styleId="HTML-eksempel">
    <w:name w:val="HTML Sample"/>
    <w:basedOn w:val="Standardskriftforavsnitt"/>
    <w:uiPriority w:val="4"/>
    <w:semiHidden/>
    <w:unhideWhenUsed/>
    <w:rsid w:val="009F058D"/>
    <w:rPr>
      <w:rFonts w:ascii="Consolas" w:hAnsi="Consolas"/>
      <w:sz w:val="24"/>
      <w:szCs w:val="24"/>
      <w:lang w:val="nb-NO"/>
    </w:rPr>
  </w:style>
  <w:style w:type="character" w:styleId="HTML-skrivemaskin">
    <w:name w:val="HTML Typewriter"/>
    <w:basedOn w:val="Standardskriftforavsnitt"/>
    <w:uiPriority w:val="4"/>
    <w:semiHidden/>
    <w:unhideWhenUsed/>
    <w:rsid w:val="009F058D"/>
    <w:rPr>
      <w:rFonts w:ascii="Consolas" w:hAnsi="Consolas"/>
      <w:sz w:val="20"/>
      <w:szCs w:val="20"/>
      <w:lang w:val="nb-NO"/>
    </w:rPr>
  </w:style>
  <w:style w:type="character" w:styleId="HTML-variabel">
    <w:name w:val="HTML Variable"/>
    <w:basedOn w:val="Standardskriftforavsnitt"/>
    <w:uiPriority w:val="4"/>
    <w:semiHidden/>
    <w:unhideWhenUsed/>
    <w:rsid w:val="009F058D"/>
    <w:rPr>
      <w:rFonts w:ascii="Aptos" w:hAnsi="Aptos"/>
      <w:i/>
      <w:iCs/>
      <w:lang w:val="nb-NO"/>
    </w:rPr>
  </w:style>
  <w:style w:type="character" w:styleId="Hyperkobling">
    <w:name w:val="Hyperlink"/>
    <w:basedOn w:val="Standardskriftforavsnitt"/>
    <w:uiPriority w:val="99"/>
    <w:rsid w:val="00F94BA2"/>
    <w:rPr>
      <w:rFonts w:ascii="Aptos" w:hAnsi="Aptos"/>
      <w:color w:val="0000FF"/>
      <w:u w:val="single"/>
      <w:lang w:val="nb-NO"/>
    </w:rPr>
  </w:style>
  <w:style w:type="paragraph" w:styleId="Indeks1">
    <w:name w:val="index 1"/>
    <w:basedOn w:val="Normal"/>
    <w:next w:val="Normal"/>
    <w:autoRedefine/>
    <w:uiPriority w:val="4"/>
    <w:semiHidden/>
    <w:unhideWhenUsed/>
    <w:rsid w:val="009F058D"/>
    <w:pPr>
      <w:spacing w:after="0"/>
      <w:ind w:left="220" w:hanging="220"/>
    </w:pPr>
  </w:style>
  <w:style w:type="paragraph" w:styleId="Indeks2">
    <w:name w:val="index 2"/>
    <w:basedOn w:val="Normal"/>
    <w:next w:val="Normal"/>
    <w:autoRedefine/>
    <w:uiPriority w:val="4"/>
    <w:semiHidden/>
    <w:unhideWhenUsed/>
    <w:rsid w:val="009F058D"/>
    <w:pPr>
      <w:spacing w:after="0"/>
      <w:ind w:left="440" w:hanging="220"/>
    </w:pPr>
  </w:style>
  <w:style w:type="paragraph" w:styleId="Indeks3">
    <w:name w:val="index 3"/>
    <w:basedOn w:val="Normal"/>
    <w:next w:val="Normal"/>
    <w:autoRedefine/>
    <w:uiPriority w:val="4"/>
    <w:semiHidden/>
    <w:unhideWhenUsed/>
    <w:rsid w:val="009F058D"/>
    <w:pPr>
      <w:spacing w:after="0"/>
      <w:ind w:left="660" w:hanging="220"/>
    </w:pPr>
  </w:style>
  <w:style w:type="paragraph" w:styleId="Indeks4">
    <w:name w:val="index 4"/>
    <w:basedOn w:val="Normal"/>
    <w:next w:val="Normal"/>
    <w:autoRedefine/>
    <w:uiPriority w:val="4"/>
    <w:semiHidden/>
    <w:unhideWhenUsed/>
    <w:rsid w:val="009F058D"/>
    <w:pPr>
      <w:spacing w:after="0"/>
      <w:ind w:left="880" w:hanging="220"/>
    </w:pPr>
  </w:style>
  <w:style w:type="paragraph" w:styleId="Indeks5">
    <w:name w:val="index 5"/>
    <w:basedOn w:val="Normal"/>
    <w:next w:val="Normal"/>
    <w:autoRedefine/>
    <w:uiPriority w:val="4"/>
    <w:semiHidden/>
    <w:unhideWhenUsed/>
    <w:rsid w:val="009F058D"/>
    <w:pPr>
      <w:spacing w:after="0"/>
      <w:ind w:left="1100" w:hanging="220"/>
    </w:pPr>
  </w:style>
  <w:style w:type="paragraph" w:styleId="Indeks6">
    <w:name w:val="index 6"/>
    <w:basedOn w:val="Normal"/>
    <w:next w:val="Normal"/>
    <w:autoRedefine/>
    <w:uiPriority w:val="4"/>
    <w:semiHidden/>
    <w:unhideWhenUsed/>
    <w:rsid w:val="009F058D"/>
    <w:pPr>
      <w:spacing w:after="0"/>
      <w:ind w:left="1320" w:hanging="220"/>
    </w:pPr>
  </w:style>
  <w:style w:type="paragraph" w:styleId="Indeks7">
    <w:name w:val="index 7"/>
    <w:basedOn w:val="Normal"/>
    <w:next w:val="Normal"/>
    <w:autoRedefine/>
    <w:uiPriority w:val="4"/>
    <w:semiHidden/>
    <w:unhideWhenUsed/>
    <w:rsid w:val="009F058D"/>
    <w:pPr>
      <w:spacing w:after="0"/>
      <w:ind w:left="1540" w:hanging="220"/>
    </w:pPr>
  </w:style>
  <w:style w:type="paragraph" w:styleId="Indeks8">
    <w:name w:val="index 8"/>
    <w:basedOn w:val="Normal"/>
    <w:next w:val="Normal"/>
    <w:autoRedefine/>
    <w:uiPriority w:val="4"/>
    <w:semiHidden/>
    <w:unhideWhenUsed/>
    <w:rsid w:val="009F058D"/>
    <w:pPr>
      <w:spacing w:after="0"/>
      <w:ind w:left="1760" w:hanging="220"/>
    </w:pPr>
  </w:style>
  <w:style w:type="paragraph" w:styleId="Indeks9">
    <w:name w:val="index 9"/>
    <w:basedOn w:val="Normal"/>
    <w:next w:val="Normal"/>
    <w:autoRedefine/>
    <w:uiPriority w:val="4"/>
    <w:semiHidden/>
    <w:unhideWhenUsed/>
    <w:rsid w:val="009F058D"/>
    <w:pPr>
      <w:spacing w:after="0"/>
      <w:ind w:left="1980" w:hanging="220"/>
    </w:pPr>
  </w:style>
  <w:style w:type="paragraph" w:styleId="Stikkordregisteroverskrift">
    <w:name w:val="index heading"/>
    <w:basedOn w:val="Normal"/>
    <w:next w:val="Indeks1"/>
    <w:uiPriority w:val="4"/>
    <w:semiHidden/>
    <w:unhideWhenUsed/>
    <w:rsid w:val="009F058D"/>
    <w:rPr>
      <w:rFonts w:eastAsiaTheme="majorEastAsia" w:cstheme="majorBidi"/>
      <w:b/>
      <w:bCs/>
    </w:rPr>
  </w:style>
  <w:style w:type="character" w:styleId="Sterkutheving">
    <w:name w:val="Intense Emphasis"/>
    <w:basedOn w:val="Standardskriftforavsnitt"/>
    <w:uiPriority w:val="21"/>
    <w:rsid w:val="009F058D"/>
    <w:rPr>
      <w:rFonts w:ascii="Aptos" w:hAnsi="Aptos"/>
      <w:i/>
      <w:iCs/>
      <w:color w:val="8EB1CA" w:themeColor="accent1"/>
      <w:lang w:val="nb-NO"/>
    </w:rPr>
  </w:style>
  <w:style w:type="paragraph" w:styleId="Sterktsitat">
    <w:name w:val="Intense Quote"/>
    <w:basedOn w:val="Normal"/>
    <w:next w:val="Normal"/>
    <w:link w:val="SterktsitatTegn"/>
    <w:uiPriority w:val="30"/>
    <w:rsid w:val="009F058D"/>
    <w:pPr>
      <w:pBdr>
        <w:top w:val="single" w:sz="4" w:space="10" w:color="8EB1CA" w:themeColor="accent1"/>
        <w:bottom w:val="single" w:sz="4" w:space="10" w:color="8EB1CA" w:themeColor="accent1"/>
      </w:pBdr>
      <w:spacing w:before="360" w:after="360"/>
      <w:ind w:left="864" w:right="864"/>
      <w:jc w:val="center"/>
    </w:pPr>
    <w:rPr>
      <w:i/>
      <w:iCs/>
      <w:color w:val="8EB1CA" w:themeColor="accent1"/>
    </w:rPr>
  </w:style>
  <w:style w:type="character" w:customStyle="1" w:styleId="SterktsitatTegn">
    <w:name w:val="Sterkt sitat Tegn"/>
    <w:basedOn w:val="Standardskriftforavsnitt"/>
    <w:link w:val="Sterktsitat"/>
    <w:uiPriority w:val="30"/>
    <w:rsid w:val="009F058D"/>
    <w:rPr>
      <w:rFonts w:ascii="Aptos" w:eastAsiaTheme="minorHAnsi" w:hAnsi="Aptos" w:cstheme="minorBidi"/>
      <w:i/>
      <w:iCs/>
      <w:color w:val="8EB1CA" w:themeColor="accent1"/>
      <w:sz w:val="22"/>
      <w:szCs w:val="22"/>
      <w:lang w:val="nb-NO"/>
    </w:rPr>
  </w:style>
  <w:style w:type="character" w:styleId="Sterkreferanse">
    <w:name w:val="Intense Reference"/>
    <w:basedOn w:val="Standardskriftforavsnitt"/>
    <w:uiPriority w:val="32"/>
    <w:rsid w:val="009F058D"/>
    <w:rPr>
      <w:rFonts w:ascii="Aptos" w:hAnsi="Aptos"/>
      <w:b/>
      <w:bCs/>
      <w:smallCaps/>
      <w:color w:val="8EB1CA" w:themeColor="accent1"/>
      <w:spacing w:val="5"/>
      <w:lang w:val="nb-NO"/>
    </w:rPr>
  </w:style>
  <w:style w:type="table" w:styleId="Lystrutenett">
    <w:name w:val="Light Grid"/>
    <w:basedOn w:val="Vanligtabell"/>
    <w:uiPriority w:val="62"/>
    <w:semiHidden/>
    <w:unhideWhenUsed/>
    <w:rsid w:val="009F058D"/>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insideH w:val="single" w:sz="8" w:space="0" w:color="1E1E1E" w:themeColor="text1"/>
        <w:insideV w:val="single" w:sz="8" w:space="0" w:color="1E1E1E"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E1E1E" w:themeColor="text1"/>
          <w:left w:val="single" w:sz="8" w:space="0" w:color="1E1E1E" w:themeColor="text1"/>
          <w:bottom w:val="single" w:sz="18" w:space="0" w:color="1E1E1E" w:themeColor="text1"/>
          <w:right w:val="single" w:sz="8" w:space="0" w:color="1E1E1E" w:themeColor="text1"/>
          <w:insideH w:val="nil"/>
          <w:insideV w:val="single" w:sz="8" w:space="0" w:color="1E1E1E"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E1E1E" w:themeColor="text1"/>
          <w:left w:val="single" w:sz="8" w:space="0" w:color="1E1E1E" w:themeColor="text1"/>
          <w:bottom w:val="single" w:sz="8" w:space="0" w:color="1E1E1E" w:themeColor="text1"/>
          <w:right w:val="single" w:sz="8" w:space="0" w:color="1E1E1E" w:themeColor="text1"/>
          <w:insideH w:val="nil"/>
          <w:insideV w:val="single" w:sz="8" w:space="0" w:color="1E1E1E"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E1E1E" w:themeColor="text1"/>
          <w:left w:val="single" w:sz="8" w:space="0" w:color="1E1E1E" w:themeColor="text1"/>
          <w:bottom w:val="single" w:sz="8" w:space="0" w:color="1E1E1E" w:themeColor="text1"/>
          <w:right w:val="single" w:sz="8" w:space="0" w:color="1E1E1E" w:themeColor="text1"/>
        </w:tcBorders>
      </w:tcPr>
    </w:tblStylePr>
    <w:tblStylePr w:type="band1Vert">
      <w:tblPr/>
      <w:tcPr>
        <w:tcBorders>
          <w:top w:val="single" w:sz="8" w:space="0" w:color="1E1E1E" w:themeColor="text1"/>
          <w:left w:val="single" w:sz="8" w:space="0" w:color="1E1E1E" w:themeColor="text1"/>
          <w:bottom w:val="single" w:sz="8" w:space="0" w:color="1E1E1E" w:themeColor="text1"/>
          <w:right w:val="single" w:sz="8" w:space="0" w:color="1E1E1E" w:themeColor="text1"/>
        </w:tcBorders>
        <w:shd w:val="clear" w:color="auto" w:fill="C7C7C7" w:themeFill="text1" w:themeFillTint="3F"/>
      </w:tcPr>
    </w:tblStylePr>
    <w:tblStylePr w:type="band1Horz">
      <w:tblPr/>
      <w:tcPr>
        <w:tcBorders>
          <w:top w:val="single" w:sz="8" w:space="0" w:color="1E1E1E" w:themeColor="text1"/>
          <w:left w:val="single" w:sz="8" w:space="0" w:color="1E1E1E" w:themeColor="text1"/>
          <w:bottom w:val="single" w:sz="8" w:space="0" w:color="1E1E1E" w:themeColor="text1"/>
          <w:right w:val="single" w:sz="8" w:space="0" w:color="1E1E1E" w:themeColor="text1"/>
          <w:insideV w:val="single" w:sz="8" w:space="0" w:color="1E1E1E" w:themeColor="text1"/>
        </w:tcBorders>
        <w:shd w:val="clear" w:color="auto" w:fill="C7C7C7" w:themeFill="text1" w:themeFillTint="3F"/>
      </w:tcPr>
    </w:tblStylePr>
    <w:tblStylePr w:type="band2Horz">
      <w:tblPr/>
      <w:tcPr>
        <w:tcBorders>
          <w:top w:val="single" w:sz="8" w:space="0" w:color="1E1E1E" w:themeColor="text1"/>
          <w:left w:val="single" w:sz="8" w:space="0" w:color="1E1E1E" w:themeColor="text1"/>
          <w:bottom w:val="single" w:sz="8" w:space="0" w:color="1E1E1E" w:themeColor="text1"/>
          <w:right w:val="single" w:sz="8" w:space="0" w:color="1E1E1E" w:themeColor="text1"/>
          <w:insideV w:val="single" w:sz="8" w:space="0" w:color="1E1E1E" w:themeColor="text1"/>
        </w:tcBorders>
      </w:tcPr>
    </w:tblStylePr>
  </w:style>
  <w:style w:type="table" w:styleId="Lystrutenettuthevingsfarge1">
    <w:name w:val="Light Grid Accent 1"/>
    <w:basedOn w:val="Vanligtabell"/>
    <w:uiPriority w:val="62"/>
    <w:semiHidden/>
    <w:unhideWhenUsed/>
    <w:rsid w:val="009F058D"/>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insideH w:val="single" w:sz="8" w:space="0" w:color="8EB1CA" w:themeColor="accent1"/>
        <w:insideV w:val="single" w:sz="8" w:space="0" w:color="8EB1CA"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EB1CA" w:themeColor="accent1"/>
          <w:left w:val="single" w:sz="8" w:space="0" w:color="8EB1CA" w:themeColor="accent1"/>
          <w:bottom w:val="single" w:sz="18" w:space="0" w:color="8EB1CA" w:themeColor="accent1"/>
          <w:right w:val="single" w:sz="8" w:space="0" w:color="8EB1CA" w:themeColor="accent1"/>
          <w:insideH w:val="nil"/>
          <w:insideV w:val="single" w:sz="8" w:space="0" w:color="8EB1CA"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EB1CA" w:themeColor="accent1"/>
          <w:left w:val="single" w:sz="8" w:space="0" w:color="8EB1CA" w:themeColor="accent1"/>
          <w:bottom w:val="single" w:sz="8" w:space="0" w:color="8EB1CA" w:themeColor="accent1"/>
          <w:right w:val="single" w:sz="8" w:space="0" w:color="8EB1CA" w:themeColor="accent1"/>
          <w:insideH w:val="nil"/>
          <w:insideV w:val="single" w:sz="8" w:space="0" w:color="8EB1CA"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tcPr>
    </w:tblStylePr>
    <w:tblStylePr w:type="band1Vert">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shd w:val="clear" w:color="auto" w:fill="E2EBF1" w:themeFill="accent1" w:themeFillTint="3F"/>
      </w:tcPr>
    </w:tblStylePr>
    <w:tblStylePr w:type="band1Horz">
      <w:tblPr/>
      <w:tcPr>
        <w:tcBorders>
          <w:top w:val="single" w:sz="8" w:space="0" w:color="8EB1CA" w:themeColor="accent1"/>
          <w:left w:val="single" w:sz="8" w:space="0" w:color="8EB1CA" w:themeColor="accent1"/>
          <w:bottom w:val="single" w:sz="8" w:space="0" w:color="8EB1CA" w:themeColor="accent1"/>
          <w:right w:val="single" w:sz="8" w:space="0" w:color="8EB1CA" w:themeColor="accent1"/>
          <w:insideV w:val="single" w:sz="8" w:space="0" w:color="8EB1CA" w:themeColor="accent1"/>
        </w:tcBorders>
        <w:shd w:val="clear" w:color="auto" w:fill="E2EBF1" w:themeFill="accent1" w:themeFillTint="3F"/>
      </w:tcPr>
    </w:tblStylePr>
    <w:tblStylePr w:type="band2Horz">
      <w:tblPr/>
      <w:tcPr>
        <w:tcBorders>
          <w:top w:val="single" w:sz="8" w:space="0" w:color="8EB1CA" w:themeColor="accent1"/>
          <w:left w:val="single" w:sz="8" w:space="0" w:color="8EB1CA" w:themeColor="accent1"/>
          <w:bottom w:val="single" w:sz="8" w:space="0" w:color="8EB1CA" w:themeColor="accent1"/>
          <w:right w:val="single" w:sz="8" w:space="0" w:color="8EB1CA" w:themeColor="accent1"/>
          <w:insideV w:val="single" w:sz="8" w:space="0" w:color="8EB1CA" w:themeColor="accent1"/>
        </w:tcBorders>
      </w:tcPr>
    </w:tblStylePr>
  </w:style>
  <w:style w:type="table" w:styleId="Lystrutenettuthevingsfarge2">
    <w:name w:val="Light Grid Accent 2"/>
    <w:basedOn w:val="Vanligtabell"/>
    <w:uiPriority w:val="62"/>
    <w:semiHidden/>
    <w:unhideWhenUsed/>
    <w:rsid w:val="009F058D"/>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insideH w:val="single" w:sz="8" w:space="0" w:color="82B589" w:themeColor="accent2"/>
        <w:insideV w:val="single" w:sz="8" w:space="0" w:color="82B58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2B589" w:themeColor="accent2"/>
          <w:left w:val="single" w:sz="8" w:space="0" w:color="82B589" w:themeColor="accent2"/>
          <w:bottom w:val="single" w:sz="18" w:space="0" w:color="82B589" w:themeColor="accent2"/>
          <w:right w:val="single" w:sz="8" w:space="0" w:color="82B589" w:themeColor="accent2"/>
          <w:insideH w:val="nil"/>
          <w:insideV w:val="single" w:sz="8" w:space="0" w:color="82B58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2B589" w:themeColor="accent2"/>
          <w:left w:val="single" w:sz="8" w:space="0" w:color="82B589" w:themeColor="accent2"/>
          <w:bottom w:val="single" w:sz="8" w:space="0" w:color="82B589" w:themeColor="accent2"/>
          <w:right w:val="single" w:sz="8" w:space="0" w:color="82B589" w:themeColor="accent2"/>
          <w:insideH w:val="nil"/>
          <w:insideV w:val="single" w:sz="8" w:space="0" w:color="82B58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tcPr>
    </w:tblStylePr>
    <w:tblStylePr w:type="band1Vert">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shd w:val="clear" w:color="auto" w:fill="E0ECE1" w:themeFill="accent2" w:themeFillTint="3F"/>
      </w:tcPr>
    </w:tblStylePr>
    <w:tblStylePr w:type="band1Horz">
      <w:tblPr/>
      <w:tcPr>
        <w:tcBorders>
          <w:top w:val="single" w:sz="8" w:space="0" w:color="82B589" w:themeColor="accent2"/>
          <w:left w:val="single" w:sz="8" w:space="0" w:color="82B589" w:themeColor="accent2"/>
          <w:bottom w:val="single" w:sz="8" w:space="0" w:color="82B589" w:themeColor="accent2"/>
          <w:right w:val="single" w:sz="8" w:space="0" w:color="82B589" w:themeColor="accent2"/>
          <w:insideV w:val="single" w:sz="8" w:space="0" w:color="82B589" w:themeColor="accent2"/>
        </w:tcBorders>
        <w:shd w:val="clear" w:color="auto" w:fill="E0ECE1" w:themeFill="accent2" w:themeFillTint="3F"/>
      </w:tcPr>
    </w:tblStylePr>
    <w:tblStylePr w:type="band2Horz">
      <w:tblPr/>
      <w:tcPr>
        <w:tcBorders>
          <w:top w:val="single" w:sz="8" w:space="0" w:color="82B589" w:themeColor="accent2"/>
          <w:left w:val="single" w:sz="8" w:space="0" w:color="82B589" w:themeColor="accent2"/>
          <w:bottom w:val="single" w:sz="8" w:space="0" w:color="82B589" w:themeColor="accent2"/>
          <w:right w:val="single" w:sz="8" w:space="0" w:color="82B589" w:themeColor="accent2"/>
          <w:insideV w:val="single" w:sz="8" w:space="0" w:color="82B589" w:themeColor="accent2"/>
        </w:tcBorders>
      </w:tcPr>
    </w:tblStylePr>
  </w:style>
  <w:style w:type="table" w:styleId="Lystrutenettuthevingsfarge3">
    <w:name w:val="Light Grid Accent 3"/>
    <w:basedOn w:val="Vanligtabell"/>
    <w:uiPriority w:val="62"/>
    <w:semiHidden/>
    <w:unhideWhenUsed/>
    <w:rsid w:val="009F058D"/>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insideH w:val="single" w:sz="8" w:space="0" w:color="B14F2F" w:themeColor="accent3"/>
        <w:insideV w:val="single" w:sz="8" w:space="0" w:color="B14F2F"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14F2F" w:themeColor="accent3"/>
          <w:left w:val="single" w:sz="8" w:space="0" w:color="B14F2F" w:themeColor="accent3"/>
          <w:bottom w:val="single" w:sz="18" w:space="0" w:color="B14F2F" w:themeColor="accent3"/>
          <w:right w:val="single" w:sz="8" w:space="0" w:color="B14F2F" w:themeColor="accent3"/>
          <w:insideH w:val="nil"/>
          <w:insideV w:val="single" w:sz="8" w:space="0" w:color="B14F2F"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14F2F" w:themeColor="accent3"/>
          <w:left w:val="single" w:sz="8" w:space="0" w:color="B14F2F" w:themeColor="accent3"/>
          <w:bottom w:val="single" w:sz="8" w:space="0" w:color="B14F2F" w:themeColor="accent3"/>
          <w:right w:val="single" w:sz="8" w:space="0" w:color="B14F2F" w:themeColor="accent3"/>
          <w:insideH w:val="nil"/>
          <w:insideV w:val="single" w:sz="8" w:space="0" w:color="B14F2F"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tcPr>
    </w:tblStylePr>
    <w:tblStylePr w:type="band1Vert">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shd w:val="clear" w:color="auto" w:fill="F0D1C7" w:themeFill="accent3" w:themeFillTint="3F"/>
      </w:tcPr>
    </w:tblStylePr>
    <w:tblStylePr w:type="band1Horz">
      <w:tblPr/>
      <w:tcPr>
        <w:tcBorders>
          <w:top w:val="single" w:sz="8" w:space="0" w:color="B14F2F" w:themeColor="accent3"/>
          <w:left w:val="single" w:sz="8" w:space="0" w:color="B14F2F" w:themeColor="accent3"/>
          <w:bottom w:val="single" w:sz="8" w:space="0" w:color="B14F2F" w:themeColor="accent3"/>
          <w:right w:val="single" w:sz="8" w:space="0" w:color="B14F2F" w:themeColor="accent3"/>
          <w:insideV w:val="single" w:sz="8" w:space="0" w:color="B14F2F" w:themeColor="accent3"/>
        </w:tcBorders>
        <w:shd w:val="clear" w:color="auto" w:fill="F0D1C7" w:themeFill="accent3" w:themeFillTint="3F"/>
      </w:tcPr>
    </w:tblStylePr>
    <w:tblStylePr w:type="band2Horz">
      <w:tblPr/>
      <w:tcPr>
        <w:tcBorders>
          <w:top w:val="single" w:sz="8" w:space="0" w:color="B14F2F" w:themeColor="accent3"/>
          <w:left w:val="single" w:sz="8" w:space="0" w:color="B14F2F" w:themeColor="accent3"/>
          <w:bottom w:val="single" w:sz="8" w:space="0" w:color="B14F2F" w:themeColor="accent3"/>
          <w:right w:val="single" w:sz="8" w:space="0" w:color="B14F2F" w:themeColor="accent3"/>
          <w:insideV w:val="single" w:sz="8" w:space="0" w:color="B14F2F" w:themeColor="accent3"/>
        </w:tcBorders>
      </w:tcPr>
    </w:tblStylePr>
  </w:style>
  <w:style w:type="table" w:styleId="Lystrutenettuthevingsfarge4">
    <w:name w:val="Light Grid Accent 4"/>
    <w:basedOn w:val="Vanligtabell"/>
    <w:uiPriority w:val="62"/>
    <w:semiHidden/>
    <w:unhideWhenUsed/>
    <w:rsid w:val="009F058D"/>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ystrutenettuthevingsfarge5">
    <w:name w:val="Light Grid Accent 5"/>
    <w:basedOn w:val="Vanligtabell"/>
    <w:uiPriority w:val="62"/>
    <w:semiHidden/>
    <w:unhideWhenUsed/>
    <w:rsid w:val="009F058D"/>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insideH w:val="single" w:sz="8" w:space="0" w:color="60ADFA" w:themeColor="accent5"/>
        <w:insideV w:val="single" w:sz="8" w:space="0" w:color="60ADFA"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0ADFA" w:themeColor="accent5"/>
          <w:left w:val="single" w:sz="8" w:space="0" w:color="60ADFA" w:themeColor="accent5"/>
          <w:bottom w:val="single" w:sz="18" w:space="0" w:color="60ADFA" w:themeColor="accent5"/>
          <w:right w:val="single" w:sz="8" w:space="0" w:color="60ADFA" w:themeColor="accent5"/>
          <w:insideH w:val="nil"/>
          <w:insideV w:val="single" w:sz="8" w:space="0" w:color="60ADFA"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0ADFA" w:themeColor="accent5"/>
          <w:left w:val="single" w:sz="8" w:space="0" w:color="60ADFA" w:themeColor="accent5"/>
          <w:bottom w:val="single" w:sz="8" w:space="0" w:color="60ADFA" w:themeColor="accent5"/>
          <w:right w:val="single" w:sz="8" w:space="0" w:color="60ADFA" w:themeColor="accent5"/>
          <w:insideH w:val="nil"/>
          <w:insideV w:val="single" w:sz="8" w:space="0" w:color="60ADFA"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tcPr>
    </w:tblStylePr>
    <w:tblStylePr w:type="band1Vert">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shd w:val="clear" w:color="auto" w:fill="D7EAFD" w:themeFill="accent5" w:themeFillTint="3F"/>
      </w:tcPr>
    </w:tblStylePr>
    <w:tblStylePr w:type="band1Horz">
      <w:tblPr/>
      <w:tcPr>
        <w:tcBorders>
          <w:top w:val="single" w:sz="8" w:space="0" w:color="60ADFA" w:themeColor="accent5"/>
          <w:left w:val="single" w:sz="8" w:space="0" w:color="60ADFA" w:themeColor="accent5"/>
          <w:bottom w:val="single" w:sz="8" w:space="0" w:color="60ADFA" w:themeColor="accent5"/>
          <w:right w:val="single" w:sz="8" w:space="0" w:color="60ADFA" w:themeColor="accent5"/>
          <w:insideV w:val="single" w:sz="8" w:space="0" w:color="60ADFA" w:themeColor="accent5"/>
        </w:tcBorders>
        <w:shd w:val="clear" w:color="auto" w:fill="D7EAFD" w:themeFill="accent5" w:themeFillTint="3F"/>
      </w:tcPr>
    </w:tblStylePr>
    <w:tblStylePr w:type="band2Horz">
      <w:tblPr/>
      <w:tcPr>
        <w:tcBorders>
          <w:top w:val="single" w:sz="8" w:space="0" w:color="60ADFA" w:themeColor="accent5"/>
          <w:left w:val="single" w:sz="8" w:space="0" w:color="60ADFA" w:themeColor="accent5"/>
          <w:bottom w:val="single" w:sz="8" w:space="0" w:color="60ADFA" w:themeColor="accent5"/>
          <w:right w:val="single" w:sz="8" w:space="0" w:color="60ADFA" w:themeColor="accent5"/>
          <w:insideV w:val="single" w:sz="8" w:space="0" w:color="60ADFA" w:themeColor="accent5"/>
        </w:tcBorders>
      </w:tcPr>
    </w:tblStylePr>
  </w:style>
  <w:style w:type="table" w:styleId="Lystrutenettuthevingsfarge6">
    <w:name w:val="Light Grid Accent 6"/>
    <w:basedOn w:val="Vanligtabell"/>
    <w:uiPriority w:val="62"/>
    <w:semiHidden/>
    <w:unhideWhenUsed/>
    <w:rsid w:val="009F058D"/>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insideH w:val="single" w:sz="8" w:space="0" w:color="F46464" w:themeColor="accent6"/>
        <w:insideV w:val="single" w:sz="8" w:space="0" w:color="F46464"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46464" w:themeColor="accent6"/>
          <w:left w:val="single" w:sz="8" w:space="0" w:color="F46464" w:themeColor="accent6"/>
          <w:bottom w:val="single" w:sz="18" w:space="0" w:color="F46464" w:themeColor="accent6"/>
          <w:right w:val="single" w:sz="8" w:space="0" w:color="F46464" w:themeColor="accent6"/>
          <w:insideH w:val="nil"/>
          <w:insideV w:val="single" w:sz="8" w:space="0" w:color="F46464"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46464" w:themeColor="accent6"/>
          <w:left w:val="single" w:sz="8" w:space="0" w:color="F46464" w:themeColor="accent6"/>
          <w:bottom w:val="single" w:sz="8" w:space="0" w:color="F46464" w:themeColor="accent6"/>
          <w:right w:val="single" w:sz="8" w:space="0" w:color="F46464" w:themeColor="accent6"/>
          <w:insideH w:val="nil"/>
          <w:insideV w:val="single" w:sz="8" w:space="0" w:color="F46464"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tcPr>
    </w:tblStylePr>
    <w:tblStylePr w:type="band1Vert">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shd w:val="clear" w:color="auto" w:fill="FCD8D8" w:themeFill="accent6" w:themeFillTint="3F"/>
      </w:tcPr>
    </w:tblStylePr>
    <w:tblStylePr w:type="band1Horz">
      <w:tblPr/>
      <w:tcPr>
        <w:tcBorders>
          <w:top w:val="single" w:sz="8" w:space="0" w:color="F46464" w:themeColor="accent6"/>
          <w:left w:val="single" w:sz="8" w:space="0" w:color="F46464" w:themeColor="accent6"/>
          <w:bottom w:val="single" w:sz="8" w:space="0" w:color="F46464" w:themeColor="accent6"/>
          <w:right w:val="single" w:sz="8" w:space="0" w:color="F46464" w:themeColor="accent6"/>
          <w:insideV w:val="single" w:sz="8" w:space="0" w:color="F46464" w:themeColor="accent6"/>
        </w:tcBorders>
        <w:shd w:val="clear" w:color="auto" w:fill="FCD8D8" w:themeFill="accent6" w:themeFillTint="3F"/>
      </w:tcPr>
    </w:tblStylePr>
    <w:tblStylePr w:type="band2Horz">
      <w:tblPr/>
      <w:tcPr>
        <w:tcBorders>
          <w:top w:val="single" w:sz="8" w:space="0" w:color="F46464" w:themeColor="accent6"/>
          <w:left w:val="single" w:sz="8" w:space="0" w:color="F46464" w:themeColor="accent6"/>
          <w:bottom w:val="single" w:sz="8" w:space="0" w:color="F46464" w:themeColor="accent6"/>
          <w:right w:val="single" w:sz="8" w:space="0" w:color="F46464" w:themeColor="accent6"/>
          <w:insideV w:val="single" w:sz="8" w:space="0" w:color="F46464" w:themeColor="accent6"/>
        </w:tcBorders>
      </w:tcPr>
    </w:tblStylePr>
  </w:style>
  <w:style w:type="table" w:styleId="Lysliste">
    <w:name w:val="Light List"/>
    <w:basedOn w:val="Vanligtabell"/>
    <w:uiPriority w:val="61"/>
    <w:semiHidden/>
    <w:unhideWhenUsed/>
    <w:rsid w:val="009F058D"/>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tblBorders>
    </w:tblPr>
    <w:tblStylePr w:type="firstRow">
      <w:pPr>
        <w:spacing w:before="0" w:after="0" w:line="240" w:lineRule="auto"/>
      </w:pPr>
      <w:rPr>
        <w:b/>
        <w:bCs/>
        <w:color w:val="FFFFFF" w:themeColor="background1"/>
      </w:rPr>
      <w:tblPr/>
      <w:tcPr>
        <w:shd w:val="clear" w:color="auto" w:fill="1E1E1E" w:themeFill="text1"/>
      </w:tcPr>
    </w:tblStylePr>
    <w:tblStylePr w:type="lastRow">
      <w:pPr>
        <w:spacing w:before="0" w:after="0" w:line="240" w:lineRule="auto"/>
      </w:pPr>
      <w:rPr>
        <w:b/>
        <w:bCs/>
      </w:rPr>
      <w:tblPr/>
      <w:tcPr>
        <w:tcBorders>
          <w:top w:val="double" w:sz="6" w:space="0" w:color="1E1E1E" w:themeColor="text1"/>
          <w:left w:val="single" w:sz="8" w:space="0" w:color="1E1E1E" w:themeColor="text1"/>
          <w:bottom w:val="single" w:sz="8" w:space="0" w:color="1E1E1E" w:themeColor="text1"/>
          <w:right w:val="single" w:sz="8" w:space="0" w:color="1E1E1E" w:themeColor="text1"/>
        </w:tcBorders>
      </w:tcPr>
    </w:tblStylePr>
    <w:tblStylePr w:type="firstCol">
      <w:rPr>
        <w:b/>
        <w:bCs/>
      </w:rPr>
    </w:tblStylePr>
    <w:tblStylePr w:type="lastCol">
      <w:rPr>
        <w:b/>
        <w:bCs/>
      </w:rPr>
    </w:tblStylePr>
    <w:tblStylePr w:type="band1Vert">
      <w:tblPr/>
      <w:tcPr>
        <w:tcBorders>
          <w:top w:val="single" w:sz="8" w:space="0" w:color="1E1E1E" w:themeColor="text1"/>
          <w:left w:val="single" w:sz="8" w:space="0" w:color="1E1E1E" w:themeColor="text1"/>
          <w:bottom w:val="single" w:sz="8" w:space="0" w:color="1E1E1E" w:themeColor="text1"/>
          <w:right w:val="single" w:sz="8" w:space="0" w:color="1E1E1E" w:themeColor="text1"/>
        </w:tcBorders>
      </w:tcPr>
    </w:tblStylePr>
    <w:tblStylePr w:type="band1Horz">
      <w:tblPr/>
      <w:tcPr>
        <w:tcBorders>
          <w:top w:val="single" w:sz="8" w:space="0" w:color="1E1E1E" w:themeColor="text1"/>
          <w:left w:val="single" w:sz="8" w:space="0" w:color="1E1E1E" w:themeColor="text1"/>
          <w:bottom w:val="single" w:sz="8" w:space="0" w:color="1E1E1E" w:themeColor="text1"/>
          <w:right w:val="single" w:sz="8" w:space="0" w:color="1E1E1E" w:themeColor="text1"/>
        </w:tcBorders>
      </w:tcPr>
    </w:tblStylePr>
  </w:style>
  <w:style w:type="table" w:styleId="Lyslisteuthevingsfarge1">
    <w:name w:val="Light List Accent 1"/>
    <w:basedOn w:val="Vanligtabell"/>
    <w:uiPriority w:val="61"/>
    <w:semiHidden/>
    <w:unhideWhenUsed/>
    <w:rsid w:val="009F058D"/>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tblBorders>
    </w:tblPr>
    <w:tblStylePr w:type="firstRow">
      <w:pPr>
        <w:spacing w:before="0" w:after="0" w:line="240" w:lineRule="auto"/>
      </w:pPr>
      <w:rPr>
        <w:b/>
        <w:bCs/>
        <w:color w:val="FFFFFF" w:themeColor="background1"/>
      </w:rPr>
      <w:tblPr/>
      <w:tcPr>
        <w:shd w:val="clear" w:color="auto" w:fill="8EB1CA" w:themeFill="accent1"/>
      </w:tcPr>
    </w:tblStylePr>
    <w:tblStylePr w:type="lastRow">
      <w:pPr>
        <w:spacing w:before="0" w:after="0" w:line="240" w:lineRule="auto"/>
      </w:pPr>
      <w:rPr>
        <w:b/>
        <w:bCs/>
      </w:rPr>
      <w:tblPr/>
      <w:tcPr>
        <w:tcBorders>
          <w:top w:val="double" w:sz="6" w:space="0" w:color="8EB1CA" w:themeColor="accent1"/>
          <w:left w:val="single" w:sz="8" w:space="0" w:color="8EB1CA" w:themeColor="accent1"/>
          <w:bottom w:val="single" w:sz="8" w:space="0" w:color="8EB1CA" w:themeColor="accent1"/>
          <w:right w:val="single" w:sz="8" w:space="0" w:color="8EB1CA" w:themeColor="accent1"/>
        </w:tcBorders>
      </w:tcPr>
    </w:tblStylePr>
    <w:tblStylePr w:type="firstCol">
      <w:rPr>
        <w:b/>
        <w:bCs/>
      </w:rPr>
    </w:tblStylePr>
    <w:tblStylePr w:type="lastCol">
      <w:rPr>
        <w:b/>
        <w:bCs/>
      </w:rPr>
    </w:tblStylePr>
    <w:tblStylePr w:type="band1Vert">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tcPr>
    </w:tblStylePr>
    <w:tblStylePr w:type="band1Horz">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tcPr>
    </w:tblStylePr>
  </w:style>
  <w:style w:type="table" w:styleId="Lyslisteuthevingsfarge2">
    <w:name w:val="Light List Accent 2"/>
    <w:basedOn w:val="Vanligtabell"/>
    <w:uiPriority w:val="61"/>
    <w:semiHidden/>
    <w:unhideWhenUsed/>
    <w:rsid w:val="009F058D"/>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tblBorders>
    </w:tblPr>
    <w:tblStylePr w:type="firstRow">
      <w:pPr>
        <w:spacing w:before="0" w:after="0" w:line="240" w:lineRule="auto"/>
      </w:pPr>
      <w:rPr>
        <w:b/>
        <w:bCs/>
        <w:color w:val="FFFFFF" w:themeColor="background1"/>
      </w:rPr>
      <w:tblPr/>
      <w:tcPr>
        <w:shd w:val="clear" w:color="auto" w:fill="82B589" w:themeFill="accent2"/>
      </w:tcPr>
    </w:tblStylePr>
    <w:tblStylePr w:type="lastRow">
      <w:pPr>
        <w:spacing w:before="0" w:after="0" w:line="240" w:lineRule="auto"/>
      </w:pPr>
      <w:rPr>
        <w:b/>
        <w:bCs/>
      </w:rPr>
      <w:tblPr/>
      <w:tcPr>
        <w:tcBorders>
          <w:top w:val="double" w:sz="6" w:space="0" w:color="82B589" w:themeColor="accent2"/>
          <w:left w:val="single" w:sz="8" w:space="0" w:color="82B589" w:themeColor="accent2"/>
          <w:bottom w:val="single" w:sz="8" w:space="0" w:color="82B589" w:themeColor="accent2"/>
          <w:right w:val="single" w:sz="8" w:space="0" w:color="82B589" w:themeColor="accent2"/>
        </w:tcBorders>
      </w:tcPr>
    </w:tblStylePr>
    <w:tblStylePr w:type="firstCol">
      <w:rPr>
        <w:b/>
        <w:bCs/>
      </w:rPr>
    </w:tblStylePr>
    <w:tblStylePr w:type="lastCol">
      <w:rPr>
        <w:b/>
        <w:bCs/>
      </w:rPr>
    </w:tblStylePr>
    <w:tblStylePr w:type="band1Vert">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tcPr>
    </w:tblStylePr>
    <w:tblStylePr w:type="band1Horz">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tcPr>
    </w:tblStylePr>
  </w:style>
  <w:style w:type="table" w:styleId="Lyslisteuthevingsfarge3">
    <w:name w:val="Light List Accent 3"/>
    <w:basedOn w:val="Vanligtabell"/>
    <w:uiPriority w:val="61"/>
    <w:semiHidden/>
    <w:unhideWhenUsed/>
    <w:rsid w:val="009F058D"/>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tblBorders>
    </w:tblPr>
    <w:tblStylePr w:type="firstRow">
      <w:pPr>
        <w:spacing w:before="0" w:after="0" w:line="240" w:lineRule="auto"/>
      </w:pPr>
      <w:rPr>
        <w:b/>
        <w:bCs/>
        <w:color w:val="FFFFFF" w:themeColor="background1"/>
      </w:rPr>
      <w:tblPr/>
      <w:tcPr>
        <w:shd w:val="clear" w:color="auto" w:fill="B14F2F" w:themeFill="accent3"/>
      </w:tcPr>
    </w:tblStylePr>
    <w:tblStylePr w:type="lastRow">
      <w:pPr>
        <w:spacing w:before="0" w:after="0" w:line="240" w:lineRule="auto"/>
      </w:pPr>
      <w:rPr>
        <w:b/>
        <w:bCs/>
      </w:rPr>
      <w:tblPr/>
      <w:tcPr>
        <w:tcBorders>
          <w:top w:val="double" w:sz="6" w:space="0" w:color="B14F2F" w:themeColor="accent3"/>
          <w:left w:val="single" w:sz="8" w:space="0" w:color="B14F2F" w:themeColor="accent3"/>
          <w:bottom w:val="single" w:sz="8" w:space="0" w:color="B14F2F" w:themeColor="accent3"/>
          <w:right w:val="single" w:sz="8" w:space="0" w:color="B14F2F" w:themeColor="accent3"/>
        </w:tcBorders>
      </w:tcPr>
    </w:tblStylePr>
    <w:tblStylePr w:type="firstCol">
      <w:rPr>
        <w:b/>
        <w:bCs/>
      </w:rPr>
    </w:tblStylePr>
    <w:tblStylePr w:type="lastCol">
      <w:rPr>
        <w:b/>
        <w:bCs/>
      </w:rPr>
    </w:tblStylePr>
    <w:tblStylePr w:type="band1Vert">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tcPr>
    </w:tblStylePr>
    <w:tblStylePr w:type="band1Horz">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tcPr>
    </w:tblStylePr>
  </w:style>
  <w:style w:type="table" w:styleId="Lyslisteuthevingsfarge4">
    <w:name w:val="Light List Accent 4"/>
    <w:basedOn w:val="Vanligtabell"/>
    <w:uiPriority w:val="61"/>
    <w:semiHidden/>
    <w:unhideWhenUsed/>
    <w:rsid w:val="009F058D"/>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Lyslisteuthevingsfarge5">
    <w:name w:val="Light List Accent 5"/>
    <w:basedOn w:val="Vanligtabell"/>
    <w:uiPriority w:val="61"/>
    <w:semiHidden/>
    <w:unhideWhenUsed/>
    <w:rsid w:val="009F058D"/>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tblBorders>
    </w:tblPr>
    <w:tblStylePr w:type="firstRow">
      <w:pPr>
        <w:spacing w:before="0" w:after="0" w:line="240" w:lineRule="auto"/>
      </w:pPr>
      <w:rPr>
        <w:b/>
        <w:bCs/>
        <w:color w:val="FFFFFF" w:themeColor="background1"/>
      </w:rPr>
      <w:tblPr/>
      <w:tcPr>
        <w:shd w:val="clear" w:color="auto" w:fill="60ADFA" w:themeFill="accent5"/>
      </w:tcPr>
    </w:tblStylePr>
    <w:tblStylePr w:type="lastRow">
      <w:pPr>
        <w:spacing w:before="0" w:after="0" w:line="240" w:lineRule="auto"/>
      </w:pPr>
      <w:rPr>
        <w:b/>
        <w:bCs/>
      </w:rPr>
      <w:tblPr/>
      <w:tcPr>
        <w:tcBorders>
          <w:top w:val="double" w:sz="6" w:space="0" w:color="60ADFA" w:themeColor="accent5"/>
          <w:left w:val="single" w:sz="8" w:space="0" w:color="60ADFA" w:themeColor="accent5"/>
          <w:bottom w:val="single" w:sz="8" w:space="0" w:color="60ADFA" w:themeColor="accent5"/>
          <w:right w:val="single" w:sz="8" w:space="0" w:color="60ADFA" w:themeColor="accent5"/>
        </w:tcBorders>
      </w:tcPr>
    </w:tblStylePr>
    <w:tblStylePr w:type="firstCol">
      <w:rPr>
        <w:b/>
        <w:bCs/>
      </w:rPr>
    </w:tblStylePr>
    <w:tblStylePr w:type="lastCol">
      <w:rPr>
        <w:b/>
        <w:bCs/>
      </w:rPr>
    </w:tblStylePr>
    <w:tblStylePr w:type="band1Vert">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tcPr>
    </w:tblStylePr>
    <w:tblStylePr w:type="band1Horz">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tcPr>
    </w:tblStylePr>
  </w:style>
  <w:style w:type="table" w:styleId="Lyslisteuthevingsfarge6">
    <w:name w:val="Light List Accent 6"/>
    <w:basedOn w:val="Vanligtabell"/>
    <w:uiPriority w:val="61"/>
    <w:semiHidden/>
    <w:unhideWhenUsed/>
    <w:rsid w:val="009F058D"/>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tblBorders>
    </w:tblPr>
    <w:tblStylePr w:type="firstRow">
      <w:pPr>
        <w:spacing w:before="0" w:after="0" w:line="240" w:lineRule="auto"/>
      </w:pPr>
      <w:rPr>
        <w:b/>
        <w:bCs/>
        <w:color w:val="FFFFFF" w:themeColor="background1"/>
      </w:rPr>
      <w:tblPr/>
      <w:tcPr>
        <w:shd w:val="clear" w:color="auto" w:fill="F46464" w:themeFill="accent6"/>
      </w:tcPr>
    </w:tblStylePr>
    <w:tblStylePr w:type="lastRow">
      <w:pPr>
        <w:spacing w:before="0" w:after="0" w:line="240" w:lineRule="auto"/>
      </w:pPr>
      <w:rPr>
        <w:b/>
        <w:bCs/>
      </w:rPr>
      <w:tblPr/>
      <w:tcPr>
        <w:tcBorders>
          <w:top w:val="double" w:sz="6" w:space="0" w:color="F46464" w:themeColor="accent6"/>
          <w:left w:val="single" w:sz="8" w:space="0" w:color="F46464" w:themeColor="accent6"/>
          <w:bottom w:val="single" w:sz="8" w:space="0" w:color="F46464" w:themeColor="accent6"/>
          <w:right w:val="single" w:sz="8" w:space="0" w:color="F46464" w:themeColor="accent6"/>
        </w:tcBorders>
      </w:tcPr>
    </w:tblStylePr>
    <w:tblStylePr w:type="firstCol">
      <w:rPr>
        <w:b/>
        <w:bCs/>
      </w:rPr>
    </w:tblStylePr>
    <w:tblStylePr w:type="lastCol">
      <w:rPr>
        <w:b/>
        <w:bCs/>
      </w:rPr>
    </w:tblStylePr>
    <w:tblStylePr w:type="band1Vert">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tcPr>
    </w:tblStylePr>
    <w:tblStylePr w:type="band1Horz">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tcPr>
    </w:tblStylePr>
  </w:style>
  <w:style w:type="table" w:styleId="Lysskyggelegging">
    <w:name w:val="Light Shading"/>
    <w:basedOn w:val="Vanligtabell"/>
    <w:uiPriority w:val="60"/>
    <w:semiHidden/>
    <w:unhideWhenUsed/>
    <w:rsid w:val="009F058D"/>
    <w:rPr>
      <w:color w:val="161616" w:themeColor="text1" w:themeShade="BF"/>
    </w:rPr>
    <w:tblPr>
      <w:tblStyleRowBandSize w:val="1"/>
      <w:tblStyleColBandSize w:val="1"/>
      <w:tblBorders>
        <w:top w:val="single" w:sz="8" w:space="0" w:color="1E1E1E" w:themeColor="text1"/>
        <w:bottom w:val="single" w:sz="8" w:space="0" w:color="1E1E1E" w:themeColor="text1"/>
      </w:tblBorders>
    </w:tblPr>
    <w:tblStylePr w:type="firstRow">
      <w:pPr>
        <w:spacing w:before="0" w:after="0" w:line="240" w:lineRule="auto"/>
      </w:pPr>
      <w:rPr>
        <w:b/>
        <w:bCs/>
      </w:rPr>
      <w:tblPr/>
      <w:tcPr>
        <w:tcBorders>
          <w:top w:val="single" w:sz="8" w:space="0" w:color="1E1E1E" w:themeColor="text1"/>
          <w:left w:val="nil"/>
          <w:bottom w:val="single" w:sz="8" w:space="0" w:color="1E1E1E" w:themeColor="text1"/>
          <w:right w:val="nil"/>
          <w:insideH w:val="nil"/>
          <w:insideV w:val="nil"/>
        </w:tcBorders>
      </w:tcPr>
    </w:tblStylePr>
    <w:tblStylePr w:type="lastRow">
      <w:pPr>
        <w:spacing w:before="0" w:after="0" w:line="240" w:lineRule="auto"/>
      </w:pPr>
      <w:rPr>
        <w:b/>
        <w:bCs/>
      </w:rPr>
      <w:tblPr/>
      <w:tcPr>
        <w:tcBorders>
          <w:top w:val="single" w:sz="8" w:space="0" w:color="1E1E1E" w:themeColor="text1"/>
          <w:left w:val="nil"/>
          <w:bottom w:val="single" w:sz="8" w:space="0" w:color="1E1E1E"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7C7C7" w:themeFill="text1" w:themeFillTint="3F"/>
      </w:tcPr>
    </w:tblStylePr>
    <w:tblStylePr w:type="band1Horz">
      <w:tblPr/>
      <w:tcPr>
        <w:tcBorders>
          <w:left w:val="nil"/>
          <w:right w:val="nil"/>
          <w:insideH w:val="nil"/>
          <w:insideV w:val="nil"/>
        </w:tcBorders>
        <w:shd w:val="clear" w:color="auto" w:fill="C7C7C7" w:themeFill="text1" w:themeFillTint="3F"/>
      </w:tcPr>
    </w:tblStylePr>
  </w:style>
  <w:style w:type="table" w:styleId="Lysskyggelegginguthevingsfarge1">
    <w:name w:val="Light Shading Accent 1"/>
    <w:basedOn w:val="Vanligtabell"/>
    <w:uiPriority w:val="60"/>
    <w:semiHidden/>
    <w:unhideWhenUsed/>
    <w:rsid w:val="009F058D"/>
    <w:rPr>
      <w:color w:val="5388AE" w:themeColor="accent1" w:themeShade="BF"/>
    </w:rPr>
    <w:tblPr>
      <w:tblStyleRowBandSize w:val="1"/>
      <w:tblStyleColBandSize w:val="1"/>
      <w:tblBorders>
        <w:top w:val="single" w:sz="8" w:space="0" w:color="8EB1CA" w:themeColor="accent1"/>
        <w:bottom w:val="single" w:sz="8" w:space="0" w:color="8EB1CA" w:themeColor="accent1"/>
      </w:tblBorders>
    </w:tblPr>
    <w:tblStylePr w:type="firstRow">
      <w:pPr>
        <w:spacing w:before="0" w:after="0" w:line="240" w:lineRule="auto"/>
      </w:pPr>
      <w:rPr>
        <w:b/>
        <w:bCs/>
      </w:rPr>
      <w:tblPr/>
      <w:tcPr>
        <w:tcBorders>
          <w:top w:val="single" w:sz="8" w:space="0" w:color="8EB1CA" w:themeColor="accent1"/>
          <w:left w:val="nil"/>
          <w:bottom w:val="single" w:sz="8" w:space="0" w:color="8EB1CA" w:themeColor="accent1"/>
          <w:right w:val="nil"/>
          <w:insideH w:val="nil"/>
          <w:insideV w:val="nil"/>
        </w:tcBorders>
      </w:tcPr>
    </w:tblStylePr>
    <w:tblStylePr w:type="lastRow">
      <w:pPr>
        <w:spacing w:before="0" w:after="0" w:line="240" w:lineRule="auto"/>
      </w:pPr>
      <w:rPr>
        <w:b/>
        <w:bCs/>
      </w:rPr>
      <w:tblPr/>
      <w:tcPr>
        <w:tcBorders>
          <w:top w:val="single" w:sz="8" w:space="0" w:color="8EB1CA" w:themeColor="accent1"/>
          <w:left w:val="nil"/>
          <w:bottom w:val="single" w:sz="8" w:space="0" w:color="8EB1CA"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EBF1" w:themeFill="accent1" w:themeFillTint="3F"/>
      </w:tcPr>
    </w:tblStylePr>
    <w:tblStylePr w:type="band1Horz">
      <w:tblPr/>
      <w:tcPr>
        <w:tcBorders>
          <w:left w:val="nil"/>
          <w:right w:val="nil"/>
          <w:insideH w:val="nil"/>
          <w:insideV w:val="nil"/>
        </w:tcBorders>
        <w:shd w:val="clear" w:color="auto" w:fill="E2EBF1" w:themeFill="accent1" w:themeFillTint="3F"/>
      </w:tcPr>
    </w:tblStylePr>
  </w:style>
  <w:style w:type="table" w:styleId="Lysskyggelegginguthevingsfarge2">
    <w:name w:val="Light Shading Accent 2"/>
    <w:basedOn w:val="Vanligtabell"/>
    <w:uiPriority w:val="60"/>
    <w:semiHidden/>
    <w:unhideWhenUsed/>
    <w:rsid w:val="009F058D"/>
    <w:rPr>
      <w:color w:val="56925E" w:themeColor="accent2" w:themeShade="BF"/>
    </w:rPr>
    <w:tblPr>
      <w:tblStyleRowBandSize w:val="1"/>
      <w:tblStyleColBandSize w:val="1"/>
      <w:tblBorders>
        <w:top w:val="single" w:sz="8" w:space="0" w:color="82B589" w:themeColor="accent2"/>
        <w:bottom w:val="single" w:sz="8" w:space="0" w:color="82B589" w:themeColor="accent2"/>
      </w:tblBorders>
    </w:tblPr>
    <w:tblStylePr w:type="firstRow">
      <w:pPr>
        <w:spacing w:before="0" w:after="0" w:line="240" w:lineRule="auto"/>
      </w:pPr>
      <w:rPr>
        <w:b/>
        <w:bCs/>
      </w:rPr>
      <w:tblPr/>
      <w:tcPr>
        <w:tcBorders>
          <w:top w:val="single" w:sz="8" w:space="0" w:color="82B589" w:themeColor="accent2"/>
          <w:left w:val="nil"/>
          <w:bottom w:val="single" w:sz="8" w:space="0" w:color="82B589" w:themeColor="accent2"/>
          <w:right w:val="nil"/>
          <w:insideH w:val="nil"/>
          <w:insideV w:val="nil"/>
        </w:tcBorders>
      </w:tcPr>
    </w:tblStylePr>
    <w:tblStylePr w:type="lastRow">
      <w:pPr>
        <w:spacing w:before="0" w:after="0" w:line="240" w:lineRule="auto"/>
      </w:pPr>
      <w:rPr>
        <w:b/>
        <w:bCs/>
      </w:rPr>
      <w:tblPr/>
      <w:tcPr>
        <w:tcBorders>
          <w:top w:val="single" w:sz="8" w:space="0" w:color="82B589" w:themeColor="accent2"/>
          <w:left w:val="nil"/>
          <w:bottom w:val="single" w:sz="8" w:space="0" w:color="82B58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0ECE1" w:themeFill="accent2" w:themeFillTint="3F"/>
      </w:tcPr>
    </w:tblStylePr>
    <w:tblStylePr w:type="band1Horz">
      <w:tblPr/>
      <w:tcPr>
        <w:tcBorders>
          <w:left w:val="nil"/>
          <w:right w:val="nil"/>
          <w:insideH w:val="nil"/>
          <w:insideV w:val="nil"/>
        </w:tcBorders>
        <w:shd w:val="clear" w:color="auto" w:fill="E0ECE1" w:themeFill="accent2" w:themeFillTint="3F"/>
      </w:tcPr>
    </w:tblStylePr>
  </w:style>
  <w:style w:type="table" w:styleId="Lysskyggelegginguthevingsfarge3">
    <w:name w:val="Light Shading Accent 3"/>
    <w:basedOn w:val="Vanligtabell"/>
    <w:uiPriority w:val="60"/>
    <w:semiHidden/>
    <w:unhideWhenUsed/>
    <w:rsid w:val="009F058D"/>
    <w:rPr>
      <w:color w:val="843A23" w:themeColor="accent3" w:themeShade="BF"/>
    </w:rPr>
    <w:tblPr>
      <w:tblStyleRowBandSize w:val="1"/>
      <w:tblStyleColBandSize w:val="1"/>
      <w:tblBorders>
        <w:top w:val="single" w:sz="8" w:space="0" w:color="B14F2F" w:themeColor="accent3"/>
        <w:bottom w:val="single" w:sz="8" w:space="0" w:color="B14F2F" w:themeColor="accent3"/>
      </w:tblBorders>
    </w:tblPr>
    <w:tblStylePr w:type="firstRow">
      <w:pPr>
        <w:spacing w:before="0" w:after="0" w:line="240" w:lineRule="auto"/>
      </w:pPr>
      <w:rPr>
        <w:b/>
        <w:bCs/>
      </w:rPr>
      <w:tblPr/>
      <w:tcPr>
        <w:tcBorders>
          <w:top w:val="single" w:sz="8" w:space="0" w:color="B14F2F" w:themeColor="accent3"/>
          <w:left w:val="nil"/>
          <w:bottom w:val="single" w:sz="8" w:space="0" w:color="B14F2F" w:themeColor="accent3"/>
          <w:right w:val="nil"/>
          <w:insideH w:val="nil"/>
          <w:insideV w:val="nil"/>
        </w:tcBorders>
      </w:tcPr>
    </w:tblStylePr>
    <w:tblStylePr w:type="lastRow">
      <w:pPr>
        <w:spacing w:before="0" w:after="0" w:line="240" w:lineRule="auto"/>
      </w:pPr>
      <w:rPr>
        <w:b/>
        <w:bCs/>
      </w:rPr>
      <w:tblPr/>
      <w:tcPr>
        <w:tcBorders>
          <w:top w:val="single" w:sz="8" w:space="0" w:color="B14F2F" w:themeColor="accent3"/>
          <w:left w:val="nil"/>
          <w:bottom w:val="single" w:sz="8" w:space="0" w:color="B14F2F"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0D1C7" w:themeFill="accent3" w:themeFillTint="3F"/>
      </w:tcPr>
    </w:tblStylePr>
    <w:tblStylePr w:type="band1Horz">
      <w:tblPr/>
      <w:tcPr>
        <w:tcBorders>
          <w:left w:val="nil"/>
          <w:right w:val="nil"/>
          <w:insideH w:val="nil"/>
          <w:insideV w:val="nil"/>
        </w:tcBorders>
        <w:shd w:val="clear" w:color="auto" w:fill="F0D1C7" w:themeFill="accent3" w:themeFillTint="3F"/>
      </w:tcPr>
    </w:tblStylePr>
  </w:style>
  <w:style w:type="table" w:styleId="Lysskyggelegginguthevingsfarge4">
    <w:name w:val="Light Shading Accent 4"/>
    <w:basedOn w:val="Vanligtabell"/>
    <w:uiPriority w:val="60"/>
    <w:semiHidden/>
    <w:unhideWhenUsed/>
    <w:rsid w:val="009F058D"/>
    <w:rPr>
      <w:color w:val="BF8F00" w:themeColor="accent4" w:themeShade="BF"/>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ysskyggelegginguthevingsfarge5">
    <w:name w:val="Light Shading Accent 5"/>
    <w:basedOn w:val="Vanligtabell"/>
    <w:uiPriority w:val="60"/>
    <w:semiHidden/>
    <w:unhideWhenUsed/>
    <w:rsid w:val="009F058D"/>
    <w:rPr>
      <w:color w:val="0B81F7" w:themeColor="accent5" w:themeShade="BF"/>
    </w:rPr>
    <w:tblPr>
      <w:tblStyleRowBandSize w:val="1"/>
      <w:tblStyleColBandSize w:val="1"/>
      <w:tblBorders>
        <w:top w:val="single" w:sz="8" w:space="0" w:color="60ADFA" w:themeColor="accent5"/>
        <w:bottom w:val="single" w:sz="8" w:space="0" w:color="60ADFA" w:themeColor="accent5"/>
      </w:tblBorders>
    </w:tblPr>
    <w:tblStylePr w:type="firstRow">
      <w:pPr>
        <w:spacing w:before="0" w:after="0" w:line="240" w:lineRule="auto"/>
      </w:pPr>
      <w:rPr>
        <w:b/>
        <w:bCs/>
      </w:rPr>
      <w:tblPr/>
      <w:tcPr>
        <w:tcBorders>
          <w:top w:val="single" w:sz="8" w:space="0" w:color="60ADFA" w:themeColor="accent5"/>
          <w:left w:val="nil"/>
          <w:bottom w:val="single" w:sz="8" w:space="0" w:color="60ADFA" w:themeColor="accent5"/>
          <w:right w:val="nil"/>
          <w:insideH w:val="nil"/>
          <w:insideV w:val="nil"/>
        </w:tcBorders>
      </w:tcPr>
    </w:tblStylePr>
    <w:tblStylePr w:type="lastRow">
      <w:pPr>
        <w:spacing w:before="0" w:after="0" w:line="240" w:lineRule="auto"/>
      </w:pPr>
      <w:rPr>
        <w:b/>
        <w:bCs/>
      </w:rPr>
      <w:tblPr/>
      <w:tcPr>
        <w:tcBorders>
          <w:top w:val="single" w:sz="8" w:space="0" w:color="60ADFA" w:themeColor="accent5"/>
          <w:left w:val="nil"/>
          <w:bottom w:val="single" w:sz="8" w:space="0" w:color="60ADFA"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7EAFD" w:themeFill="accent5" w:themeFillTint="3F"/>
      </w:tcPr>
    </w:tblStylePr>
    <w:tblStylePr w:type="band1Horz">
      <w:tblPr/>
      <w:tcPr>
        <w:tcBorders>
          <w:left w:val="nil"/>
          <w:right w:val="nil"/>
          <w:insideH w:val="nil"/>
          <w:insideV w:val="nil"/>
        </w:tcBorders>
        <w:shd w:val="clear" w:color="auto" w:fill="D7EAFD" w:themeFill="accent5" w:themeFillTint="3F"/>
      </w:tcPr>
    </w:tblStylePr>
  </w:style>
  <w:style w:type="table" w:styleId="Lysskyggelegginguthevingsfarge6">
    <w:name w:val="Light Shading Accent 6"/>
    <w:basedOn w:val="Vanligtabell"/>
    <w:uiPriority w:val="60"/>
    <w:semiHidden/>
    <w:unhideWhenUsed/>
    <w:rsid w:val="009F058D"/>
    <w:rPr>
      <w:color w:val="EE1313" w:themeColor="accent6" w:themeShade="BF"/>
    </w:rPr>
    <w:tblPr>
      <w:tblStyleRowBandSize w:val="1"/>
      <w:tblStyleColBandSize w:val="1"/>
      <w:tblBorders>
        <w:top w:val="single" w:sz="8" w:space="0" w:color="F46464" w:themeColor="accent6"/>
        <w:bottom w:val="single" w:sz="8" w:space="0" w:color="F46464" w:themeColor="accent6"/>
      </w:tblBorders>
    </w:tblPr>
    <w:tblStylePr w:type="firstRow">
      <w:pPr>
        <w:spacing w:before="0" w:after="0" w:line="240" w:lineRule="auto"/>
      </w:pPr>
      <w:rPr>
        <w:b/>
        <w:bCs/>
      </w:rPr>
      <w:tblPr/>
      <w:tcPr>
        <w:tcBorders>
          <w:top w:val="single" w:sz="8" w:space="0" w:color="F46464" w:themeColor="accent6"/>
          <w:left w:val="nil"/>
          <w:bottom w:val="single" w:sz="8" w:space="0" w:color="F46464" w:themeColor="accent6"/>
          <w:right w:val="nil"/>
          <w:insideH w:val="nil"/>
          <w:insideV w:val="nil"/>
        </w:tcBorders>
      </w:tcPr>
    </w:tblStylePr>
    <w:tblStylePr w:type="lastRow">
      <w:pPr>
        <w:spacing w:before="0" w:after="0" w:line="240" w:lineRule="auto"/>
      </w:pPr>
      <w:rPr>
        <w:b/>
        <w:bCs/>
      </w:rPr>
      <w:tblPr/>
      <w:tcPr>
        <w:tcBorders>
          <w:top w:val="single" w:sz="8" w:space="0" w:color="F46464" w:themeColor="accent6"/>
          <w:left w:val="nil"/>
          <w:bottom w:val="single" w:sz="8" w:space="0" w:color="F46464"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CD8D8" w:themeFill="accent6" w:themeFillTint="3F"/>
      </w:tcPr>
    </w:tblStylePr>
    <w:tblStylePr w:type="band1Horz">
      <w:tblPr/>
      <w:tcPr>
        <w:tcBorders>
          <w:left w:val="nil"/>
          <w:right w:val="nil"/>
          <w:insideH w:val="nil"/>
          <w:insideV w:val="nil"/>
        </w:tcBorders>
        <w:shd w:val="clear" w:color="auto" w:fill="FCD8D8" w:themeFill="accent6" w:themeFillTint="3F"/>
      </w:tcPr>
    </w:tblStylePr>
  </w:style>
  <w:style w:type="character" w:styleId="Linjenummer">
    <w:name w:val="line number"/>
    <w:basedOn w:val="Standardskriftforavsnitt"/>
    <w:uiPriority w:val="4"/>
    <w:semiHidden/>
    <w:unhideWhenUsed/>
    <w:rsid w:val="009F058D"/>
    <w:rPr>
      <w:rFonts w:ascii="Aptos" w:hAnsi="Aptos"/>
      <w:lang w:val="nb-NO"/>
    </w:rPr>
  </w:style>
  <w:style w:type="paragraph" w:styleId="Liste">
    <w:name w:val="List"/>
    <w:basedOn w:val="Normal"/>
    <w:uiPriority w:val="4"/>
    <w:semiHidden/>
    <w:unhideWhenUsed/>
    <w:rsid w:val="009F058D"/>
    <w:pPr>
      <w:ind w:left="283" w:hanging="283"/>
      <w:contextualSpacing/>
    </w:pPr>
  </w:style>
  <w:style w:type="paragraph" w:styleId="Liste2">
    <w:name w:val="List 2"/>
    <w:basedOn w:val="Normal"/>
    <w:uiPriority w:val="4"/>
    <w:semiHidden/>
    <w:unhideWhenUsed/>
    <w:rsid w:val="009F058D"/>
    <w:pPr>
      <w:ind w:left="566" w:hanging="283"/>
      <w:contextualSpacing/>
    </w:pPr>
  </w:style>
  <w:style w:type="paragraph" w:styleId="Liste3">
    <w:name w:val="List 3"/>
    <w:basedOn w:val="Normal"/>
    <w:uiPriority w:val="4"/>
    <w:semiHidden/>
    <w:unhideWhenUsed/>
    <w:rsid w:val="009F058D"/>
    <w:pPr>
      <w:ind w:left="849" w:hanging="283"/>
      <w:contextualSpacing/>
    </w:pPr>
  </w:style>
  <w:style w:type="paragraph" w:styleId="Liste4">
    <w:name w:val="List 4"/>
    <w:basedOn w:val="Normal"/>
    <w:uiPriority w:val="4"/>
    <w:semiHidden/>
    <w:unhideWhenUsed/>
    <w:rsid w:val="009F058D"/>
    <w:pPr>
      <w:ind w:left="1132" w:hanging="283"/>
      <w:contextualSpacing/>
    </w:pPr>
  </w:style>
  <w:style w:type="paragraph" w:styleId="Liste5">
    <w:name w:val="List 5"/>
    <w:basedOn w:val="Normal"/>
    <w:uiPriority w:val="4"/>
    <w:semiHidden/>
    <w:unhideWhenUsed/>
    <w:rsid w:val="009F058D"/>
    <w:pPr>
      <w:ind w:left="1415" w:hanging="283"/>
      <w:contextualSpacing/>
    </w:pPr>
  </w:style>
  <w:style w:type="paragraph" w:styleId="Punktliste">
    <w:name w:val="List Bullet"/>
    <w:basedOn w:val="Normal"/>
    <w:uiPriority w:val="4"/>
    <w:rsid w:val="009F058D"/>
    <w:pPr>
      <w:numPr>
        <w:numId w:val="8"/>
      </w:numPr>
      <w:contextualSpacing/>
    </w:pPr>
  </w:style>
  <w:style w:type="paragraph" w:styleId="Punktliste2">
    <w:name w:val="List Bullet 2"/>
    <w:basedOn w:val="Normal"/>
    <w:uiPriority w:val="4"/>
    <w:semiHidden/>
    <w:unhideWhenUsed/>
    <w:rsid w:val="009F058D"/>
    <w:pPr>
      <w:numPr>
        <w:numId w:val="9"/>
      </w:numPr>
      <w:contextualSpacing/>
    </w:pPr>
  </w:style>
  <w:style w:type="paragraph" w:styleId="Punktliste3">
    <w:name w:val="List Bullet 3"/>
    <w:basedOn w:val="Normal"/>
    <w:uiPriority w:val="4"/>
    <w:semiHidden/>
    <w:unhideWhenUsed/>
    <w:rsid w:val="009F058D"/>
    <w:pPr>
      <w:numPr>
        <w:numId w:val="10"/>
      </w:numPr>
      <w:contextualSpacing/>
    </w:pPr>
  </w:style>
  <w:style w:type="paragraph" w:styleId="Punktliste4">
    <w:name w:val="List Bullet 4"/>
    <w:basedOn w:val="Normal"/>
    <w:uiPriority w:val="4"/>
    <w:semiHidden/>
    <w:unhideWhenUsed/>
    <w:rsid w:val="009F058D"/>
    <w:pPr>
      <w:numPr>
        <w:numId w:val="11"/>
      </w:numPr>
      <w:contextualSpacing/>
    </w:pPr>
  </w:style>
  <w:style w:type="paragraph" w:styleId="Punktliste5">
    <w:name w:val="List Bullet 5"/>
    <w:basedOn w:val="Normal"/>
    <w:uiPriority w:val="4"/>
    <w:semiHidden/>
    <w:unhideWhenUsed/>
    <w:rsid w:val="009F058D"/>
    <w:pPr>
      <w:numPr>
        <w:numId w:val="12"/>
      </w:numPr>
      <w:contextualSpacing/>
    </w:pPr>
  </w:style>
  <w:style w:type="paragraph" w:styleId="Liste-forts">
    <w:name w:val="List Continue"/>
    <w:basedOn w:val="Normal"/>
    <w:uiPriority w:val="4"/>
    <w:semiHidden/>
    <w:unhideWhenUsed/>
    <w:rsid w:val="009F058D"/>
    <w:pPr>
      <w:ind w:left="283"/>
      <w:contextualSpacing/>
    </w:pPr>
  </w:style>
  <w:style w:type="paragraph" w:styleId="Liste-forts2">
    <w:name w:val="List Continue 2"/>
    <w:basedOn w:val="Normal"/>
    <w:uiPriority w:val="4"/>
    <w:semiHidden/>
    <w:unhideWhenUsed/>
    <w:rsid w:val="009F058D"/>
    <w:pPr>
      <w:ind w:left="566"/>
      <w:contextualSpacing/>
    </w:pPr>
  </w:style>
  <w:style w:type="paragraph" w:styleId="Liste-forts3">
    <w:name w:val="List Continue 3"/>
    <w:basedOn w:val="Normal"/>
    <w:uiPriority w:val="4"/>
    <w:rsid w:val="009F058D"/>
    <w:pPr>
      <w:ind w:left="849"/>
      <w:contextualSpacing/>
    </w:pPr>
  </w:style>
  <w:style w:type="paragraph" w:styleId="Liste-forts4">
    <w:name w:val="List Continue 4"/>
    <w:basedOn w:val="Normal"/>
    <w:uiPriority w:val="4"/>
    <w:rsid w:val="009F058D"/>
    <w:pPr>
      <w:ind w:left="1132"/>
      <w:contextualSpacing/>
    </w:pPr>
  </w:style>
  <w:style w:type="paragraph" w:styleId="Liste-forts5">
    <w:name w:val="List Continue 5"/>
    <w:basedOn w:val="Normal"/>
    <w:uiPriority w:val="4"/>
    <w:rsid w:val="009F058D"/>
    <w:pPr>
      <w:ind w:left="1415"/>
      <w:contextualSpacing/>
    </w:pPr>
  </w:style>
  <w:style w:type="paragraph" w:styleId="Nummerertliste">
    <w:name w:val="List Number"/>
    <w:basedOn w:val="Normal"/>
    <w:uiPriority w:val="4"/>
    <w:rsid w:val="009F058D"/>
    <w:pPr>
      <w:numPr>
        <w:numId w:val="13"/>
      </w:numPr>
      <w:contextualSpacing/>
    </w:pPr>
  </w:style>
  <w:style w:type="paragraph" w:styleId="Nummerertliste2">
    <w:name w:val="List Number 2"/>
    <w:basedOn w:val="Normal"/>
    <w:uiPriority w:val="4"/>
    <w:semiHidden/>
    <w:unhideWhenUsed/>
    <w:rsid w:val="009F058D"/>
    <w:pPr>
      <w:numPr>
        <w:numId w:val="14"/>
      </w:numPr>
      <w:contextualSpacing/>
    </w:pPr>
  </w:style>
  <w:style w:type="paragraph" w:styleId="Nummerertliste3">
    <w:name w:val="List Number 3"/>
    <w:basedOn w:val="Normal"/>
    <w:uiPriority w:val="4"/>
    <w:semiHidden/>
    <w:unhideWhenUsed/>
    <w:rsid w:val="009F058D"/>
    <w:pPr>
      <w:numPr>
        <w:numId w:val="15"/>
      </w:numPr>
      <w:contextualSpacing/>
    </w:pPr>
  </w:style>
  <w:style w:type="paragraph" w:styleId="Nummerertliste4">
    <w:name w:val="List Number 4"/>
    <w:basedOn w:val="Normal"/>
    <w:uiPriority w:val="4"/>
    <w:semiHidden/>
    <w:unhideWhenUsed/>
    <w:rsid w:val="009F058D"/>
    <w:pPr>
      <w:numPr>
        <w:numId w:val="16"/>
      </w:numPr>
      <w:contextualSpacing/>
    </w:pPr>
  </w:style>
  <w:style w:type="paragraph" w:styleId="Nummerertliste5">
    <w:name w:val="List Number 5"/>
    <w:basedOn w:val="Normal"/>
    <w:uiPriority w:val="4"/>
    <w:semiHidden/>
    <w:unhideWhenUsed/>
    <w:rsid w:val="009F058D"/>
    <w:pPr>
      <w:numPr>
        <w:numId w:val="17"/>
      </w:numPr>
      <w:contextualSpacing/>
    </w:pPr>
  </w:style>
  <w:style w:type="table" w:styleId="Listetabell1lys">
    <w:name w:val="List Table 1 Light"/>
    <w:basedOn w:val="Vanligtabell"/>
    <w:uiPriority w:val="46"/>
    <w:rsid w:val="009F058D"/>
    <w:tblPr>
      <w:tblStyleRowBandSize w:val="1"/>
      <w:tblStyleColBandSize w:val="1"/>
    </w:tblPr>
    <w:tblStylePr w:type="firstRow">
      <w:rPr>
        <w:b/>
        <w:bCs/>
      </w:rPr>
      <w:tblPr/>
      <w:tcPr>
        <w:tcBorders>
          <w:bottom w:val="single" w:sz="4" w:space="0" w:color="787878" w:themeColor="text1" w:themeTint="99"/>
        </w:tcBorders>
      </w:tcPr>
    </w:tblStylePr>
    <w:tblStylePr w:type="lastRow">
      <w:rPr>
        <w:b/>
        <w:bCs/>
      </w:rPr>
      <w:tblPr/>
      <w:tcPr>
        <w:tcBorders>
          <w:top w:val="single" w:sz="4" w:space="0" w:color="787878" w:themeColor="text1" w:themeTint="99"/>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1lysuthevingsfarge1">
    <w:name w:val="List Table 1 Light Accent 1"/>
    <w:basedOn w:val="Vanligtabell"/>
    <w:uiPriority w:val="46"/>
    <w:rsid w:val="009F058D"/>
    <w:tblPr>
      <w:tblStyleRowBandSize w:val="1"/>
      <w:tblStyleColBandSize w:val="1"/>
    </w:tblPr>
    <w:tblStylePr w:type="firstRow">
      <w:rPr>
        <w:b/>
        <w:bCs/>
      </w:rPr>
      <w:tblPr/>
      <w:tcPr>
        <w:tcBorders>
          <w:bottom w:val="single" w:sz="4" w:space="0" w:color="BBD0DF" w:themeColor="accent1" w:themeTint="99"/>
        </w:tcBorders>
      </w:tcPr>
    </w:tblStylePr>
    <w:tblStylePr w:type="lastRow">
      <w:rPr>
        <w:b/>
        <w:bCs/>
      </w:rPr>
      <w:tblPr/>
      <w:tcPr>
        <w:tcBorders>
          <w:top w:val="single" w:sz="4" w:space="0" w:color="BBD0DF" w:themeColor="accent1" w:themeTint="99"/>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1lysuthevingsfarge2">
    <w:name w:val="List Table 1 Light Accent 2"/>
    <w:basedOn w:val="Vanligtabell"/>
    <w:uiPriority w:val="46"/>
    <w:rsid w:val="009F058D"/>
    <w:tblPr>
      <w:tblStyleRowBandSize w:val="1"/>
      <w:tblStyleColBandSize w:val="1"/>
    </w:tblPr>
    <w:tblStylePr w:type="firstRow">
      <w:rPr>
        <w:b/>
        <w:bCs/>
      </w:rPr>
      <w:tblPr/>
      <w:tcPr>
        <w:tcBorders>
          <w:bottom w:val="single" w:sz="4" w:space="0" w:color="B3D2B8" w:themeColor="accent2" w:themeTint="99"/>
        </w:tcBorders>
      </w:tcPr>
    </w:tblStylePr>
    <w:tblStylePr w:type="lastRow">
      <w:rPr>
        <w:b/>
        <w:bCs/>
      </w:rPr>
      <w:tblPr/>
      <w:tcPr>
        <w:tcBorders>
          <w:top w:val="single" w:sz="4" w:space="0" w:color="B3D2B8" w:themeColor="accent2" w:themeTint="99"/>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1lysuthevingsfarge3">
    <w:name w:val="List Table 1 Light Accent 3"/>
    <w:basedOn w:val="Vanligtabell"/>
    <w:uiPriority w:val="46"/>
    <w:rsid w:val="009F058D"/>
    <w:tblPr>
      <w:tblStyleRowBandSize w:val="1"/>
      <w:tblStyleColBandSize w:val="1"/>
    </w:tblPr>
    <w:tblStylePr w:type="firstRow">
      <w:rPr>
        <w:b/>
        <w:bCs/>
      </w:rPr>
      <w:tblPr/>
      <w:tcPr>
        <w:tcBorders>
          <w:bottom w:val="single" w:sz="4" w:space="0" w:color="DB8F77" w:themeColor="accent3" w:themeTint="99"/>
        </w:tcBorders>
      </w:tcPr>
    </w:tblStylePr>
    <w:tblStylePr w:type="lastRow">
      <w:rPr>
        <w:b/>
        <w:bCs/>
      </w:rPr>
      <w:tblPr/>
      <w:tcPr>
        <w:tcBorders>
          <w:top w:val="single" w:sz="4" w:space="0" w:color="DB8F77" w:themeColor="accent3" w:themeTint="99"/>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1lysuthevingsfarge4">
    <w:name w:val="List Table 1 Light Accent 4"/>
    <w:basedOn w:val="Vanligtabell"/>
    <w:uiPriority w:val="46"/>
    <w:rsid w:val="009F058D"/>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1lysuthevingsfarge5">
    <w:name w:val="List Table 1 Light Accent 5"/>
    <w:basedOn w:val="Vanligtabell"/>
    <w:uiPriority w:val="46"/>
    <w:rsid w:val="009F058D"/>
    <w:tblPr>
      <w:tblStyleRowBandSize w:val="1"/>
      <w:tblStyleColBandSize w:val="1"/>
    </w:tblPr>
    <w:tblStylePr w:type="firstRow">
      <w:rPr>
        <w:b/>
        <w:bCs/>
      </w:rPr>
      <w:tblPr/>
      <w:tcPr>
        <w:tcBorders>
          <w:bottom w:val="single" w:sz="4" w:space="0" w:color="9FCDFC" w:themeColor="accent5" w:themeTint="99"/>
        </w:tcBorders>
      </w:tcPr>
    </w:tblStylePr>
    <w:tblStylePr w:type="lastRow">
      <w:rPr>
        <w:b/>
        <w:bCs/>
      </w:rPr>
      <w:tblPr/>
      <w:tcPr>
        <w:tcBorders>
          <w:top w:val="single" w:sz="4" w:space="0" w:color="9FCDFC" w:themeColor="accent5" w:themeTint="99"/>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1lysuthevingsfarge6">
    <w:name w:val="List Table 1 Light Accent 6"/>
    <w:basedOn w:val="Vanligtabell"/>
    <w:uiPriority w:val="46"/>
    <w:rsid w:val="009F058D"/>
    <w:tblPr>
      <w:tblStyleRowBandSize w:val="1"/>
      <w:tblStyleColBandSize w:val="1"/>
    </w:tblPr>
    <w:tblStylePr w:type="firstRow">
      <w:rPr>
        <w:b/>
        <w:bCs/>
      </w:rPr>
      <w:tblPr/>
      <w:tcPr>
        <w:tcBorders>
          <w:bottom w:val="single" w:sz="4" w:space="0" w:color="F8A1A1" w:themeColor="accent6" w:themeTint="99"/>
        </w:tcBorders>
      </w:tcPr>
    </w:tblStylePr>
    <w:tblStylePr w:type="lastRow">
      <w:rPr>
        <w:b/>
        <w:bCs/>
      </w:rPr>
      <w:tblPr/>
      <w:tcPr>
        <w:tcBorders>
          <w:top w:val="single" w:sz="4" w:space="0" w:color="F8A1A1" w:themeColor="accent6" w:themeTint="99"/>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2">
    <w:name w:val="List Table 2"/>
    <w:basedOn w:val="Vanligtabell"/>
    <w:uiPriority w:val="47"/>
    <w:rsid w:val="009F058D"/>
    <w:tblPr>
      <w:tblStyleRowBandSize w:val="1"/>
      <w:tblStyleColBandSize w:val="1"/>
      <w:tblBorders>
        <w:top w:val="single" w:sz="4" w:space="0" w:color="787878" w:themeColor="text1" w:themeTint="99"/>
        <w:bottom w:val="single" w:sz="4" w:space="0" w:color="787878" w:themeColor="text1" w:themeTint="99"/>
        <w:insideH w:val="single" w:sz="4" w:space="0" w:color="787878"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2uthevingsfarge1">
    <w:name w:val="List Table 2 Accent 1"/>
    <w:basedOn w:val="Vanligtabell"/>
    <w:uiPriority w:val="47"/>
    <w:rsid w:val="009F058D"/>
    <w:tblPr>
      <w:tblStyleRowBandSize w:val="1"/>
      <w:tblStyleColBandSize w:val="1"/>
      <w:tblBorders>
        <w:top w:val="single" w:sz="4" w:space="0" w:color="BBD0DF" w:themeColor="accent1" w:themeTint="99"/>
        <w:bottom w:val="single" w:sz="4" w:space="0" w:color="BBD0DF" w:themeColor="accent1" w:themeTint="99"/>
        <w:insideH w:val="single" w:sz="4" w:space="0" w:color="BBD0D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2uthevingsfarge2">
    <w:name w:val="List Table 2 Accent 2"/>
    <w:basedOn w:val="Vanligtabell"/>
    <w:uiPriority w:val="47"/>
    <w:rsid w:val="009F058D"/>
    <w:tblPr>
      <w:tblStyleRowBandSize w:val="1"/>
      <w:tblStyleColBandSize w:val="1"/>
      <w:tblBorders>
        <w:top w:val="single" w:sz="4" w:space="0" w:color="B3D2B8" w:themeColor="accent2" w:themeTint="99"/>
        <w:bottom w:val="single" w:sz="4" w:space="0" w:color="B3D2B8" w:themeColor="accent2" w:themeTint="99"/>
        <w:insideH w:val="single" w:sz="4" w:space="0" w:color="B3D2B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2uthevingsfarge3">
    <w:name w:val="List Table 2 Accent 3"/>
    <w:basedOn w:val="Vanligtabell"/>
    <w:uiPriority w:val="47"/>
    <w:rsid w:val="009F058D"/>
    <w:tblPr>
      <w:tblStyleRowBandSize w:val="1"/>
      <w:tblStyleColBandSize w:val="1"/>
      <w:tblBorders>
        <w:top w:val="single" w:sz="4" w:space="0" w:color="DB8F77" w:themeColor="accent3" w:themeTint="99"/>
        <w:bottom w:val="single" w:sz="4" w:space="0" w:color="DB8F77" w:themeColor="accent3" w:themeTint="99"/>
        <w:insideH w:val="single" w:sz="4" w:space="0" w:color="DB8F77"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2uthevingsfarge4">
    <w:name w:val="List Table 2 Accent 4"/>
    <w:basedOn w:val="Vanligtabell"/>
    <w:uiPriority w:val="47"/>
    <w:rsid w:val="009F058D"/>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2uthevingsfarge5">
    <w:name w:val="List Table 2 Accent 5"/>
    <w:basedOn w:val="Vanligtabell"/>
    <w:uiPriority w:val="47"/>
    <w:rsid w:val="009F058D"/>
    <w:tblPr>
      <w:tblStyleRowBandSize w:val="1"/>
      <w:tblStyleColBandSize w:val="1"/>
      <w:tblBorders>
        <w:top w:val="single" w:sz="4" w:space="0" w:color="9FCDFC" w:themeColor="accent5" w:themeTint="99"/>
        <w:bottom w:val="single" w:sz="4" w:space="0" w:color="9FCDFC" w:themeColor="accent5" w:themeTint="99"/>
        <w:insideH w:val="single" w:sz="4" w:space="0" w:color="9FCDF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2uthevingsfarge6">
    <w:name w:val="List Table 2 Accent 6"/>
    <w:basedOn w:val="Vanligtabell"/>
    <w:uiPriority w:val="47"/>
    <w:rsid w:val="009F058D"/>
    <w:tblPr>
      <w:tblStyleRowBandSize w:val="1"/>
      <w:tblStyleColBandSize w:val="1"/>
      <w:tblBorders>
        <w:top w:val="single" w:sz="4" w:space="0" w:color="F8A1A1" w:themeColor="accent6" w:themeTint="99"/>
        <w:bottom w:val="single" w:sz="4" w:space="0" w:color="F8A1A1" w:themeColor="accent6" w:themeTint="99"/>
        <w:insideH w:val="single" w:sz="4" w:space="0" w:color="F8A1A1"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3">
    <w:name w:val="List Table 3"/>
    <w:basedOn w:val="Vanligtabell"/>
    <w:uiPriority w:val="48"/>
    <w:rsid w:val="009F058D"/>
    <w:tblPr>
      <w:tblStyleRowBandSize w:val="1"/>
      <w:tblStyleColBandSize w:val="1"/>
      <w:tblBorders>
        <w:top w:val="single" w:sz="4" w:space="0" w:color="1E1E1E" w:themeColor="text1"/>
        <w:left w:val="single" w:sz="4" w:space="0" w:color="1E1E1E" w:themeColor="text1"/>
        <w:bottom w:val="single" w:sz="4" w:space="0" w:color="1E1E1E" w:themeColor="text1"/>
        <w:right w:val="single" w:sz="4" w:space="0" w:color="1E1E1E" w:themeColor="text1"/>
      </w:tblBorders>
    </w:tblPr>
    <w:tblStylePr w:type="firstRow">
      <w:rPr>
        <w:b/>
        <w:bCs/>
        <w:color w:val="FFFFFF" w:themeColor="background1"/>
      </w:rPr>
      <w:tblPr/>
      <w:tcPr>
        <w:shd w:val="clear" w:color="auto" w:fill="1E1E1E" w:themeFill="text1"/>
      </w:tcPr>
    </w:tblStylePr>
    <w:tblStylePr w:type="lastRow">
      <w:rPr>
        <w:b/>
        <w:bCs/>
      </w:rPr>
      <w:tblPr/>
      <w:tcPr>
        <w:tcBorders>
          <w:top w:val="double" w:sz="4" w:space="0" w:color="1E1E1E"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E1E1E" w:themeColor="text1"/>
          <w:right w:val="single" w:sz="4" w:space="0" w:color="1E1E1E" w:themeColor="text1"/>
        </w:tcBorders>
      </w:tcPr>
    </w:tblStylePr>
    <w:tblStylePr w:type="band1Horz">
      <w:tblPr/>
      <w:tcPr>
        <w:tcBorders>
          <w:top w:val="single" w:sz="4" w:space="0" w:color="1E1E1E" w:themeColor="text1"/>
          <w:bottom w:val="single" w:sz="4" w:space="0" w:color="1E1E1E"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E1E1E" w:themeColor="text1"/>
          <w:left w:val="nil"/>
        </w:tcBorders>
      </w:tcPr>
    </w:tblStylePr>
    <w:tblStylePr w:type="swCell">
      <w:tblPr/>
      <w:tcPr>
        <w:tcBorders>
          <w:top w:val="double" w:sz="4" w:space="0" w:color="1E1E1E" w:themeColor="text1"/>
          <w:right w:val="nil"/>
        </w:tcBorders>
      </w:tcPr>
    </w:tblStylePr>
  </w:style>
  <w:style w:type="table" w:styleId="Listetabell3uthevingsfarge1">
    <w:name w:val="List Table 3 Accent 1"/>
    <w:basedOn w:val="Vanligtabell"/>
    <w:uiPriority w:val="48"/>
    <w:rsid w:val="009F058D"/>
    <w:tblPr>
      <w:tblStyleRowBandSize w:val="1"/>
      <w:tblStyleColBandSize w:val="1"/>
      <w:tblBorders>
        <w:top w:val="single" w:sz="4" w:space="0" w:color="8EB1CA" w:themeColor="accent1"/>
        <w:left w:val="single" w:sz="4" w:space="0" w:color="8EB1CA" w:themeColor="accent1"/>
        <w:bottom w:val="single" w:sz="4" w:space="0" w:color="8EB1CA" w:themeColor="accent1"/>
        <w:right w:val="single" w:sz="4" w:space="0" w:color="8EB1CA" w:themeColor="accent1"/>
      </w:tblBorders>
    </w:tblPr>
    <w:tblStylePr w:type="firstRow">
      <w:rPr>
        <w:b/>
        <w:bCs/>
        <w:color w:val="FFFFFF" w:themeColor="background1"/>
      </w:rPr>
      <w:tblPr/>
      <w:tcPr>
        <w:shd w:val="clear" w:color="auto" w:fill="8EB1CA" w:themeFill="accent1"/>
      </w:tcPr>
    </w:tblStylePr>
    <w:tblStylePr w:type="lastRow">
      <w:rPr>
        <w:b/>
        <w:bCs/>
      </w:rPr>
      <w:tblPr/>
      <w:tcPr>
        <w:tcBorders>
          <w:top w:val="double" w:sz="4" w:space="0" w:color="8EB1CA"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EB1CA" w:themeColor="accent1"/>
          <w:right w:val="single" w:sz="4" w:space="0" w:color="8EB1CA" w:themeColor="accent1"/>
        </w:tcBorders>
      </w:tcPr>
    </w:tblStylePr>
    <w:tblStylePr w:type="band1Horz">
      <w:tblPr/>
      <w:tcPr>
        <w:tcBorders>
          <w:top w:val="single" w:sz="4" w:space="0" w:color="8EB1CA" w:themeColor="accent1"/>
          <w:bottom w:val="single" w:sz="4" w:space="0" w:color="8EB1CA"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EB1CA" w:themeColor="accent1"/>
          <w:left w:val="nil"/>
        </w:tcBorders>
      </w:tcPr>
    </w:tblStylePr>
    <w:tblStylePr w:type="swCell">
      <w:tblPr/>
      <w:tcPr>
        <w:tcBorders>
          <w:top w:val="double" w:sz="4" w:space="0" w:color="8EB1CA" w:themeColor="accent1"/>
          <w:right w:val="nil"/>
        </w:tcBorders>
      </w:tcPr>
    </w:tblStylePr>
  </w:style>
  <w:style w:type="table" w:styleId="Listetabell3uthevingsfarge2">
    <w:name w:val="List Table 3 Accent 2"/>
    <w:basedOn w:val="Vanligtabell"/>
    <w:uiPriority w:val="48"/>
    <w:rsid w:val="009F058D"/>
    <w:tblPr>
      <w:tblStyleRowBandSize w:val="1"/>
      <w:tblStyleColBandSize w:val="1"/>
      <w:tblBorders>
        <w:top w:val="single" w:sz="4" w:space="0" w:color="82B589" w:themeColor="accent2"/>
        <w:left w:val="single" w:sz="4" w:space="0" w:color="82B589" w:themeColor="accent2"/>
        <w:bottom w:val="single" w:sz="4" w:space="0" w:color="82B589" w:themeColor="accent2"/>
        <w:right w:val="single" w:sz="4" w:space="0" w:color="82B589" w:themeColor="accent2"/>
      </w:tblBorders>
    </w:tblPr>
    <w:tblStylePr w:type="firstRow">
      <w:rPr>
        <w:b/>
        <w:bCs/>
        <w:color w:val="FFFFFF" w:themeColor="background1"/>
      </w:rPr>
      <w:tblPr/>
      <w:tcPr>
        <w:shd w:val="clear" w:color="auto" w:fill="82B589" w:themeFill="accent2"/>
      </w:tcPr>
    </w:tblStylePr>
    <w:tblStylePr w:type="lastRow">
      <w:rPr>
        <w:b/>
        <w:bCs/>
      </w:rPr>
      <w:tblPr/>
      <w:tcPr>
        <w:tcBorders>
          <w:top w:val="double" w:sz="4" w:space="0" w:color="82B58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2B589" w:themeColor="accent2"/>
          <w:right w:val="single" w:sz="4" w:space="0" w:color="82B589" w:themeColor="accent2"/>
        </w:tcBorders>
      </w:tcPr>
    </w:tblStylePr>
    <w:tblStylePr w:type="band1Horz">
      <w:tblPr/>
      <w:tcPr>
        <w:tcBorders>
          <w:top w:val="single" w:sz="4" w:space="0" w:color="82B589" w:themeColor="accent2"/>
          <w:bottom w:val="single" w:sz="4" w:space="0" w:color="82B58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2B589" w:themeColor="accent2"/>
          <w:left w:val="nil"/>
        </w:tcBorders>
      </w:tcPr>
    </w:tblStylePr>
    <w:tblStylePr w:type="swCell">
      <w:tblPr/>
      <w:tcPr>
        <w:tcBorders>
          <w:top w:val="double" w:sz="4" w:space="0" w:color="82B589" w:themeColor="accent2"/>
          <w:right w:val="nil"/>
        </w:tcBorders>
      </w:tcPr>
    </w:tblStylePr>
  </w:style>
  <w:style w:type="table" w:styleId="Listetabell3uthevingsfarge3">
    <w:name w:val="List Table 3 Accent 3"/>
    <w:basedOn w:val="Vanligtabell"/>
    <w:uiPriority w:val="48"/>
    <w:rsid w:val="009F058D"/>
    <w:tblPr>
      <w:tblStyleRowBandSize w:val="1"/>
      <w:tblStyleColBandSize w:val="1"/>
      <w:tblBorders>
        <w:top w:val="single" w:sz="4" w:space="0" w:color="B14F2F" w:themeColor="accent3"/>
        <w:left w:val="single" w:sz="4" w:space="0" w:color="B14F2F" w:themeColor="accent3"/>
        <w:bottom w:val="single" w:sz="4" w:space="0" w:color="B14F2F" w:themeColor="accent3"/>
        <w:right w:val="single" w:sz="4" w:space="0" w:color="B14F2F" w:themeColor="accent3"/>
      </w:tblBorders>
    </w:tblPr>
    <w:tblStylePr w:type="firstRow">
      <w:rPr>
        <w:b/>
        <w:bCs/>
        <w:color w:val="FFFFFF" w:themeColor="background1"/>
      </w:rPr>
      <w:tblPr/>
      <w:tcPr>
        <w:shd w:val="clear" w:color="auto" w:fill="B14F2F" w:themeFill="accent3"/>
      </w:tcPr>
    </w:tblStylePr>
    <w:tblStylePr w:type="lastRow">
      <w:rPr>
        <w:b/>
        <w:bCs/>
      </w:rPr>
      <w:tblPr/>
      <w:tcPr>
        <w:tcBorders>
          <w:top w:val="double" w:sz="4" w:space="0" w:color="B14F2F"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14F2F" w:themeColor="accent3"/>
          <w:right w:val="single" w:sz="4" w:space="0" w:color="B14F2F" w:themeColor="accent3"/>
        </w:tcBorders>
      </w:tcPr>
    </w:tblStylePr>
    <w:tblStylePr w:type="band1Horz">
      <w:tblPr/>
      <w:tcPr>
        <w:tcBorders>
          <w:top w:val="single" w:sz="4" w:space="0" w:color="B14F2F" w:themeColor="accent3"/>
          <w:bottom w:val="single" w:sz="4" w:space="0" w:color="B14F2F"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14F2F" w:themeColor="accent3"/>
          <w:left w:val="nil"/>
        </w:tcBorders>
      </w:tcPr>
    </w:tblStylePr>
    <w:tblStylePr w:type="swCell">
      <w:tblPr/>
      <w:tcPr>
        <w:tcBorders>
          <w:top w:val="double" w:sz="4" w:space="0" w:color="B14F2F" w:themeColor="accent3"/>
          <w:right w:val="nil"/>
        </w:tcBorders>
      </w:tcPr>
    </w:tblStylePr>
  </w:style>
  <w:style w:type="table" w:styleId="Listetabell3uthevingsfarge4">
    <w:name w:val="List Table 3 Accent 4"/>
    <w:basedOn w:val="Vanligtabell"/>
    <w:uiPriority w:val="48"/>
    <w:rsid w:val="009F058D"/>
    <w:tblPr>
      <w:tblStyleRowBandSize w:val="1"/>
      <w:tblStyleColBandSize w:val="1"/>
      <w:tblBorders>
        <w:top w:val="single" w:sz="4" w:space="0" w:color="FFC000" w:themeColor="accent4"/>
        <w:left w:val="single" w:sz="4" w:space="0" w:color="FFC000" w:themeColor="accent4"/>
        <w:bottom w:val="single" w:sz="4" w:space="0" w:color="FFC000" w:themeColor="accent4"/>
        <w:right w:val="single" w:sz="4" w:space="0" w:color="FFC000" w:themeColor="accent4"/>
      </w:tblBorders>
    </w:tblPr>
    <w:tblStylePr w:type="firstRow">
      <w:rPr>
        <w:b/>
        <w:bCs/>
        <w:color w:val="FFFFFF" w:themeColor="background1"/>
      </w:rPr>
      <w:tblPr/>
      <w:tcPr>
        <w:shd w:val="clear" w:color="auto" w:fill="FFC000" w:themeFill="accent4"/>
      </w:tcPr>
    </w:tblStylePr>
    <w:tblStylePr w:type="lastRow">
      <w:rPr>
        <w:b/>
        <w:bCs/>
      </w:rPr>
      <w:tblPr/>
      <w:tcPr>
        <w:tcBorders>
          <w:top w:val="double" w:sz="4" w:space="0" w:color="FFC0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000" w:themeColor="accent4"/>
          <w:right w:val="single" w:sz="4" w:space="0" w:color="FFC000" w:themeColor="accent4"/>
        </w:tcBorders>
      </w:tcPr>
    </w:tblStylePr>
    <w:tblStylePr w:type="band1Horz">
      <w:tblPr/>
      <w:tcPr>
        <w:tcBorders>
          <w:top w:val="single" w:sz="4" w:space="0" w:color="FFC000" w:themeColor="accent4"/>
          <w:bottom w:val="single" w:sz="4" w:space="0" w:color="FFC0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themeColor="accent4"/>
          <w:left w:val="nil"/>
        </w:tcBorders>
      </w:tcPr>
    </w:tblStylePr>
    <w:tblStylePr w:type="swCell">
      <w:tblPr/>
      <w:tcPr>
        <w:tcBorders>
          <w:top w:val="double" w:sz="4" w:space="0" w:color="FFC000" w:themeColor="accent4"/>
          <w:right w:val="nil"/>
        </w:tcBorders>
      </w:tcPr>
    </w:tblStylePr>
  </w:style>
  <w:style w:type="table" w:styleId="Listetabell3uthevingsfarge5">
    <w:name w:val="List Table 3 Accent 5"/>
    <w:basedOn w:val="Vanligtabell"/>
    <w:uiPriority w:val="48"/>
    <w:rsid w:val="009F058D"/>
    <w:tblPr>
      <w:tblStyleRowBandSize w:val="1"/>
      <w:tblStyleColBandSize w:val="1"/>
      <w:tblBorders>
        <w:top w:val="single" w:sz="4" w:space="0" w:color="60ADFA" w:themeColor="accent5"/>
        <w:left w:val="single" w:sz="4" w:space="0" w:color="60ADFA" w:themeColor="accent5"/>
        <w:bottom w:val="single" w:sz="4" w:space="0" w:color="60ADFA" w:themeColor="accent5"/>
        <w:right w:val="single" w:sz="4" w:space="0" w:color="60ADFA" w:themeColor="accent5"/>
      </w:tblBorders>
    </w:tblPr>
    <w:tblStylePr w:type="firstRow">
      <w:rPr>
        <w:b/>
        <w:bCs/>
        <w:color w:val="FFFFFF" w:themeColor="background1"/>
      </w:rPr>
      <w:tblPr/>
      <w:tcPr>
        <w:shd w:val="clear" w:color="auto" w:fill="60ADFA" w:themeFill="accent5"/>
      </w:tcPr>
    </w:tblStylePr>
    <w:tblStylePr w:type="lastRow">
      <w:rPr>
        <w:b/>
        <w:bCs/>
      </w:rPr>
      <w:tblPr/>
      <w:tcPr>
        <w:tcBorders>
          <w:top w:val="double" w:sz="4" w:space="0" w:color="60ADFA"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0ADFA" w:themeColor="accent5"/>
          <w:right w:val="single" w:sz="4" w:space="0" w:color="60ADFA" w:themeColor="accent5"/>
        </w:tcBorders>
      </w:tcPr>
    </w:tblStylePr>
    <w:tblStylePr w:type="band1Horz">
      <w:tblPr/>
      <w:tcPr>
        <w:tcBorders>
          <w:top w:val="single" w:sz="4" w:space="0" w:color="60ADFA" w:themeColor="accent5"/>
          <w:bottom w:val="single" w:sz="4" w:space="0" w:color="60ADFA"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0ADFA" w:themeColor="accent5"/>
          <w:left w:val="nil"/>
        </w:tcBorders>
      </w:tcPr>
    </w:tblStylePr>
    <w:tblStylePr w:type="swCell">
      <w:tblPr/>
      <w:tcPr>
        <w:tcBorders>
          <w:top w:val="double" w:sz="4" w:space="0" w:color="60ADFA" w:themeColor="accent5"/>
          <w:right w:val="nil"/>
        </w:tcBorders>
      </w:tcPr>
    </w:tblStylePr>
  </w:style>
  <w:style w:type="table" w:styleId="Listetabell3uthevingsfarge6">
    <w:name w:val="List Table 3 Accent 6"/>
    <w:basedOn w:val="Vanligtabell"/>
    <w:uiPriority w:val="48"/>
    <w:rsid w:val="009F058D"/>
    <w:tblPr>
      <w:tblStyleRowBandSize w:val="1"/>
      <w:tblStyleColBandSize w:val="1"/>
      <w:tblBorders>
        <w:top w:val="single" w:sz="4" w:space="0" w:color="F46464" w:themeColor="accent6"/>
        <w:left w:val="single" w:sz="4" w:space="0" w:color="F46464" w:themeColor="accent6"/>
        <w:bottom w:val="single" w:sz="4" w:space="0" w:color="F46464" w:themeColor="accent6"/>
        <w:right w:val="single" w:sz="4" w:space="0" w:color="F46464" w:themeColor="accent6"/>
      </w:tblBorders>
    </w:tblPr>
    <w:tblStylePr w:type="firstRow">
      <w:rPr>
        <w:b/>
        <w:bCs/>
        <w:color w:val="FFFFFF" w:themeColor="background1"/>
      </w:rPr>
      <w:tblPr/>
      <w:tcPr>
        <w:shd w:val="clear" w:color="auto" w:fill="F46464" w:themeFill="accent6"/>
      </w:tcPr>
    </w:tblStylePr>
    <w:tblStylePr w:type="lastRow">
      <w:rPr>
        <w:b/>
        <w:bCs/>
      </w:rPr>
      <w:tblPr/>
      <w:tcPr>
        <w:tcBorders>
          <w:top w:val="double" w:sz="4" w:space="0" w:color="F46464"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46464" w:themeColor="accent6"/>
          <w:right w:val="single" w:sz="4" w:space="0" w:color="F46464" w:themeColor="accent6"/>
        </w:tcBorders>
      </w:tcPr>
    </w:tblStylePr>
    <w:tblStylePr w:type="band1Horz">
      <w:tblPr/>
      <w:tcPr>
        <w:tcBorders>
          <w:top w:val="single" w:sz="4" w:space="0" w:color="F46464" w:themeColor="accent6"/>
          <w:bottom w:val="single" w:sz="4" w:space="0" w:color="F46464"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46464" w:themeColor="accent6"/>
          <w:left w:val="nil"/>
        </w:tcBorders>
      </w:tcPr>
    </w:tblStylePr>
    <w:tblStylePr w:type="swCell">
      <w:tblPr/>
      <w:tcPr>
        <w:tcBorders>
          <w:top w:val="double" w:sz="4" w:space="0" w:color="F46464" w:themeColor="accent6"/>
          <w:right w:val="nil"/>
        </w:tcBorders>
      </w:tcPr>
    </w:tblStylePr>
  </w:style>
  <w:style w:type="table" w:styleId="Listetabell4">
    <w:name w:val="List Table 4"/>
    <w:basedOn w:val="Vanligtabell"/>
    <w:uiPriority w:val="49"/>
    <w:rsid w:val="009F058D"/>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tblBorders>
    </w:tblPr>
    <w:tblStylePr w:type="firstRow">
      <w:rPr>
        <w:b/>
        <w:bCs/>
        <w:color w:val="FFFFFF" w:themeColor="background1"/>
      </w:rPr>
      <w:tblPr/>
      <w:tcPr>
        <w:tcBorders>
          <w:top w:val="single" w:sz="4" w:space="0" w:color="1E1E1E" w:themeColor="text1"/>
          <w:left w:val="single" w:sz="4" w:space="0" w:color="1E1E1E" w:themeColor="text1"/>
          <w:bottom w:val="single" w:sz="4" w:space="0" w:color="1E1E1E" w:themeColor="text1"/>
          <w:right w:val="single" w:sz="4" w:space="0" w:color="1E1E1E" w:themeColor="text1"/>
          <w:insideH w:val="nil"/>
        </w:tcBorders>
        <w:shd w:val="clear" w:color="auto" w:fill="1E1E1E" w:themeFill="text1"/>
      </w:tcPr>
    </w:tblStylePr>
    <w:tblStylePr w:type="lastRow">
      <w:rPr>
        <w:b/>
        <w:bCs/>
      </w:rPr>
      <w:tblPr/>
      <w:tcPr>
        <w:tcBorders>
          <w:top w:val="double" w:sz="4" w:space="0" w:color="787878" w:themeColor="text1" w:themeTint="99"/>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4uthevingsfarge1">
    <w:name w:val="List Table 4 Accent 1"/>
    <w:basedOn w:val="Vanligtabell"/>
    <w:uiPriority w:val="49"/>
    <w:rsid w:val="009F058D"/>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tblBorders>
    </w:tblPr>
    <w:tblStylePr w:type="firstRow">
      <w:rPr>
        <w:b/>
        <w:bCs/>
        <w:color w:val="FFFFFF" w:themeColor="background1"/>
      </w:rPr>
      <w:tblPr/>
      <w:tcPr>
        <w:tcBorders>
          <w:top w:val="single" w:sz="4" w:space="0" w:color="8EB1CA" w:themeColor="accent1"/>
          <w:left w:val="single" w:sz="4" w:space="0" w:color="8EB1CA" w:themeColor="accent1"/>
          <w:bottom w:val="single" w:sz="4" w:space="0" w:color="8EB1CA" w:themeColor="accent1"/>
          <w:right w:val="single" w:sz="4" w:space="0" w:color="8EB1CA" w:themeColor="accent1"/>
          <w:insideH w:val="nil"/>
        </w:tcBorders>
        <w:shd w:val="clear" w:color="auto" w:fill="8EB1CA" w:themeFill="accent1"/>
      </w:tcPr>
    </w:tblStylePr>
    <w:tblStylePr w:type="lastRow">
      <w:rPr>
        <w:b/>
        <w:bCs/>
      </w:rPr>
      <w:tblPr/>
      <w:tcPr>
        <w:tcBorders>
          <w:top w:val="double" w:sz="4" w:space="0" w:color="BBD0DF" w:themeColor="accent1" w:themeTint="99"/>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4uthevingsfarge2">
    <w:name w:val="List Table 4 Accent 2"/>
    <w:basedOn w:val="Vanligtabell"/>
    <w:uiPriority w:val="49"/>
    <w:rsid w:val="009F058D"/>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tblBorders>
    </w:tblPr>
    <w:tblStylePr w:type="firstRow">
      <w:rPr>
        <w:b/>
        <w:bCs/>
        <w:color w:val="FFFFFF" w:themeColor="background1"/>
      </w:rPr>
      <w:tblPr/>
      <w:tcPr>
        <w:tcBorders>
          <w:top w:val="single" w:sz="4" w:space="0" w:color="82B589" w:themeColor="accent2"/>
          <w:left w:val="single" w:sz="4" w:space="0" w:color="82B589" w:themeColor="accent2"/>
          <w:bottom w:val="single" w:sz="4" w:space="0" w:color="82B589" w:themeColor="accent2"/>
          <w:right w:val="single" w:sz="4" w:space="0" w:color="82B589" w:themeColor="accent2"/>
          <w:insideH w:val="nil"/>
        </w:tcBorders>
        <w:shd w:val="clear" w:color="auto" w:fill="82B589" w:themeFill="accent2"/>
      </w:tcPr>
    </w:tblStylePr>
    <w:tblStylePr w:type="lastRow">
      <w:rPr>
        <w:b/>
        <w:bCs/>
      </w:rPr>
      <w:tblPr/>
      <w:tcPr>
        <w:tcBorders>
          <w:top w:val="double" w:sz="4" w:space="0" w:color="B3D2B8" w:themeColor="accent2" w:themeTint="99"/>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4uthevingsfarge3">
    <w:name w:val="List Table 4 Accent 3"/>
    <w:basedOn w:val="Vanligtabell"/>
    <w:uiPriority w:val="49"/>
    <w:rsid w:val="009F058D"/>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tblBorders>
    </w:tblPr>
    <w:tblStylePr w:type="firstRow">
      <w:rPr>
        <w:b/>
        <w:bCs/>
        <w:color w:val="FFFFFF" w:themeColor="background1"/>
      </w:rPr>
      <w:tblPr/>
      <w:tcPr>
        <w:tcBorders>
          <w:top w:val="single" w:sz="4" w:space="0" w:color="B14F2F" w:themeColor="accent3"/>
          <w:left w:val="single" w:sz="4" w:space="0" w:color="B14F2F" w:themeColor="accent3"/>
          <w:bottom w:val="single" w:sz="4" w:space="0" w:color="B14F2F" w:themeColor="accent3"/>
          <w:right w:val="single" w:sz="4" w:space="0" w:color="B14F2F" w:themeColor="accent3"/>
          <w:insideH w:val="nil"/>
        </w:tcBorders>
        <w:shd w:val="clear" w:color="auto" w:fill="B14F2F" w:themeFill="accent3"/>
      </w:tcPr>
    </w:tblStylePr>
    <w:tblStylePr w:type="lastRow">
      <w:rPr>
        <w:b/>
        <w:bCs/>
      </w:rPr>
      <w:tblPr/>
      <w:tcPr>
        <w:tcBorders>
          <w:top w:val="double" w:sz="4" w:space="0" w:color="DB8F77" w:themeColor="accent3" w:themeTint="99"/>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4uthevingsfarge4">
    <w:name w:val="List Table 4 Accent 4"/>
    <w:basedOn w:val="Vanligtabell"/>
    <w:uiPriority w:val="49"/>
    <w:rsid w:val="009F058D"/>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tcBorders>
        <w:shd w:val="clear" w:color="auto" w:fill="FFC000" w:themeFill="accent4"/>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4uthevingsfarge5">
    <w:name w:val="List Table 4 Accent 5"/>
    <w:basedOn w:val="Vanligtabell"/>
    <w:uiPriority w:val="49"/>
    <w:rsid w:val="009F058D"/>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tblBorders>
    </w:tblPr>
    <w:tblStylePr w:type="firstRow">
      <w:rPr>
        <w:b/>
        <w:bCs/>
        <w:color w:val="FFFFFF" w:themeColor="background1"/>
      </w:rPr>
      <w:tblPr/>
      <w:tcPr>
        <w:tcBorders>
          <w:top w:val="single" w:sz="4" w:space="0" w:color="60ADFA" w:themeColor="accent5"/>
          <w:left w:val="single" w:sz="4" w:space="0" w:color="60ADFA" w:themeColor="accent5"/>
          <w:bottom w:val="single" w:sz="4" w:space="0" w:color="60ADFA" w:themeColor="accent5"/>
          <w:right w:val="single" w:sz="4" w:space="0" w:color="60ADFA" w:themeColor="accent5"/>
          <w:insideH w:val="nil"/>
        </w:tcBorders>
        <w:shd w:val="clear" w:color="auto" w:fill="60ADFA" w:themeFill="accent5"/>
      </w:tcPr>
    </w:tblStylePr>
    <w:tblStylePr w:type="lastRow">
      <w:rPr>
        <w:b/>
        <w:bCs/>
      </w:rPr>
      <w:tblPr/>
      <w:tcPr>
        <w:tcBorders>
          <w:top w:val="double" w:sz="4" w:space="0" w:color="9FCDFC" w:themeColor="accent5" w:themeTint="99"/>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4uthevingsfarge6">
    <w:name w:val="List Table 4 Accent 6"/>
    <w:basedOn w:val="Vanligtabell"/>
    <w:uiPriority w:val="49"/>
    <w:rsid w:val="009F058D"/>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tblBorders>
    </w:tblPr>
    <w:tblStylePr w:type="firstRow">
      <w:rPr>
        <w:b/>
        <w:bCs/>
        <w:color w:val="FFFFFF" w:themeColor="background1"/>
      </w:rPr>
      <w:tblPr/>
      <w:tcPr>
        <w:tcBorders>
          <w:top w:val="single" w:sz="4" w:space="0" w:color="F46464" w:themeColor="accent6"/>
          <w:left w:val="single" w:sz="4" w:space="0" w:color="F46464" w:themeColor="accent6"/>
          <w:bottom w:val="single" w:sz="4" w:space="0" w:color="F46464" w:themeColor="accent6"/>
          <w:right w:val="single" w:sz="4" w:space="0" w:color="F46464" w:themeColor="accent6"/>
          <w:insideH w:val="nil"/>
        </w:tcBorders>
        <w:shd w:val="clear" w:color="auto" w:fill="F46464" w:themeFill="accent6"/>
      </w:tcPr>
    </w:tblStylePr>
    <w:tblStylePr w:type="lastRow">
      <w:rPr>
        <w:b/>
        <w:bCs/>
      </w:rPr>
      <w:tblPr/>
      <w:tcPr>
        <w:tcBorders>
          <w:top w:val="double" w:sz="4" w:space="0" w:color="F8A1A1" w:themeColor="accent6" w:themeTint="99"/>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5mrk">
    <w:name w:val="List Table 5 Dark"/>
    <w:basedOn w:val="Vanligtabell"/>
    <w:uiPriority w:val="50"/>
    <w:rsid w:val="009F058D"/>
    <w:rPr>
      <w:color w:val="FFFFFF" w:themeColor="background1"/>
    </w:rPr>
    <w:tblPr>
      <w:tblStyleRowBandSize w:val="1"/>
      <w:tblStyleColBandSize w:val="1"/>
      <w:tblBorders>
        <w:top w:val="single" w:sz="24" w:space="0" w:color="1E1E1E" w:themeColor="text1"/>
        <w:left w:val="single" w:sz="24" w:space="0" w:color="1E1E1E" w:themeColor="text1"/>
        <w:bottom w:val="single" w:sz="24" w:space="0" w:color="1E1E1E" w:themeColor="text1"/>
        <w:right w:val="single" w:sz="24" w:space="0" w:color="1E1E1E" w:themeColor="text1"/>
      </w:tblBorders>
    </w:tblPr>
    <w:tcPr>
      <w:shd w:val="clear" w:color="auto" w:fill="1E1E1E"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1">
    <w:name w:val="List Table 5 Dark Accent 1"/>
    <w:basedOn w:val="Vanligtabell"/>
    <w:uiPriority w:val="50"/>
    <w:rsid w:val="009F058D"/>
    <w:rPr>
      <w:color w:val="FFFFFF" w:themeColor="background1"/>
    </w:rPr>
    <w:tblPr>
      <w:tblStyleRowBandSize w:val="1"/>
      <w:tblStyleColBandSize w:val="1"/>
      <w:tblBorders>
        <w:top w:val="single" w:sz="24" w:space="0" w:color="8EB1CA" w:themeColor="accent1"/>
        <w:left w:val="single" w:sz="24" w:space="0" w:color="8EB1CA" w:themeColor="accent1"/>
        <w:bottom w:val="single" w:sz="24" w:space="0" w:color="8EB1CA" w:themeColor="accent1"/>
        <w:right w:val="single" w:sz="24" w:space="0" w:color="8EB1CA" w:themeColor="accent1"/>
      </w:tblBorders>
    </w:tblPr>
    <w:tcPr>
      <w:shd w:val="clear" w:color="auto" w:fill="8EB1CA"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2">
    <w:name w:val="List Table 5 Dark Accent 2"/>
    <w:basedOn w:val="Vanligtabell"/>
    <w:uiPriority w:val="50"/>
    <w:rsid w:val="009F058D"/>
    <w:rPr>
      <w:color w:val="FFFFFF" w:themeColor="background1"/>
    </w:rPr>
    <w:tblPr>
      <w:tblStyleRowBandSize w:val="1"/>
      <w:tblStyleColBandSize w:val="1"/>
      <w:tblBorders>
        <w:top w:val="single" w:sz="24" w:space="0" w:color="82B589" w:themeColor="accent2"/>
        <w:left w:val="single" w:sz="24" w:space="0" w:color="82B589" w:themeColor="accent2"/>
        <w:bottom w:val="single" w:sz="24" w:space="0" w:color="82B589" w:themeColor="accent2"/>
        <w:right w:val="single" w:sz="24" w:space="0" w:color="82B589" w:themeColor="accent2"/>
      </w:tblBorders>
    </w:tblPr>
    <w:tcPr>
      <w:shd w:val="clear" w:color="auto" w:fill="82B58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3">
    <w:name w:val="List Table 5 Dark Accent 3"/>
    <w:basedOn w:val="Vanligtabell"/>
    <w:uiPriority w:val="50"/>
    <w:rsid w:val="009F058D"/>
    <w:rPr>
      <w:color w:val="FFFFFF" w:themeColor="background1"/>
    </w:rPr>
    <w:tblPr>
      <w:tblStyleRowBandSize w:val="1"/>
      <w:tblStyleColBandSize w:val="1"/>
      <w:tblBorders>
        <w:top w:val="single" w:sz="24" w:space="0" w:color="B14F2F" w:themeColor="accent3"/>
        <w:left w:val="single" w:sz="24" w:space="0" w:color="B14F2F" w:themeColor="accent3"/>
        <w:bottom w:val="single" w:sz="24" w:space="0" w:color="B14F2F" w:themeColor="accent3"/>
        <w:right w:val="single" w:sz="24" w:space="0" w:color="B14F2F" w:themeColor="accent3"/>
      </w:tblBorders>
    </w:tblPr>
    <w:tcPr>
      <w:shd w:val="clear" w:color="auto" w:fill="B14F2F"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4">
    <w:name w:val="List Table 5 Dark Accent 4"/>
    <w:basedOn w:val="Vanligtabell"/>
    <w:uiPriority w:val="50"/>
    <w:rsid w:val="009F058D"/>
    <w:rPr>
      <w:color w:val="FFFFFF" w:themeColor="background1"/>
    </w:rPr>
    <w:tblPr>
      <w:tblStyleRowBandSize w:val="1"/>
      <w:tblStyleColBandSize w:val="1"/>
      <w:tblBorders>
        <w:top w:val="single" w:sz="24" w:space="0" w:color="FFC000" w:themeColor="accent4"/>
        <w:left w:val="single" w:sz="24" w:space="0" w:color="FFC000" w:themeColor="accent4"/>
        <w:bottom w:val="single" w:sz="24" w:space="0" w:color="FFC000" w:themeColor="accent4"/>
        <w:right w:val="single" w:sz="24" w:space="0" w:color="FFC000" w:themeColor="accent4"/>
      </w:tblBorders>
    </w:tblPr>
    <w:tcPr>
      <w:shd w:val="clear" w:color="auto" w:fill="FFC0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5">
    <w:name w:val="List Table 5 Dark Accent 5"/>
    <w:basedOn w:val="Vanligtabell"/>
    <w:uiPriority w:val="50"/>
    <w:rsid w:val="009F058D"/>
    <w:rPr>
      <w:color w:val="FFFFFF" w:themeColor="background1"/>
    </w:rPr>
    <w:tblPr>
      <w:tblStyleRowBandSize w:val="1"/>
      <w:tblStyleColBandSize w:val="1"/>
      <w:tblBorders>
        <w:top w:val="single" w:sz="24" w:space="0" w:color="60ADFA" w:themeColor="accent5"/>
        <w:left w:val="single" w:sz="24" w:space="0" w:color="60ADFA" w:themeColor="accent5"/>
        <w:bottom w:val="single" w:sz="24" w:space="0" w:color="60ADFA" w:themeColor="accent5"/>
        <w:right w:val="single" w:sz="24" w:space="0" w:color="60ADFA" w:themeColor="accent5"/>
      </w:tblBorders>
    </w:tblPr>
    <w:tcPr>
      <w:shd w:val="clear" w:color="auto" w:fill="60ADFA"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6">
    <w:name w:val="List Table 5 Dark Accent 6"/>
    <w:basedOn w:val="Vanligtabell"/>
    <w:uiPriority w:val="50"/>
    <w:rsid w:val="009F058D"/>
    <w:rPr>
      <w:color w:val="FFFFFF" w:themeColor="background1"/>
    </w:rPr>
    <w:tblPr>
      <w:tblStyleRowBandSize w:val="1"/>
      <w:tblStyleColBandSize w:val="1"/>
      <w:tblBorders>
        <w:top w:val="single" w:sz="24" w:space="0" w:color="F46464" w:themeColor="accent6"/>
        <w:left w:val="single" w:sz="24" w:space="0" w:color="F46464" w:themeColor="accent6"/>
        <w:bottom w:val="single" w:sz="24" w:space="0" w:color="F46464" w:themeColor="accent6"/>
        <w:right w:val="single" w:sz="24" w:space="0" w:color="F46464" w:themeColor="accent6"/>
      </w:tblBorders>
    </w:tblPr>
    <w:tcPr>
      <w:shd w:val="clear" w:color="auto" w:fill="F46464"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6fargerik">
    <w:name w:val="List Table 6 Colorful"/>
    <w:basedOn w:val="Vanligtabell"/>
    <w:uiPriority w:val="51"/>
    <w:rsid w:val="009F058D"/>
    <w:rPr>
      <w:color w:val="1E1E1E" w:themeColor="text1"/>
    </w:rPr>
    <w:tblPr>
      <w:tblStyleRowBandSize w:val="1"/>
      <w:tblStyleColBandSize w:val="1"/>
      <w:tblBorders>
        <w:top w:val="single" w:sz="4" w:space="0" w:color="1E1E1E" w:themeColor="text1"/>
        <w:bottom w:val="single" w:sz="4" w:space="0" w:color="1E1E1E" w:themeColor="text1"/>
      </w:tblBorders>
    </w:tblPr>
    <w:tblStylePr w:type="firstRow">
      <w:rPr>
        <w:b/>
        <w:bCs/>
      </w:rPr>
      <w:tblPr/>
      <w:tcPr>
        <w:tcBorders>
          <w:bottom w:val="single" w:sz="4" w:space="0" w:color="1E1E1E" w:themeColor="text1"/>
        </w:tcBorders>
      </w:tcPr>
    </w:tblStylePr>
    <w:tblStylePr w:type="lastRow">
      <w:rPr>
        <w:b/>
        <w:bCs/>
      </w:rPr>
      <w:tblPr/>
      <w:tcPr>
        <w:tcBorders>
          <w:top w:val="double" w:sz="4" w:space="0" w:color="1E1E1E" w:themeColor="text1"/>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6fargerikuthevingsfarge1">
    <w:name w:val="List Table 6 Colorful Accent 1"/>
    <w:basedOn w:val="Vanligtabell"/>
    <w:uiPriority w:val="51"/>
    <w:rsid w:val="009F058D"/>
    <w:rPr>
      <w:color w:val="5388AE" w:themeColor="accent1" w:themeShade="BF"/>
    </w:rPr>
    <w:tblPr>
      <w:tblStyleRowBandSize w:val="1"/>
      <w:tblStyleColBandSize w:val="1"/>
      <w:tblBorders>
        <w:top w:val="single" w:sz="4" w:space="0" w:color="8EB1CA" w:themeColor="accent1"/>
        <w:bottom w:val="single" w:sz="4" w:space="0" w:color="8EB1CA" w:themeColor="accent1"/>
      </w:tblBorders>
    </w:tblPr>
    <w:tblStylePr w:type="firstRow">
      <w:rPr>
        <w:b/>
        <w:bCs/>
      </w:rPr>
      <w:tblPr/>
      <w:tcPr>
        <w:tcBorders>
          <w:bottom w:val="single" w:sz="4" w:space="0" w:color="8EB1CA" w:themeColor="accent1"/>
        </w:tcBorders>
      </w:tcPr>
    </w:tblStylePr>
    <w:tblStylePr w:type="lastRow">
      <w:rPr>
        <w:b/>
        <w:bCs/>
      </w:rPr>
      <w:tblPr/>
      <w:tcPr>
        <w:tcBorders>
          <w:top w:val="double" w:sz="4" w:space="0" w:color="8EB1CA" w:themeColor="accent1"/>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6fargerikuthevingsfarge2">
    <w:name w:val="List Table 6 Colorful Accent 2"/>
    <w:basedOn w:val="Vanligtabell"/>
    <w:uiPriority w:val="51"/>
    <w:rsid w:val="009F058D"/>
    <w:rPr>
      <w:color w:val="56925E" w:themeColor="accent2" w:themeShade="BF"/>
    </w:rPr>
    <w:tblPr>
      <w:tblStyleRowBandSize w:val="1"/>
      <w:tblStyleColBandSize w:val="1"/>
      <w:tblBorders>
        <w:top w:val="single" w:sz="4" w:space="0" w:color="82B589" w:themeColor="accent2"/>
        <w:bottom w:val="single" w:sz="4" w:space="0" w:color="82B589" w:themeColor="accent2"/>
      </w:tblBorders>
    </w:tblPr>
    <w:tblStylePr w:type="firstRow">
      <w:rPr>
        <w:b/>
        <w:bCs/>
      </w:rPr>
      <w:tblPr/>
      <w:tcPr>
        <w:tcBorders>
          <w:bottom w:val="single" w:sz="4" w:space="0" w:color="82B589" w:themeColor="accent2"/>
        </w:tcBorders>
      </w:tcPr>
    </w:tblStylePr>
    <w:tblStylePr w:type="lastRow">
      <w:rPr>
        <w:b/>
        <w:bCs/>
      </w:rPr>
      <w:tblPr/>
      <w:tcPr>
        <w:tcBorders>
          <w:top w:val="double" w:sz="4" w:space="0" w:color="82B589" w:themeColor="accent2"/>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6fargerikuthevingsfarge3">
    <w:name w:val="List Table 6 Colorful Accent 3"/>
    <w:basedOn w:val="Vanligtabell"/>
    <w:uiPriority w:val="51"/>
    <w:rsid w:val="009F058D"/>
    <w:rPr>
      <w:color w:val="843A23" w:themeColor="accent3" w:themeShade="BF"/>
    </w:rPr>
    <w:tblPr>
      <w:tblStyleRowBandSize w:val="1"/>
      <w:tblStyleColBandSize w:val="1"/>
      <w:tblBorders>
        <w:top w:val="single" w:sz="4" w:space="0" w:color="B14F2F" w:themeColor="accent3"/>
        <w:bottom w:val="single" w:sz="4" w:space="0" w:color="B14F2F" w:themeColor="accent3"/>
      </w:tblBorders>
    </w:tblPr>
    <w:tblStylePr w:type="firstRow">
      <w:rPr>
        <w:b/>
        <w:bCs/>
      </w:rPr>
      <w:tblPr/>
      <w:tcPr>
        <w:tcBorders>
          <w:bottom w:val="single" w:sz="4" w:space="0" w:color="B14F2F" w:themeColor="accent3"/>
        </w:tcBorders>
      </w:tcPr>
    </w:tblStylePr>
    <w:tblStylePr w:type="lastRow">
      <w:rPr>
        <w:b/>
        <w:bCs/>
      </w:rPr>
      <w:tblPr/>
      <w:tcPr>
        <w:tcBorders>
          <w:top w:val="double" w:sz="4" w:space="0" w:color="B14F2F" w:themeColor="accent3"/>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6fargerikuthevingsfarge4">
    <w:name w:val="List Table 6 Colorful Accent 4"/>
    <w:basedOn w:val="Vanligtabell"/>
    <w:uiPriority w:val="51"/>
    <w:rsid w:val="009F058D"/>
    <w:rPr>
      <w:color w:val="BF8F00" w:themeColor="accent4" w:themeShade="BF"/>
    </w:rPr>
    <w:tblPr>
      <w:tblStyleRowBandSize w:val="1"/>
      <w:tblStyleColBandSize w:val="1"/>
      <w:tblBorders>
        <w:top w:val="single" w:sz="4" w:space="0" w:color="FFC000" w:themeColor="accent4"/>
        <w:bottom w:val="single" w:sz="4" w:space="0" w:color="FFC000" w:themeColor="accent4"/>
      </w:tblBorders>
    </w:tblPr>
    <w:tblStylePr w:type="firstRow">
      <w:rPr>
        <w:b/>
        <w:bCs/>
      </w:rPr>
      <w:tblPr/>
      <w:tcPr>
        <w:tcBorders>
          <w:bottom w:val="single" w:sz="4" w:space="0" w:color="FFC000" w:themeColor="accent4"/>
        </w:tcBorders>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6fargerikuthevingsfarge5">
    <w:name w:val="List Table 6 Colorful Accent 5"/>
    <w:basedOn w:val="Vanligtabell"/>
    <w:uiPriority w:val="51"/>
    <w:rsid w:val="009F058D"/>
    <w:rPr>
      <w:color w:val="0B81F7" w:themeColor="accent5" w:themeShade="BF"/>
    </w:rPr>
    <w:tblPr>
      <w:tblStyleRowBandSize w:val="1"/>
      <w:tblStyleColBandSize w:val="1"/>
      <w:tblBorders>
        <w:top w:val="single" w:sz="4" w:space="0" w:color="60ADFA" w:themeColor="accent5"/>
        <w:bottom w:val="single" w:sz="4" w:space="0" w:color="60ADFA" w:themeColor="accent5"/>
      </w:tblBorders>
    </w:tblPr>
    <w:tblStylePr w:type="firstRow">
      <w:rPr>
        <w:b/>
        <w:bCs/>
      </w:rPr>
      <w:tblPr/>
      <w:tcPr>
        <w:tcBorders>
          <w:bottom w:val="single" w:sz="4" w:space="0" w:color="60ADFA" w:themeColor="accent5"/>
        </w:tcBorders>
      </w:tcPr>
    </w:tblStylePr>
    <w:tblStylePr w:type="lastRow">
      <w:rPr>
        <w:b/>
        <w:bCs/>
      </w:rPr>
      <w:tblPr/>
      <w:tcPr>
        <w:tcBorders>
          <w:top w:val="double" w:sz="4" w:space="0" w:color="60ADFA" w:themeColor="accent5"/>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6fargerikuthevingsfarge6">
    <w:name w:val="List Table 6 Colorful Accent 6"/>
    <w:basedOn w:val="Vanligtabell"/>
    <w:uiPriority w:val="51"/>
    <w:rsid w:val="009F058D"/>
    <w:rPr>
      <w:color w:val="EE1313" w:themeColor="accent6" w:themeShade="BF"/>
    </w:rPr>
    <w:tblPr>
      <w:tblStyleRowBandSize w:val="1"/>
      <w:tblStyleColBandSize w:val="1"/>
      <w:tblBorders>
        <w:top w:val="single" w:sz="4" w:space="0" w:color="F46464" w:themeColor="accent6"/>
        <w:bottom w:val="single" w:sz="4" w:space="0" w:color="F46464" w:themeColor="accent6"/>
      </w:tblBorders>
    </w:tblPr>
    <w:tblStylePr w:type="firstRow">
      <w:rPr>
        <w:b/>
        <w:bCs/>
      </w:rPr>
      <w:tblPr/>
      <w:tcPr>
        <w:tcBorders>
          <w:bottom w:val="single" w:sz="4" w:space="0" w:color="F46464" w:themeColor="accent6"/>
        </w:tcBorders>
      </w:tcPr>
    </w:tblStylePr>
    <w:tblStylePr w:type="lastRow">
      <w:rPr>
        <w:b/>
        <w:bCs/>
      </w:rPr>
      <w:tblPr/>
      <w:tcPr>
        <w:tcBorders>
          <w:top w:val="double" w:sz="4" w:space="0" w:color="F46464" w:themeColor="accent6"/>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7fargerik">
    <w:name w:val="List Table 7 Colorful"/>
    <w:basedOn w:val="Vanligtabell"/>
    <w:uiPriority w:val="52"/>
    <w:rsid w:val="009F058D"/>
    <w:rPr>
      <w:color w:val="1E1E1E"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E1E1E"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E1E1E"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E1E1E"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E1E1E" w:themeColor="text1"/>
        </w:tcBorders>
        <w:shd w:val="clear" w:color="auto" w:fill="FFFFFF" w:themeFill="background1"/>
      </w:tcPr>
    </w:tblStylePr>
    <w:tblStylePr w:type="band1Vert">
      <w:tblPr/>
      <w:tcPr>
        <w:shd w:val="clear" w:color="auto" w:fill="D2D2D2" w:themeFill="text1" w:themeFillTint="33"/>
      </w:tcPr>
    </w:tblStylePr>
    <w:tblStylePr w:type="band1Horz">
      <w:tblPr/>
      <w:tcPr>
        <w:shd w:val="clear" w:color="auto" w:fill="D2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1">
    <w:name w:val="List Table 7 Colorful Accent 1"/>
    <w:basedOn w:val="Vanligtabell"/>
    <w:uiPriority w:val="52"/>
    <w:rsid w:val="009F058D"/>
    <w:rPr>
      <w:color w:val="5388AE"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EB1CA"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EB1CA"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EB1CA"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EB1CA" w:themeColor="accent1"/>
        </w:tcBorders>
        <w:shd w:val="clear" w:color="auto" w:fill="FFFFFF" w:themeFill="background1"/>
      </w:tcPr>
    </w:tblStylePr>
    <w:tblStylePr w:type="band1Vert">
      <w:tblPr/>
      <w:tcPr>
        <w:shd w:val="clear" w:color="auto" w:fill="E8EFF4" w:themeFill="accent1" w:themeFillTint="33"/>
      </w:tcPr>
    </w:tblStylePr>
    <w:tblStylePr w:type="band1Horz">
      <w:tblPr/>
      <w:tcPr>
        <w:shd w:val="clear" w:color="auto" w:fill="E8EFF4"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2">
    <w:name w:val="List Table 7 Colorful Accent 2"/>
    <w:basedOn w:val="Vanligtabell"/>
    <w:uiPriority w:val="52"/>
    <w:rsid w:val="009F058D"/>
    <w:rPr>
      <w:color w:val="56925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2B58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2B58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2B58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2B589" w:themeColor="accent2"/>
        </w:tcBorders>
        <w:shd w:val="clear" w:color="auto" w:fill="FFFFFF" w:themeFill="background1"/>
      </w:tcPr>
    </w:tblStylePr>
    <w:tblStylePr w:type="band1Vert">
      <w:tblPr/>
      <w:tcPr>
        <w:shd w:val="clear" w:color="auto" w:fill="E5F0E7" w:themeFill="accent2" w:themeFillTint="33"/>
      </w:tcPr>
    </w:tblStylePr>
    <w:tblStylePr w:type="band1Horz">
      <w:tblPr/>
      <w:tcPr>
        <w:shd w:val="clear" w:color="auto" w:fill="E5F0E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3">
    <w:name w:val="List Table 7 Colorful Accent 3"/>
    <w:basedOn w:val="Vanligtabell"/>
    <w:uiPriority w:val="52"/>
    <w:rsid w:val="009F058D"/>
    <w:rPr>
      <w:color w:val="843A23"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14F2F"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14F2F"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14F2F"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14F2F" w:themeColor="accent3"/>
        </w:tcBorders>
        <w:shd w:val="clear" w:color="auto" w:fill="FFFFFF" w:themeFill="background1"/>
      </w:tcPr>
    </w:tblStylePr>
    <w:tblStylePr w:type="band1Vert">
      <w:tblPr/>
      <w:tcPr>
        <w:shd w:val="clear" w:color="auto" w:fill="F3D9D1" w:themeFill="accent3" w:themeFillTint="33"/>
      </w:tcPr>
    </w:tblStylePr>
    <w:tblStylePr w:type="band1Horz">
      <w:tblPr/>
      <w:tcPr>
        <w:shd w:val="clear" w:color="auto" w:fill="F3D9D1"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4">
    <w:name w:val="List Table 7 Colorful Accent 4"/>
    <w:basedOn w:val="Vanligtabell"/>
    <w:uiPriority w:val="52"/>
    <w:rsid w:val="009F058D"/>
    <w:rPr>
      <w:color w:val="BF8F0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0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0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0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000" w:themeColor="accent4"/>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5">
    <w:name w:val="List Table 7 Colorful Accent 5"/>
    <w:basedOn w:val="Vanligtabell"/>
    <w:uiPriority w:val="52"/>
    <w:rsid w:val="009F058D"/>
    <w:rPr>
      <w:color w:val="0B81F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0ADFA"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0ADFA"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0ADFA"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0ADFA" w:themeColor="accent5"/>
        </w:tcBorders>
        <w:shd w:val="clear" w:color="auto" w:fill="FFFFFF" w:themeFill="background1"/>
      </w:tcPr>
    </w:tblStylePr>
    <w:tblStylePr w:type="band1Vert">
      <w:tblPr/>
      <w:tcPr>
        <w:shd w:val="clear" w:color="auto" w:fill="DFEEFE" w:themeFill="accent5" w:themeFillTint="33"/>
      </w:tcPr>
    </w:tblStylePr>
    <w:tblStylePr w:type="band1Horz">
      <w:tblPr/>
      <w:tcPr>
        <w:shd w:val="clear" w:color="auto" w:fill="DFEEF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6">
    <w:name w:val="List Table 7 Colorful Accent 6"/>
    <w:basedOn w:val="Vanligtabell"/>
    <w:uiPriority w:val="52"/>
    <w:rsid w:val="009F058D"/>
    <w:rPr>
      <w:color w:val="EE131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46464"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46464"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46464"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46464" w:themeColor="accent6"/>
        </w:tcBorders>
        <w:shd w:val="clear" w:color="auto" w:fill="FFFFFF" w:themeFill="background1"/>
      </w:tcPr>
    </w:tblStylePr>
    <w:tblStylePr w:type="band1Vert">
      <w:tblPr/>
      <w:tcPr>
        <w:shd w:val="clear" w:color="auto" w:fill="FCDFDF" w:themeFill="accent6" w:themeFillTint="33"/>
      </w:tcPr>
    </w:tblStylePr>
    <w:tblStylePr w:type="band1Horz">
      <w:tblPr/>
      <w:tcPr>
        <w:shd w:val="clear" w:color="auto" w:fill="FCDFDF"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krotekst">
    <w:name w:val="macro"/>
    <w:link w:val="MakrotekstTegn"/>
    <w:uiPriority w:val="4"/>
    <w:rsid w:val="009F058D"/>
    <w:pPr>
      <w:tabs>
        <w:tab w:val="left" w:pos="480"/>
        <w:tab w:val="left" w:pos="960"/>
        <w:tab w:val="left" w:pos="1440"/>
        <w:tab w:val="left" w:pos="1920"/>
        <w:tab w:val="left" w:pos="2400"/>
        <w:tab w:val="left" w:pos="2880"/>
        <w:tab w:val="left" w:pos="3360"/>
        <w:tab w:val="left" w:pos="3840"/>
        <w:tab w:val="left" w:pos="4320"/>
      </w:tabs>
    </w:pPr>
    <w:rPr>
      <w:rFonts w:ascii="Aptos" w:eastAsiaTheme="minorHAnsi" w:hAnsi="Aptos" w:cstheme="minorBidi"/>
    </w:rPr>
  </w:style>
  <w:style w:type="character" w:customStyle="1" w:styleId="MakrotekstTegn">
    <w:name w:val="Makrotekst Tegn"/>
    <w:basedOn w:val="Standardskriftforavsnitt"/>
    <w:link w:val="Makrotekst"/>
    <w:uiPriority w:val="4"/>
    <w:rsid w:val="00E70DA4"/>
    <w:rPr>
      <w:rFonts w:ascii="Aptos" w:eastAsiaTheme="minorHAnsi" w:hAnsi="Aptos" w:cstheme="minorBidi"/>
      <w:lang w:val="nb-NO"/>
    </w:rPr>
  </w:style>
  <w:style w:type="table" w:styleId="Middelsrutenett1">
    <w:name w:val="Medium Grid 1"/>
    <w:basedOn w:val="Vanligtabell"/>
    <w:uiPriority w:val="67"/>
    <w:semiHidden/>
    <w:unhideWhenUsed/>
    <w:rsid w:val="009F058D"/>
    <w:tblPr>
      <w:tblStyleRowBandSize w:val="1"/>
      <w:tblStyleColBandSize w:val="1"/>
      <w:tblBorders>
        <w:top w:val="single" w:sz="8"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single" w:sz="8" w:space="0" w:color="565656" w:themeColor="text1" w:themeTint="BF"/>
        <w:insideV w:val="single" w:sz="8" w:space="0" w:color="565656" w:themeColor="text1" w:themeTint="BF"/>
      </w:tblBorders>
    </w:tblPr>
    <w:tcPr>
      <w:shd w:val="clear" w:color="auto" w:fill="C7C7C7" w:themeFill="text1" w:themeFillTint="3F"/>
    </w:tcPr>
    <w:tblStylePr w:type="firstRow">
      <w:rPr>
        <w:b/>
        <w:bCs/>
      </w:rPr>
    </w:tblStylePr>
    <w:tblStylePr w:type="lastRow">
      <w:rPr>
        <w:b/>
        <w:bCs/>
      </w:rPr>
      <w:tblPr/>
      <w:tcPr>
        <w:tcBorders>
          <w:top w:val="single" w:sz="18" w:space="0" w:color="565656" w:themeColor="text1" w:themeTint="BF"/>
        </w:tcBorders>
      </w:tcPr>
    </w:tblStylePr>
    <w:tblStylePr w:type="firstCol">
      <w:rPr>
        <w:b/>
        <w:bCs/>
      </w:rPr>
    </w:tblStylePr>
    <w:tblStylePr w:type="lastCol">
      <w:rPr>
        <w:b/>
        <w:bCs/>
      </w:rPr>
    </w:tblStylePr>
    <w:tblStylePr w:type="band1Vert">
      <w:tblPr/>
      <w:tcPr>
        <w:shd w:val="clear" w:color="auto" w:fill="8E8E8E" w:themeFill="text1" w:themeFillTint="7F"/>
      </w:tcPr>
    </w:tblStylePr>
    <w:tblStylePr w:type="band1Horz">
      <w:tblPr/>
      <w:tcPr>
        <w:shd w:val="clear" w:color="auto" w:fill="8E8E8E" w:themeFill="text1" w:themeFillTint="7F"/>
      </w:tcPr>
    </w:tblStylePr>
  </w:style>
  <w:style w:type="table" w:styleId="Middelsrutenett1uthevingsfarge1">
    <w:name w:val="Medium Grid 1 Accent 1"/>
    <w:basedOn w:val="Vanligtabell"/>
    <w:uiPriority w:val="67"/>
    <w:semiHidden/>
    <w:unhideWhenUsed/>
    <w:rsid w:val="009F058D"/>
    <w:tblPr>
      <w:tblStyleRowBandSize w:val="1"/>
      <w:tblStyleColBandSize w:val="1"/>
      <w:tblBorders>
        <w:top w:val="single" w:sz="8"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single" w:sz="8" w:space="0" w:color="AAC4D7" w:themeColor="accent1" w:themeTint="BF"/>
        <w:insideV w:val="single" w:sz="8" w:space="0" w:color="AAC4D7" w:themeColor="accent1" w:themeTint="BF"/>
      </w:tblBorders>
    </w:tblPr>
    <w:tcPr>
      <w:shd w:val="clear" w:color="auto" w:fill="E2EBF1" w:themeFill="accent1" w:themeFillTint="3F"/>
    </w:tcPr>
    <w:tblStylePr w:type="firstRow">
      <w:rPr>
        <w:b/>
        <w:bCs/>
      </w:rPr>
    </w:tblStylePr>
    <w:tblStylePr w:type="lastRow">
      <w:rPr>
        <w:b/>
        <w:bCs/>
      </w:rPr>
      <w:tblPr/>
      <w:tcPr>
        <w:tcBorders>
          <w:top w:val="single" w:sz="18" w:space="0" w:color="AAC4D7" w:themeColor="accent1" w:themeTint="BF"/>
        </w:tcBorders>
      </w:tcPr>
    </w:tblStylePr>
    <w:tblStylePr w:type="firstCol">
      <w:rPr>
        <w:b/>
        <w:bCs/>
      </w:rPr>
    </w:tblStylePr>
    <w:tblStylePr w:type="lastCol">
      <w:rPr>
        <w:b/>
        <w:bCs/>
      </w:rPr>
    </w:tblStylePr>
    <w:tblStylePr w:type="band1Vert">
      <w:tblPr/>
      <w:tcPr>
        <w:shd w:val="clear" w:color="auto" w:fill="C6D7E4" w:themeFill="accent1" w:themeFillTint="7F"/>
      </w:tcPr>
    </w:tblStylePr>
    <w:tblStylePr w:type="band1Horz">
      <w:tblPr/>
      <w:tcPr>
        <w:shd w:val="clear" w:color="auto" w:fill="C6D7E4" w:themeFill="accent1" w:themeFillTint="7F"/>
      </w:tcPr>
    </w:tblStylePr>
  </w:style>
  <w:style w:type="table" w:styleId="Middelsrutenett1uthevingsfarge2">
    <w:name w:val="Medium Grid 1 Accent 2"/>
    <w:basedOn w:val="Vanligtabell"/>
    <w:uiPriority w:val="67"/>
    <w:semiHidden/>
    <w:unhideWhenUsed/>
    <w:rsid w:val="009F058D"/>
    <w:tblPr>
      <w:tblStyleRowBandSize w:val="1"/>
      <w:tblStyleColBandSize w:val="1"/>
      <w:tblBorders>
        <w:top w:val="single" w:sz="8"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single" w:sz="8" w:space="0" w:color="A1C7A6" w:themeColor="accent2" w:themeTint="BF"/>
        <w:insideV w:val="single" w:sz="8" w:space="0" w:color="A1C7A6" w:themeColor="accent2" w:themeTint="BF"/>
      </w:tblBorders>
    </w:tblPr>
    <w:tcPr>
      <w:shd w:val="clear" w:color="auto" w:fill="E0ECE1" w:themeFill="accent2" w:themeFillTint="3F"/>
    </w:tcPr>
    <w:tblStylePr w:type="firstRow">
      <w:rPr>
        <w:b/>
        <w:bCs/>
      </w:rPr>
    </w:tblStylePr>
    <w:tblStylePr w:type="lastRow">
      <w:rPr>
        <w:b/>
        <w:bCs/>
      </w:rPr>
      <w:tblPr/>
      <w:tcPr>
        <w:tcBorders>
          <w:top w:val="single" w:sz="18" w:space="0" w:color="A1C7A6" w:themeColor="accent2" w:themeTint="BF"/>
        </w:tcBorders>
      </w:tcPr>
    </w:tblStylePr>
    <w:tblStylePr w:type="firstCol">
      <w:rPr>
        <w:b/>
        <w:bCs/>
      </w:rPr>
    </w:tblStylePr>
    <w:tblStylePr w:type="lastCol">
      <w:rPr>
        <w:b/>
        <w:bCs/>
      </w:rPr>
    </w:tblStylePr>
    <w:tblStylePr w:type="band1Vert">
      <w:tblPr/>
      <w:tcPr>
        <w:shd w:val="clear" w:color="auto" w:fill="C0DAC4" w:themeFill="accent2" w:themeFillTint="7F"/>
      </w:tcPr>
    </w:tblStylePr>
    <w:tblStylePr w:type="band1Horz">
      <w:tblPr/>
      <w:tcPr>
        <w:shd w:val="clear" w:color="auto" w:fill="C0DAC4" w:themeFill="accent2" w:themeFillTint="7F"/>
      </w:tcPr>
    </w:tblStylePr>
  </w:style>
  <w:style w:type="table" w:styleId="Middelsrutenett1uthevingsfarge3">
    <w:name w:val="Medium Grid 1 Accent 3"/>
    <w:basedOn w:val="Vanligtabell"/>
    <w:uiPriority w:val="67"/>
    <w:semiHidden/>
    <w:unhideWhenUsed/>
    <w:rsid w:val="009F058D"/>
    <w:tblPr>
      <w:tblStyleRowBandSize w:val="1"/>
      <w:tblStyleColBandSize w:val="1"/>
      <w:tblBorders>
        <w:top w:val="single" w:sz="8"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single" w:sz="8" w:space="0" w:color="D27355" w:themeColor="accent3" w:themeTint="BF"/>
        <w:insideV w:val="single" w:sz="8" w:space="0" w:color="D27355" w:themeColor="accent3" w:themeTint="BF"/>
      </w:tblBorders>
    </w:tblPr>
    <w:tcPr>
      <w:shd w:val="clear" w:color="auto" w:fill="F0D1C7" w:themeFill="accent3" w:themeFillTint="3F"/>
    </w:tcPr>
    <w:tblStylePr w:type="firstRow">
      <w:rPr>
        <w:b/>
        <w:bCs/>
      </w:rPr>
    </w:tblStylePr>
    <w:tblStylePr w:type="lastRow">
      <w:rPr>
        <w:b/>
        <w:bCs/>
      </w:rPr>
      <w:tblPr/>
      <w:tcPr>
        <w:tcBorders>
          <w:top w:val="single" w:sz="18" w:space="0" w:color="D27355" w:themeColor="accent3" w:themeTint="BF"/>
        </w:tcBorders>
      </w:tcPr>
    </w:tblStylePr>
    <w:tblStylePr w:type="firstCol">
      <w:rPr>
        <w:b/>
        <w:bCs/>
      </w:rPr>
    </w:tblStylePr>
    <w:tblStylePr w:type="lastCol">
      <w:rPr>
        <w:b/>
        <w:bCs/>
      </w:rPr>
    </w:tblStylePr>
    <w:tblStylePr w:type="band1Vert">
      <w:tblPr/>
      <w:tcPr>
        <w:shd w:val="clear" w:color="auto" w:fill="E1A28E" w:themeFill="accent3" w:themeFillTint="7F"/>
      </w:tcPr>
    </w:tblStylePr>
    <w:tblStylePr w:type="band1Horz">
      <w:tblPr/>
      <w:tcPr>
        <w:shd w:val="clear" w:color="auto" w:fill="E1A28E" w:themeFill="accent3" w:themeFillTint="7F"/>
      </w:tcPr>
    </w:tblStylePr>
  </w:style>
  <w:style w:type="table" w:styleId="Middelsrutenett1uthevingsfarge4">
    <w:name w:val="Medium Grid 1 Accent 4"/>
    <w:basedOn w:val="Vanligtabell"/>
    <w:uiPriority w:val="67"/>
    <w:semiHidden/>
    <w:unhideWhenUsed/>
    <w:rsid w:val="009F058D"/>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insideV w:val="single" w:sz="8" w:space="0" w:color="FFCF40" w:themeColor="accent4" w:themeTint="BF"/>
      </w:tblBorders>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iddelsrutenett1uthevingsfarge5">
    <w:name w:val="Medium Grid 1 Accent 5"/>
    <w:basedOn w:val="Vanligtabell"/>
    <w:uiPriority w:val="67"/>
    <w:semiHidden/>
    <w:unhideWhenUsed/>
    <w:rsid w:val="009F058D"/>
    <w:tblPr>
      <w:tblStyleRowBandSize w:val="1"/>
      <w:tblStyleColBandSize w:val="1"/>
      <w:tblBorders>
        <w:top w:val="single" w:sz="8"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single" w:sz="8" w:space="0" w:color="87C1FB" w:themeColor="accent5" w:themeTint="BF"/>
        <w:insideV w:val="single" w:sz="8" w:space="0" w:color="87C1FB" w:themeColor="accent5" w:themeTint="BF"/>
      </w:tblBorders>
    </w:tblPr>
    <w:tcPr>
      <w:shd w:val="clear" w:color="auto" w:fill="D7EAFD" w:themeFill="accent5" w:themeFillTint="3F"/>
    </w:tcPr>
    <w:tblStylePr w:type="firstRow">
      <w:rPr>
        <w:b/>
        <w:bCs/>
      </w:rPr>
    </w:tblStylePr>
    <w:tblStylePr w:type="lastRow">
      <w:rPr>
        <w:b/>
        <w:bCs/>
      </w:rPr>
      <w:tblPr/>
      <w:tcPr>
        <w:tcBorders>
          <w:top w:val="single" w:sz="18" w:space="0" w:color="87C1FB" w:themeColor="accent5" w:themeTint="BF"/>
        </w:tcBorders>
      </w:tcPr>
    </w:tblStylePr>
    <w:tblStylePr w:type="firstCol">
      <w:rPr>
        <w:b/>
        <w:bCs/>
      </w:rPr>
    </w:tblStylePr>
    <w:tblStylePr w:type="lastCol">
      <w:rPr>
        <w:b/>
        <w:bCs/>
      </w:rPr>
    </w:tblStylePr>
    <w:tblStylePr w:type="band1Vert">
      <w:tblPr/>
      <w:tcPr>
        <w:shd w:val="clear" w:color="auto" w:fill="AFD5FC" w:themeFill="accent5" w:themeFillTint="7F"/>
      </w:tcPr>
    </w:tblStylePr>
    <w:tblStylePr w:type="band1Horz">
      <w:tblPr/>
      <w:tcPr>
        <w:shd w:val="clear" w:color="auto" w:fill="AFD5FC" w:themeFill="accent5" w:themeFillTint="7F"/>
      </w:tcPr>
    </w:tblStylePr>
  </w:style>
  <w:style w:type="table" w:styleId="Middelsrutenett1uthevingsfarge6">
    <w:name w:val="Medium Grid 1 Accent 6"/>
    <w:basedOn w:val="Vanligtabell"/>
    <w:uiPriority w:val="67"/>
    <w:semiHidden/>
    <w:unhideWhenUsed/>
    <w:rsid w:val="009F058D"/>
    <w:tblPr>
      <w:tblStyleRowBandSize w:val="1"/>
      <w:tblStyleColBandSize w:val="1"/>
      <w:tblBorders>
        <w:top w:val="single" w:sz="8"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single" w:sz="8" w:space="0" w:color="F68A8A" w:themeColor="accent6" w:themeTint="BF"/>
        <w:insideV w:val="single" w:sz="8" w:space="0" w:color="F68A8A" w:themeColor="accent6" w:themeTint="BF"/>
      </w:tblBorders>
    </w:tblPr>
    <w:tcPr>
      <w:shd w:val="clear" w:color="auto" w:fill="FCD8D8" w:themeFill="accent6" w:themeFillTint="3F"/>
    </w:tcPr>
    <w:tblStylePr w:type="firstRow">
      <w:rPr>
        <w:b/>
        <w:bCs/>
      </w:rPr>
    </w:tblStylePr>
    <w:tblStylePr w:type="lastRow">
      <w:rPr>
        <w:b/>
        <w:bCs/>
      </w:rPr>
      <w:tblPr/>
      <w:tcPr>
        <w:tcBorders>
          <w:top w:val="single" w:sz="18" w:space="0" w:color="F68A8A" w:themeColor="accent6" w:themeTint="BF"/>
        </w:tcBorders>
      </w:tcPr>
    </w:tblStylePr>
    <w:tblStylePr w:type="firstCol">
      <w:rPr>
        <w:b/>
        <w:bCs/>
      </w:rPr>
    </w:tblStylePr>
    <w:tblStylePr w:type="lastCol">
      <w:rPr>
        <w:b/>
        <w:bCs/>
      </w:rPr>
    </w:tblStylePr>
    <w:tblStylePr w:type="band1Vert">
      <w:tblPr/>
      <w:tcPr>
        <w:shd w:val="clear" w:color="auto" w:fill="F9B1B1" w:themeFill="accent6" w:themeFillTint="7F"/>
      </w:tcPr>
    </w:tblStylePr>
    <w:tblStylePr w:type="band1Horz">
      <w:tblPr/>
      <w:tcPr>
        <w:shd w:val="clear" w:color="auto" w:fill="F9B1B1" w:themeFill="accent6" w:themeFillTint="7F"/>
      </w:tcPr>
    </w:tblStylePr>
  </w:style>
  <w:style w:type="table" w:styleId="Middelsrutenett2">
    <w:name w:val="Medium Grid 2"/>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insideH w:val="single" w:sz="8" w:space="0" w:color="1E1E1E" w:themeColor="text1"/>
        <w:insideV w:val="single" w:sz="8" w:space="0" w:color="1E1E1E" w:themeColor="text1"/>
      </w:tblBorders>
    </w:tblPr>
    <w:tcPr>
      <w:shd w:val="clear" w:color="auto" w:fill="C7C7C7" w:themeFill="text1" w:themeFillTint="3F"/>
    </w:tcPr>
    <w:tblStylePr w:type="firstRow">
      <w:rPr>
        <w:b/>
        <w:bCs/>
        <w:color w:val="1E1E1E" w:themeColor="text1"/>
      </w:rPr>
      <w:tblPr/>
      <w:tcPr>
        <w:shd w:val="clear" w:color="auto" w:fill="E8E8E8" w:themeFill="text1"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D2D2D2" w:themeFill="text1" w:themeFillTint="33"/>
      </w:tcPr>
    </w:tblStylePr>
    <w:tblStylePr w:type="band1Vert">
      <w:tblPr/>
      <w:tcPr>
        <w:shd w:val="clear" w:color="auto" w:fill="8E8E8E" w:themeFill="text1" w:themeFillTint="7F"/>
      </w:tcPr>
    </w:tblStylePr>
    <w:tblStylePr w:type="band1Horz">
      <w:tblPr/>
      <w:tcPr>
        <w:tcBorders>
          <w:insideH w:val="single" w:sz="6" w:space="0" w:color="1E1E1E" w:themeColor="text1"/>
          <w:insideV w:val="single" w:sz="6" w:space="0" w:color="1E1E1E" w:themeColor="text1"/>
        </w:tcBorders>
        <w:shd w:val="clear" w:color="auto" w:fill="8E8E8E" w:themeFill="text1" w:themeFillTint="7F"/>
      </w:tcPr>
    </w:tblStylePr>
    <w:tblStylePr w:type="nwCell">
      <w:tblPr/>
      <w:tcPr>
        <w:shd w:val="clear" w:color="auto" w:fill="FFFFFF" w:themeFill="background1"/>
      </w:tcPr>
    </w:tblStylePr>
  </w:style>
  <w:style w:type="table" w:styleId="Middelsrutenett2uthevingsfarge1">
    <w:name w:val="Medium Grid 2 Accent 1"/>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insideH w:val="single" w:sz="8" w:space="0" w:color="8EB1CA" w:themeColor="accent1"/>
        <w:insideV w:val="single" w:sz="8" w:space="0" w:color="8EB1CA" w:themeColor="accent1"/>
      </w:tblBorders>
    </w:tblPr>
    <w:tcPr>
      <w:shd w:val="clear" w:color="auto" w:fill="E2EBF1" w:themeFill="accent1" w:themeFillTint="3F"/>
    </w:tcPr>
    <w:tblStylePr w:type="firstRow">
      <w:rPr>
        <w:b/>
        <w:bCs/>
        <w:color w:val="1E1E1E" w:themeColor="text1"/>
      </w:rPr>
      <w:tblPr/>
      <w:tcPr>
        <w:shd w:val="clear" w:color="auto" w:fill="F3F7F9" w:themeFill="accent1"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E8EFF4" w:themeFill="accent1" w:themeFillTint="33"/>
      </w:tcPr>
    </w:tblStylePr>
    <w:tblStylePr w:type="band1Vert">
      <w:tblPr/>
      <w:tcPr>
        <w:shd w:val="clear" w:color="auto" w:fill="C6D7E4" w:themeFill="accent1" w:themeFillTint="7F"/>
      </w:tcPr>
    </w:tblStylePr>
    <w:tblStylePr w:type="band1Horz">
      <w:tblPr/>
      <w:tcPr>
        <w:tcBorders>
          <w:insideH w:val="single" w:sz="6" w:space="0" w:color="8EB1CA" w:themeColor="accent1"/>
          <w:insideV w:val="single" w:sz="6" w:space="0" w:color="8EB1CA" w:themeColor="accent1"/>
        </w:tcBorders>
        <w:shd w:val="clear" w:color="auto" w:fill="C6D7E4" w:themeFill="accent1" w:themeFillTint="7F"/>
      </w:tcPr>
    </w:tblStylePr>
    <w:tblStylePr w:type="nwCell">
      <w:tblPr/>
      <w:tcPr>
        <w:shd w:val="clear" w:color="auto" w:fill="FFFFFF" w:themeFill="background1"/>
      </w:tcPr>
    </w:tblStylePr>
  </w:style>
  <w:style w:type="table" w:styleId="Middelsrutenett2uthevingsfarge2">
    <w:name w:val="Medium Grid 2 Accent 2"/>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insideH w:val="single" w:sz="8" w:space="0" w:color="82B589" w:themeColor="accent2"/>
        <w:insideV w:val="single" w:sz="8" w:space="0" w:color="82B589" w:themeColor="accent2"/>
      </w:tblBorders>
    </w:tblPr>
    <w:tcPr>
      <w:shd w:val="clear" w:color="auto" w:fill="E0ECE1" w:themeFill="accent2" w:themeFillTint="3F"/>
    </w:tcPr>
    <w:tblStylePr w:type="firstRow">
      <w:rPr>
        <w:b/>
        <w:bCs/>
        <w:color w:val="1E1E1E" w:themeColor="text1"/>
      </w:rPr>
      <w:tblPr/>
      <w:tcPr>
        <w:shd w:val="clear" w:color="auto" w:fill="F2F7F3" w:themeFill="accent2"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E5F0E7" w:themeFill="accent2" w:themeFillTint="33"/>
      </w:tcPr>
    </w:tblStylePr>
    <w:tblStylePr w:type="band1Vert">
      <w:tblPr/>
      <w:tcPr>
        <w:shd w:val="clear" w:color="auto" w:fill="C0DAC4" w:themeFill="accent2" w:themeFillTint="7F"/>
      </w:tcPr>
    </w:tblStylePr>
    <w:tblStylePr w:type="band1Horz">
      <w:tblPr/>
      <w:tcPr>
        <w:tcBorders>
          <w:insideH w:val="single" w:sz="6" w:space="0" w:color="82B589" w:themeColor="accent2"/>
          <w:insideV w:val="single" w:sz="6" w:space="0" w:color="82B589" w:themeColor="accent2"/>
        </w:tcBorders>
        <w:shd w:val="clear" w:color="auto" w:fill="C0DAC4" w:themeFill="accent2" w:themeFillTint="7F"/>
      </w:tcPr>
    </w:tblStylePr>
    <w:tblStylePr w:type="nwCell">
      <w:tblPr/>
      <w:tcPr>
        <w:shd w:val="clear" w:color="auto" w:fill="FFFFFF" w:themeFill="background1"/>
      </w:tcPr>
    </w:tblStylePr>
  </w:style>
  <w:style w:type="table" w:styleId="Middelsrutenett2uthevingsfarge3">
    <w:name w:val="Medium Grid 2 Accent 3"/>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insideH w:val="single" w:sz="8" w:space="0" w:color="B14F2F" w:themeColor="accent3"/>
        <w:insideV w:val="single" w:sz="8" w:space="0" w:color="B14F2F" w:themeColor="accent3"/>
      </w:tblBorders>
    </w:tblPr>
    <w:tcPr>
      <w:shd w:val="clear" w:color="auto" w:fill="F0D1C7" w:themeFill="accent3" w:themeFillTint="3F"/>
    </w:tcPr>
    <w:tblStylePr w:type="firstRow">
      <w:rPr>
        <w:b/>
        <w:bCs/>
        <w:color w:val="1E1E1E" w:themeColor="text1"/>
      </w:rPr>
      <w:tblPr/>
      <w:tcPr>
        <w:shd w:val="clear" w:color="auto" w:fill="F9ECE8" w:themeFill="accent3"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F3D9D1" w:themeFill="accent3" w:themeFillTint="33"/>
      </w:tcPr>
    </w:tblStylePr>
    <w:tblStylePr w:type="band1Vert">
      <w:tblPr/>
      <w:tcPr>
        <w:shd w:val="clear" w:color="auto" w:fill="E1A28E" w:themeFill="accent3" w:themeFillTint="7F"/>
      </w:tcPr>
    </w:tblStylePr>
    <w:tblStylePr w:type="band1Horz">
      <w:tblPr/>
      <w:tcPr>
        <w:tcBorders>
          <w:insideH w:val="single" w:sz="6" w:space="0" w:color="B14F2F" w:themeColor="accent3"/>
          <w:insideV w:val="single" w:sz="6" w:space="0" w:color="B14F2F" w:themeColor="accent3"/>
        </w:tcBorders>
        <w:shd w:val="clear" w:color="auto" w:fill="E1A28E" w:themeFill="accent3" w:themeFillTint="7F"/>
      </w:tcPr>
    </w:tblStylePr>
    <w:tblStylePr w:type="nwCell">
      <w:tblPr/>
      <w:tcPr>
        <w:shd w:val="clear" w:color="auto" w:fill="FFFFFF" w:themeFill="background1"/>
      </w:tcPr>
    </w:tblStylePr>
  </w:style>
  <w:style w:type="table" w:styleId="Middelsrutenett2uthevingsfarge4">
    <w:name w:val="Medium Grid 2 Accent 4"/>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cPr>
      <w:shd w:val="clear" w:color="auto" w:fill="FFEFC0" w:themeFill="accent4" w:themeFillTint="3F"/>
    </w:tcPr>
    <w:tblStylePr w:type="firstRow">
      <w:rPr>
        <w:b/>
        <w:bCs/>
        <w:color w:val="1E1E1E" w:themeColor="text1"/>
      </w:rPr>
      <w:tblPr/>
      <w:tcPr>
        <w:shd w:val="clear" w:color="auto" w:fill="FFF8E6" w:themeFill="accent4"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iddelsrutenett2uthevingsfarge5">
    <w:name w:val="Medium Grid 2 Accent 5"/>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insideH w:val="single" w:sz="8" w:space="0" w:color="60ADFA" w:themeColor="accent5"/>
        <w:insideV w:val="single" w:sz="8" w:space="0" w:color="60ADFA" w:themeColor="accent5"/>
      </w:tblBorders>
    </w:tblPr>
    <w:tcPr>
      <w:shd w:val="clear" w:color="auto" w:fill="D7EAFD" w:themeFill="accent5" w:themeFillTint="3F"/>
    </w:tcPr>
    <w:tblStylePr w:type="firstRow">
      <w:rPr>
        <w:b/>
        <w:bCs/>
        <w:color w:val="1E1E1E" w:themeColor="text1"/>
      </w:rPr>
      <w:tblPr/>
      <w:tcPr>
        <w:shd w:val="clear" w:color="auto" w:fill="EFF6FE" w:themeFill="accent5"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DFEEFE" w:themeFill="accent5" w:themeFillTint="33"/>
      </w:tcPr>
    </w:tblStylePr>
    <w:tblStylePr w:type="band1Vert">
      <w:tblPr/>
      <w:tcPr>
        <w:shd w:val="clear" w:color="auto" w:fill="AFD5FC" w:themeFill="accent5" w:themeFillTint="7F"/>
      </w:tcPr>
    </w:tblStylePr>
    <w:tblStylePr w:type="band1Horz">
      <w:tblPr/>
      <w:tcPr>
        <w:tcBorders>
          <w:insideH w:val="single" w:sz="6" w:space="0" w:color="60ADFA" w:themeColor="accent5"/>
          <w:insideV w:val="single" w:sz="6" w:space="0" w:color="60ADFA" w:themeColor="accent5"/>
        </w:tcBorders>
        <w:shd w:val="clear" w:color="auto" w:fill="AFD5FC" w:themeFill="accent5" w:themeFillTint="7F"/>
      </w:tcPr>
    </w:tblStylePr>
    <w:tblStylePr w:type="nwCell">
      <w:tblPr/>
      <w:tcPr>
        <w:shd w:val="clear" w:color="auto" w:fill="FFFFFF" w:themeFill="background1"/>
      </w:tcPr>
    </w:tblStylePr>
  </w:style>
  <w:style w:type="table" w:styleId="Middelsrutenett2uthevingsfarge6">
    <w:name w:val="Medium Grid 2 Accent 6"/>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insideH w:val="single" w:sz="8" w:space="0" w:color="F46464" w:themeColor="accent6"/>
        <w:insideV w:val="single" w:sz="8" w:space="0" w:color="F46464" w:themeColor="accent6"/>
      </w:tblBorders>
    </w:tblPr>
    <w:tcPr>
      <w:shd w:val="clear" w:color="auto" w:fill="FCD8D8" w:themeFill="accent6" w:themeFillTint="3F"/>
    </w:tcPr>
    <w:tblStylePr w:type="firstRow">
      <w:rPr>
        <w:b/>
        <w:bCs/>
        <w:color w:val="1E1E1E" w:themeColor="text1"/>
      </w:rPr>
      <w:tblPr/>
      <w:tcPr>
        <w:shd w:val="clear" w:color="auto" w:fill="FEEFEF" w:themeFill="accent6"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FCDFDF" w:themeFill="accent6" w:themeFillTint="33"/>
      </w:tcPr>
    </w:tblStylePr>
    <w:tblStylePr w:type="band1Vert">
      <w:tblPr/>
      <w:tcPr>
        <w:shd w:val="clear" w:color="auto" w:fill="F9B1B1" w:themeFill="accent6" w:themeFillTint="7F"/>
      </w:tcPr>
    </w:tblStylePr>
    <w:tblStylePr w:type="band1Horz">
      <w:tblPr/>
      <w:tcPr>
        <w:tcBorders>
          <w:insideH w:val="single" w:sz="6" w:space="0" w:color="F46464" w:themeColor="accent6"/>
          <w:insideV w:val="single" w:sz="6" w:space="0" w:color="F46464" w:themeColor="accent6"/>
        </w:tcBorders>
        <w:shd w:val="clear" w:color="auto" w:fill="F9B1B1" w:themeFill="accent6" w:themeFillTint="7F"/>
      </w:tcPr>
    </w:tblStylePr>
    <w:tblStylePr w:type="nwCell">
      <w:tblPr/>
      <w:tcPr>
        <w:shd w:val="clear" w:color="auto" w:fill="FFFFFF" w:themeFill="background1"/>
      </w:tcPr>
    </w:tblStylePr>
  </w:style>
  <w:style w:type="table" w:styleId="Middelsrutenett3">
    <w:name w:val="Medium Grid 3"/>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7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E1E1E"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E1E1E"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E1E1E"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E1E1E"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E8E8E"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E8E8E" w:themeFill="text1" w:themeFillTint="7F"/>
      </w:tcPr>
    </w:tblStylePr>
  </w:style>
  <w:style w:type="table" w:styleId="Middelsrutenett3uthevingsfarge1">
    <w:name w:val="Medium Grid 3 Accent 1"/>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2EBF1"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EB1CA"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EB1CA"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EB1CA"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EB1CA"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6D7E4"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6D7E4" w:themeFill="accent1" w:themeFillTint="7F"/>
      </w:tcPr>
    </w:tblStylePr>
  </w:style>
  <w:style w:type="table" w:styleId="Middelsrutenett3uthevingsfarge2">
    <w:name w:val="Medium Grid 3 Accent 2"/>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0ECE1"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2B58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2B58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2B58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2B58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0DAC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0DAC4" w:themeFill="accent2" w:themeFillTint="7F"/>
      </w:tcPr>
    </w:tblStylePr>
  </w:style>
  <w:style w:type="table" w:styleId="Middelsrutenett3uthevingsfarge3">
    <w:name w:val="Medium Grid 3 Accent 3"/>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0D1C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14F2F"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14F2F"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14F2F"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14F2F"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1A28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1A28E" w:themeFill="accent3" w:themeFillTint="7F"/>
      </w:tcPr>
    </w:tblStylePr>
  </w:style>
  <w:style w:type="table" w:styleId="Middelsrutenett3uthevingsfarge4">
    <w:name w:val="Medium Grid 3 Accent 4"/>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DF80" w:themeFill="accent4" w:themeFillTint="7F"/>
      </w:tcPr>
    </w:tblStylePr>
  </w:style>
  <w:style w:type="table" w:styleId="Middelsrutenett3uthevingsfarge5">
    <w:name w:val="Medium Grid 3 Accent 5"/>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7EAFD"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0ADFA"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0ADFA"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0ADFA"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0ADFA"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FD5FC"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FD5FC" w:themeFill="accent5" w:themeFillTint="7F"/>
      </w:tcPr>
    </w:tblStylePr>
  </w:style>
  <w:style w:type="table" w:styleId="Middelsrutenett3uthevingsfarge6">
    <w:name w:val="Medium Grid 3 Accent 6"/>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CD8D8"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46464"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46464"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46464"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46464"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9B1B1"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9B1B1" w:themeFill="accent6" w:themeFillTint="7F"/>
      </w:tcPr>
    </w:tblStylePr>
  </w:style>
  <w:style w:type="table" w:styleId="Middelsliste1">
    <w:name w:val="Medium List 1"/>
    <w:basedOn w:val="Vanligtabell"/>
    <w:uiPriority w:val="65"/>
    <w:semiHidden/>
    <w:unhideWhenUsed/>
    <w:rsid w:val="009F058D"/>
    <w:rPr>
      <w:color w:val="1E1E1E" w:themeColor="text1"/>
    </w:rPr>
    <w:tblPr>
      <w:tblStyleRowBandSize w:val="1"/>
      <w:tblStyleColBandSize w:val="1"/>
      <w:tblBorders>
        <w:top w:val="single" w:sz="8" w:space="0" w:color="1E1E1E" w:themeColor="text1"/>
        <w:bottom w:val="single" w:sz="8" w:space="0" w:color="1E1E1E" w:themeColor="text1"/>
      </w:tblBorders>
    </w:tblPr>
    <w:tblStylePr w:type="firstRow">
      <w:rPr>
        <w:rFonts w:asciiTheme="majorHAnsi" w:eastAsiaTheme="majorEastAsia" w:hAnsiTheme="majorHAnsi" w:cstheme="majorBidi"/>
      </w:rPr>
      <w:tblPr/>
      <w:tcPr>
        <w:tcBorders>
          <w:top w:val="nil"/>
          <w:bottom w:val="single" w:sz="8" w:space="0" w:color="1E1E1E" w:themeColor="text1"/>
        </w:tcBorders>
      </w:tcPr>
    </w:tblStylePr>
    <w:tblStylePr w:type="lastRow">
      <w:rPr>
        <w:b/>
        <w:bCs/>
        <w:color w:val="EA8C27" w:themeColor="text2"/>
      </w:rPr>
      <w:tblPr/>
      <w:tcPr>
        <w:tcBorders>
          <w:top w:val="single" w:sz="8" w:space="0" w:color="1E1E1E" w:themeColor="text1"/>
          <w:bottom w:val="single" w:sz="8" w:space="0" w:color="1E1E1E" w:themeColor="text1"/>
        </w:tcBorders>
      </w:tcPr>
    </w:tblStylePr>
    <w:tblStylePr w:type="firstCol">
      <w:rPr>
        <w:b/>
        <w:bCs/>
      </w:rPr>
    </w:tblStylePr>
    <w:tblStylePr w:type="lastCol">
      <w:rPr>
        <w:b/>
        <w:bCs/>
      </w:rPr>
      <w:tblPr/>
      <w:tcPr>
        <w:tcBorders>
          <w:top w:val="single" w:sz="8" w:space="0" w:color="1E1E1E" w:themeColor="text1"/>
          <w:bottom w:val="single" w:sz="8" w:space="0" w:color="1E1E1E" w:themeColor="text1"/>
        </w:tcBorders>
      </w:tcPr>
    </w:tblStylePr>
    <w:tblStylePr w:type="band1Vert">
      <w:tblPr/>
      <w:tcPr>
        <w:shd w:val="clear" w:color="auto" w:fill="C7C7C7" w:themeFill="text1" w:themeFillTint="3F"/>
      </w:tcPr>
    </w:tblStylePr>
    <w:tblStylePr w:type="band1Horz">
      <w:tblPr/>
      <w:tcPr>
        <w:shd w:val="clear" w:color="auto" w:fill="C7C7C7" w:themeFill="text1" w:themeFillTint="3F"/>
      </w:tcPr>
    </w:tblStylePr>
  </w:style>
  <w:style w:type="table" w:styleId="Middelsliste1uthevingsfarge1">
    <w:name w:val="Medium List 1 Accent 1"/>
    <w:basedOn w:val="Vanligtabell"/>
    <w:uiPriority w:val="65"/>
    <w:semiHidden/>
    <w:unhideWhenUsed/>
    <w:rsid w:val="009F058D"/>
    <w:rPr>
      <w:color w:val="1E1E1E" w:themeColor="text1"/>
    </w:rPr>
    <w:tblPr>
      <w:tblStyleRowBandSize w:val="1"/>
      <w:tblStyleColBandSize w:val="1"/>
      <w:tblBorders>
        <w:top w:val="single" w:sz="8" w:space="0" w:color="8EB1CA" w:themeColor="accent1"/>
        <w:bottom w:val="single" w:sz="8" w:space="0" w:color="8EB1CA" w:themeColor="accent1"/>
      </w:tblBorders>
    </w:tblPr>
    <w:tblStylePr w:type="firstRow">
      <w:rPr>
        <w:rFonts w:asciiTheme="majorHAnsi" w:eastAsiaTheme="majorEastAsia" w:hAnsiTheme="majorHAnsi" w:cstheme="majorBidi"/>
      </w:rPr>
      <w:tblPr/>
      <w:tcPr>
        <w:tcBorders>
          <w:top w:val="nil"/>
          <w:bottom w:val="single" w:sz="8" w:space="0" w:color="8EB1CA" w:themeColor="accent1"/>
        </w:tcBorders>
      </w:tcPr>
    </w:tblStylePr>
    <w:tblStylePr w:type="lastRow">
      <w:rPr>
        <w:b/>
        <w:bCs/>
        <w:color w:val="EA8C27" w:themeColor="text2"/>
      </w:rPr>
      <w:tblPr/>
      <w:tcPr>
        <w:tcBorders>
          <w:top w:val="single" w:sz="8" w:space="0" w:color="8EB1CA" w:themeColor="accent1"/>
          <w:bottom w:val="single" w:sz="8" w:space="0" w:color="8EB1CA" w:themeColor="accent1"/>
        </w:tcBorders>
      </w:tcPr>
    </w:tblStylePr>
    <w:tblStylePr w:type="firstCol">
      <w:rPr>
        <w:b/>
        <w:bCs/>
      </w:rPr>
    </w:tblStylePr>
    <w:tblStylePr w:type="lastCol">
      <w:rPr>
        <w:b/>
        <w:bCs/>
      </w:rPr>
      <w:tblPr/>
      <w:tcPr>
        <w:tcBorders>
          <w:top w:val="single" w:sz="8" w:space="0" w:color="8EB1CA" w:themeColor="accent1"/>
          <w:bottom w:val="single" w:sz="8" w:space="0" w:color="8EB1CA" w:themeColor="accent1"/>
        </w:tcBorders>
      </w:tcPr>
    </w:tblStylePr>
    <w:tblStylePr w:type="band1Vert">
      <w:tblPr/>
      <w:tcPr>
        <w:shd w:val="clear" w:color="auto" w:fill="E2EBF1" w:themeFill="accent1" w:themeFillTint="3F"/>
      </w:tcPr>
    </w:tblStylePr>
    <w:tblStylePr w:type="band1Horz">
      <w:tblPr/>
      <w:tcPr>
        <w:shd w:val="clear" w:color="auto" w:fill="E2EBF1" w:themeFill="accent1" w:themeFillTint="3F"/>
      </w:tcPr>
    </w:tblStylePr>
  </w:style>
  <w:style w:type="table" w:styleId="Middelsliste1uthevingsfarge2">
    <w:name w:val="Medium List 1 Accent 2"/>
    <w:basedOn w:val="Vanligtabell"/>
    <w:uiPriority w:val="65"/>
    <w:semiHidden/>
    <w:unhideWhenUsed/>
    <w:rsid w:val="009F058D"/>
    <w:rPr>
      <w:color w:val="1E1E1E" w:themeColor="text1"/>
    </w:rPr>
    <w:tblPr>
      <w:tblStyleRowBandSize w:val="1"/>
      <w:tblStyleColBandSize w:val="1"/>
      <w:tblBorders>
        <w:top w:val="single" w:sz="8" w:space="0" w:color="82B589" w:themeColor="accent2"/>
        <w:bottom w:val="single" w:sz="8" w:space="0" w:color="82B589" w:themeColor="accent2"/>
      </w:tblBorders>
    </w:tblPr>
    <w:tblStylePr w:type="firstRow">
      <w:rPr>
        <w:rFonts w:asciiTheme="majorHAnsi" w:eastAsiaTheme="majorEastAsia" w:hAnsiTheme="majorHAnsi" w:cstheme="majorBidi"/>
      </w:rPr>
      <w:tblPr/>
      <w:tcPr>
        <w:tcBorders>
          <w:top w:val="nil"/>
          <w:bottom w:val="single" w:sz="8" w:space="0" w:color="82B589" w:themeColor="accent2"/>
        </w:tcBorders>
      </w:tcPr>
    </w:tblStylePr>
    <w:tblStylePr w:type="lastRow">
      <w:rPr>
        <w:b/>
        <w:bCs/>
        <w:color w:val="EA8C27" w:themeColor="text2"/>
      </w:rPr>
      <w:tblPr/>
      <w:tcPr>
        <w:tcBorders>
          <w:top w:val="single" w:sz="8" w:space="0" w:color="82B589" w:themeColor="accent2"/>
          <w:bottom w:val="single" w:sz="8" w:space="0" w:color="82B589" w:themeColor="accent2"/>
        </w:tcBorders>
      </w:tcPr>
    </w:tblStylePr>
    <w:tblStylePr w:type="firstCol">
      <w:rPr>
        <w:b/>
        <w:bCs/>
      </w:rPr>
    </w:tblStylePr>
    <w:tblStylePr w:type="lastCol">
      <w:rPr>
        <w:b/>
        <w:bCs/>
      </w:rPr>
      <w:tblPr/>
      <w:tcPr>
        <w:tcBorders>
          <w:top w:val="single" w:sz="8" w:space="0" w:color="82B589" w:themeColor="accent2"/>
          <w:bottom w:val="single" w:sz="8" w:space="0" w:color="82B589" w:themeColor="accent2"/>
        </w:tcBorders>
      </w:tcPr>
    </w:tblStylePr>
    <w:tblStylePr w:type="band1Vert">
      <w:tblPr/>
      <w:tcPr>
        <w:shd w:val="clear" w:color="auto" w:fill="E0ECE1" w:themeFill="accent2" w:themeFillTint="3F"/>
      </w:tcPr>
    </w:tblStylePr>
    <w:tblStylePr w:type="band1Horz">
      <w:tblPr/>
      <w:tcPr>
        <w:shd w:val="clear" w:color="auto" w:fill="E0ECE1" w:themeFill="accent2" w:themeFillTint="3F"/>
      </w:tcPr>
    </w:tblStylePr>
  </w:style>
  <w:style w:type="table" w:styleId="Middelsliste1uthevingsfarge3">
    <w:name w:val="Medium List 1 Accent 3"/>
    <w:basedOn w:val="Vanligtabell"/>
    <w:uiPriority w:val="65"/>
    <w:semiHidden/>
    <w:unhideWhenUsed/>
    <w:rsid w:val="009F058D"/>
    <w:rPr>
      <w:color w:val="1E1E1E" w:themeColor="text1"/>
    </w:rPr>
    <w:tblPr>
      <w:tblStyleRowBandSize w:val="1"/>
      <w:tblStyleColBandSize w:val="1"/>
      <w:tblBorders>
        <w:top w:val="single" w:sz="8" w:space="0" w:color="B14F2F" w:themeColor="accent3"/>
        <w:bottom w:val="single" w:sz="8" w:space="0" w:color="B14F2F" w:themeColor="accent3"/>
      </w:tblBorders>
    </w:tblPr>
    <w:tblStylePr w:type="firstRow">
      <w:rPr>
        <w:rFonts w:asciiTheme="majorHAnsi" w:eastAsiaTheme="majorEastAsia" w:hAnsiTheme="majorHAnsi" w:cstheme="majorBidi"/>
      </w:rPr>
      <w:tblPr/>
      <w:tcPr>
        <w:tcBorders>
          <w:top w:val="nil"/>
          <w:bottom w:val="single" w:sz="8" w:space="0" w:color="B14F2F" w:themeColor="accent3"/>
        </w:tcBorders>
      </w:tcPr>
    </w:tblStylePr>
    <w:tblStylePr w:type="lastRow">
      <w:rPr>
        <w:b/>
        <w:bCs/>
        <w:color w:val="EA8C27" w:themeColor="text2"/>
      </w:rPr>
      <w:tblPr/>
      <w:tcPr>
        <w:tcBorders>
          <w:top w:val="single" w:sz="8" w:space="0" w:color="B14F2F" w:themeColor="accent3"/>
          <w:bottom w:val="single" w:sz="8" w:space="0" w:color="B14F2F" w:themeColor="accent3"/>
        </w:tcBorders>
      </w:tcPr>
    </w:tblStylePr>
    <w:tblStylePr w:type="firstCol">
      <w:rPr>
        <w:b/>
        <w:bCs/>
      </w:rPr>
    </w:tblStylePr>
    <w:tblStylePr w:type="lastCol">
      <w:rPr>
        <w:b/>
        <w:bCs/>
      </w:rPr>
      <w:tblPr/>
      <w:tcPr>
        <w:tcBorders>
          <w:top w:val="single" w:sz="8" w:space="0" w:color="B14F2F" w:themeColor="accent3"/>
          <w:bottom w:val="single" w:sz="8" w:space="0" w:color="B14F2F" w:themeColor="accent3"/>
        </w:tcBorders>
      </w:tcPr>
    </w:tblStylePr>
    <w:tblStylePr w:type="band1Vert">
      <w:tblPr/>
      <w:tcPr>
        <w:shd w:val="clear" w:color="auto" w:fill="F0D1C7" w:themeFill="accent3" w:themeFillTint="3F"/>
      </w:tcPr>
    </w:tblStylePr>
    <w:tblStylePr w:type="band1Horz">
      <w:tblPr/>
      <w:tcPr>
        <w:shd w:val="clear" w:color="auto" w:fill="F0D1C7" w:themeFill="accent3" w:themeFillTint="3F"/>
      </w:tcPr>
    </w:tblStylePr>
  </w:style>
  <w:style w:type="table" w:styleId="Middelsliste1uthevingsfarge4">
    <w:name w:val="Medium List 1 Accent 4"/>
    <w:basedOn w:val="Vanligtabell"/>
    <w:uiPriority w:val="65"/>
    <w:semiHidden/>
    <w:unhideWhenUsed/>
    <w:rsid w:val="009F058D"/>
    <w:rPr>
      <w:color w:val="1E1E1E" w:themeColor="text1"/>
    </w:rPr>
    <w:tblPr>
      <w:tblStyleRowBandSize w:val="1"/>
      <w:tblStyleColBandSize w:val="1"/>
      <w:tblBorders>
        <w:top w:val="single" w:sz="8" w:space="0" w:color="FFC000" w:themeColor="accent4"/>
        <w:bottom w:val="single" w:sz="8" w:space="0" w:color="FFC000" w:themeColor="accent4"/>
      </w:tblBorders>
    </w:tbl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EA8C27"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tblStylePr w:type="band1Vert">
      <w:tblPr/>
      <w:tcPr>
        <w:shd w:val="clear" w:color="auto" w:fill="FFEFC0" w:themeFill="accent4" w:themeFillTint="3F"/>
      </w:tcPr>
    </w:tblStylePr>
    <w:tblStylePr w:type="band1Horz">
      <w:tblPr/>
      <w:tcPr>
        <w:shd w:val="clear" w:color="auto" w:fill="FFEFC0" w:themeFill="accent4" w:themeFillTint="3F"/>
      </w:tcPr>
    </w:tblStylePr>
  </w:style>
  <w:style w:type="table" w:styleId="Middelsliste1uthevingsfarge5">
    <w:name w:val="Medium List 1 Accent 5"/>
    <w:basedOn w:val="Vanligtabell"/>
    <w:uiPriority w:val="65"/>
    <w:semiHidden/>
    <w:unhideWhenUsed/>
    <w:rsid w:val="009F058D"/>
    <w:rPr>
      <w:color w:val="1E1E1E" w:themeColor="text1"/>
    </w:rPr>
    <w:tblPr>
      <w:tblStyleRowBandSize w:val="1"/>
      <w:tblStyleColBandSize w:val="1"/>
      <w:tblBorders>
        <w:top w:val="single" w:sz="8" w:space="0" w:color="60ADFA" w:themeColor="accent5"/>
        <w:bottom w:val="single" w:sz="8" w:space="0" w:color="60ADFA" w:themeColor="accent5"/>
      </w:tblBorders>
    </w:tblPr>
    <w:tblStylePr w:type="firstRow">
      <w:rPr>
        <w:rFonts w:asciiTheme="majorHAnsi" w:eastAsiaTheme="majorEastAsia" w:hAnsiTheme="majorHAnsi" w:cstheme="majorBidi"/>
      </w:rPr>
      <w:tblPr/>
      <w:tcPr>
        <w:tcBorders>
          <w:top w:val="nil"/>
          <w:bottom w:val="single" w:sz="8" w:space="0" w:color="60ADFA" w:themeColor="accent5"/>
        </w:tcBorders>
      </w:tcPr>
    </w:tblStylePr>
    <w:tblStylePr w:type="lastRow">
      <w:rPr>
        <w:b/>
        <w:bCs/>
        <w:color w:val="EA8C27" w:themeColor="text2"/>
      </w:rPr>
      <w:tblPr/>
      <w:tcPr>
        <w:tcBorders>
          <w:top w:val="single" w:sz="8" w:space="0" w:color="60ADFA" w:themeColor="accent5"/>
          <w:bottom w:val="single" w:sz="8" w:space="0" w:color="60ADFA" w:themeColor="accent5"/>
        </w:tcBorders>
      </w:tcPr>
    </w:tblStylePr>
    <w:tblStylePr w:type="firstCol">
      <w:rPr>
        <w:b/>
        <w:bCs/>
      </w:rPr>
    </w:tblStylePr>
    <w:tblStylePr w:type="lastCol">
      <w:rPr>
        <w:b/>
        <w:bCs/>
      </w:rPr>
      <w:tblPr/>
      <w:tcPr>
        <w:tcBorders>
          <w:top w:val="single" w:sz="8" w:space="0" w:color="60ADFA" w:themeColor="accent5"/>
          <w:bottom w:val="single" w:sz="8" w:space="0" w:color="60ADFA" w:themeColor="accent5"/>
        </w:tcBorders>
      </w:tcPr>
    </w:tblStylePr>
    <w:tblStylePr w:type="band1Vert">
      <w:tblPr/>
      <w:tcPr>
        <w:shd w:val="clear" w:color="auto" w:fill="D7EAFD" w:themeFill="accent5" w:themeFillTint="3F"/>
      </w:tcPr>
    </w:tblStylePr>
    <w:tblStylePr w:type="band1Horz">
      <w:tblPr/>
      <w:tcPr>
        <w:shd w:val="clear" w:color="auto" w:fill="D7EAFD" w:themeFill="accent5" w:themeFillTint="3F"/>
      </w:tcPr>
    </w:tblStylePr>
  </w:style>
  <w:style w:type="table" w:styleId="Middelsliste1uthevingsfarge6">
    <w:name w:val="Medium List 1 Accent 6"/>
    <w:basedOn w:val="Vanligtabell"/>
    <w:uiPriority w:val="65"/>
    <w:semiHidden/>
    <w:unhideWhenUsed/>
    <w:rsid w:val="009F058D"/>
    <w:rPr>
      <w:color w:val="1E1E1E" w:themeColor="text1"/>
    </w:rPr>
    <w:tblPr>
      <w:tblStyleRowBandSize w:val="1"/>
      <w:tblStyleColBandSize w:val="1"/>
      <w:tblBorders>
        <w:top w:val="single" w:sz="8" w:space="0" w:color="F46464" w:themeColor="accent6"/>
        <w:bottom w:val="single" w:sz="8" w:space="0" w:color="F46464" w:themeColor="accent6"/>
      </w:tblBorders>
    </w:tblPr>
    <w:tblStylePr w:type="firstRow">
      <w:rPr>
        <w:rFonts w:asciiTheme="majorHAnsi" w:eastAsiaTheme="majorEastAsia" w:hAnsiTheme="majorHAnsi" w:cstheme="majorBidi"/>
      </w:rPr>
      <w:tblPr/>
      <w:tcPr>
        <w:tcBorders>
          <w:top w:val="nil"/>
          <w:bottom w:val="single" w:sz="8" w:space="0" w:color="F46464" w:themeColor="accent6"/>
        </w:tcBorders>
      </w:tcPr>
    </w:tblStylePr>
    <w:tblStylePr w:type="lastRow">
      <w:rPr>
        <w:b/>
        <w:bCs/>
        <w:color w:val="EA8C27" w:themeColor="text2"/>
      </w:rPr>
      <w:tblPr/>
      <w:tcPr>
        <w:tcBorders>
          <w:top w:val="single" w:sz="8" w:space="0" w:color="F46464" w:themeColor="accent6"/>
          <w:bottom w:val="single" w:sz="8" w:space="0" w:color="F46464" w:themeColor="accent6"/>
        </w:tcBorders>
      </w:tcPr>
    </w:tblStylePr>
    <w:tblStylePr w:type="firstCol">
      <w:rPr>
        <w:b/>
        <w:bCs/>
      </w:rPr>
    </w:tblStylePr>
    <w:tblStylePr w:type="lastCol">
      <w:rPr>
        <w:b/>
        <w:bCs/>
      </w:rPr>
      <w:tblPr/>
      <w:tcPr>
        <w:tcBorders>
          <w:top w:val="single" w:sz="8" w:space="0" w:color="F46464" w:themeColor="accent6"/>
          <w:bottom w:val="single" w:sz="8" w:space="0" w:color="F46464" w:themeColor="accent6"/>
        </w:tcBorders>
      </w:tcPr>
    </w:tblStylePr>
    <w:tblStylePr w:type="band1Vert">
      <w:tblPr/>
      <w:tcPr>
        <w:shd w:val="clear" w:color="auto" w:fill="FCD8D8" w:themeFill="accent6" w:themeFillTint="3F"/>
      </w:tcPr>
    </w:tblStylePr>
    <w:tblStylePr w:type="band1Horz">
      <w:tblPr/>
      <w:tcPr>
        <w:shd w:val="clear" w:color="auto" w:fill="FCD8D8" w:themeFill="accent6" w:themeFillTint="3F"/>
      </w:tcPr>
    </w:tblStylePr>
  </w:style>
  <w:style w:type="table" w:styleId="Middelsliste2">
    <w:name w:val="Medium List 2"/>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tblBorders>
    </w:tblPr>
    <w:tblStylePr w:type="firstRow">
      <w:rPr>
        <w:sz w:val="24"/>
        <w:szCs w:val="24"/>
      </w:rPr>
      <w:tblPr/>
      <w:tcPr>
        <w:tcBorders>
          <w:top w:val="nil"/>
          <w:left w:val="nil"/>
          <w:bottom w:val="single" w:sz="24" w:space="0" w:color="1E1E1E" w:themeColor="text1"/>
          <w:right w:val="nil"/>
          <w:insideH w:val="nil"/>
          <w:insideV w:val="nil"/>
        </w:tcBorders>
        <w:shd w:val="clear" w:color="auto" w:fill="FFFFFF" w:themeFill="background1"/>
      </w:tcPr>
    </w:tblStylePr>
    <w:tblStylePr w:type="lastRow">
      <w:tblPr/>
      <w:tcPr>
        <w:tcBorders>
          <w:top w:val="single" w:sz="8" w:space="0" w:color="1E1E1E"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E1E1E" w:themeColor="text1"/>
          <w:insideH w:val="nil"/>
          <w:insideV w:val="nil"/>
        </w:tcBorders>
        <w:shd w:val="clear" w:color="auto" w:fill="FFFFFF" w:themeFill="background1"/>
      </w:tcPr>
    </w:tblStylePr>
    <w:tblStylePr w:type="lastCol">
      <w:tblPr/>
      <w:tcPr>
        <w:tcBorders>
          <w:top w:val="nil"/>
          <w:left w:val="single" w:sz="8" w:space="0" w:color="1E1E1E"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7C7C7" w:themeFill="text1" w:themeFillTint="3F"/>
      </w:tcPr>
    </w:tblStylePr>
    <w:tblStylePr w:type="band1Horz">
      <w:tblPr/>
      <w:tcPr>
        <w:tcBorders>
          <w:top w:val="nil"/>
          <w:bottom w:val="nil"/>
          <w:insideH w:val="nil"/>
          <w:insideV w:val="nil"/>
        </w:tcBorders>
        <w:shd w:val="clear" w:color="auto" w:fill="C7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1">
    <w:name w:val="Medium List 2 Accent 1"/>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tblBorders>
    </w:tblPr>
    <w:tblStylePr w:type="firstRow">
      <w:rPr>
        <w:sz w:val="24"/>
        <w:szCs w:val="24"/>
      </w:rPr>
      <w:tblPr/>
      <w:tcPr>
        <w:tcBorders>
          <w:top w:val="nil"/>
          <w:left w:val="nil"/>
          <w:bottom w:val="single" w:sz="24" w:space="0" w:color="8EB1CA" w:themeColor="accent1"/>
          <w:right w:val="nil"/>
          <w:insideH w:val="nil"/>
          <w:insideV w:val="nil"/>
        </w:tcBorders>
        <w:shd w:val="clear" w:color="auto" w:fill="FFFFFF" w:themeFill="background1"/>
      </w:tcPr>
    </w:tblStylePr>
    <w:tblStylePr w:type="lastRow">
      <w:tblPr/>
      <w:tcPr>
        <w:tcBorders>
          <w:top w:val="single" w:sz="8" w:space="0" w:color="8EB1CA"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EB1CA" w:themeColor="accent1"/>
          <w:insideH w:val="nil"/>
          <w:insideV w:val="nil"/>
        </w:tcBorders>
        <w:shd w:val="clear" w:color="auto" w:fill="FFFFFF" w:themeFill="background1"/>
      </w:tcPr>
    </w:tblStylePr>
    <w:tblStylePr w:type="lastCol">
      <w:tblPr/>
      <w:tcPr>
        <w:tcBorders>
          <w:top w:val="nil"/>
          <w:left w:val="single" w:sz="8" w:space="0" w:color="8EB1CA"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2EBF1" w:themeFill="accent1" w:themeFillTint="3F"/>
      </w:tcPr>
    </w:tblStylePr>
    <w:tblStylePr w:type="band1Horz">
      <w:tblPr/>
      <w:tcPr>
        <w:tcBorders>
          <w:top w:val="nil"/>
          <w:bottom w:val="nil"/>
          <w:insideH w:val="nil"/>
          <w:insideV w:val="nil"/>
        </w:tcBorders>
        <w:shd w:val="clear" w:color="auto" w:fill="E2EBF1"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2">
    <w:name w:val="Medium List 2 Accent 2"/>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tblBorders>
    </w:tblPr>
    <w:tblStylePr w:type="firstRow">
      <w:rPr>
        <w:sz w:val="24"/>
        <w:szCs w:val="24"/>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tblPr/>
      <w:tcPr>
        <w:tcBorders>
          <w:top w:val="single" w:sz="8" w:space="0" w:color="82B589"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82B589" w:themeColor="accent2"/>
          <w:insideH w:val="nil"/>
          <w:insideV w:val="nil"/>
        </w:tcBorders>
        <w:shd w:val="clear" w:color="auto" w:fill="FFFFFF" w:themeFill="background1"/>
      </w:tcPr>
    </w:tblStylePr>
    <w:tblStylePr w:type="lastCol">
      <w:tblPr/>
      <w:tcPr>
        <w:tcBorders>
          <w:top w:val="nil"/>
          <w:left w:val="single" w:sz="8" w:space="0" w:color="82B58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0ECE1" w:themeFill="accent2" w:themeFillTint="3F"/>
      </w:tcPr>
    </w:tblStylePr>
    <w:tblStylePr w:type="band1Horz">
      <w:tblPr/>
      <w:tcPr>
        <w:tcBorders>
          <w:top w:val="nil"/>
          <w:bottom w:val="nil"/>
          <w:insideH w:val="nil"/>
          <w:insideV w:val="nil"/>
        </w:tcBorders>
        <w:shd w:val="clear" w:color="auto" w:fill="E0ECE1"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3">
    <w:name w:val="Medium List 2 Accent 3"/>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tblBorders>
    </w:tblPr>
    <w:tblStylePr w:type="firstRow">
      <w:rPr>
        <w:sz w:val="24"/>
        <w:szCs w:val="24"/>
      </w:rPr>
      <w:tblPr/>
      <w:tcPr>
        <w:tcBorders>
          <w:top w:val="nil"/>
          <w:left w:val="nil"/>
          <w:bottom w:val="single" w:sz="24" w:space="0" w:color="B14F2F" w:themeColor="accent3"/>
          <w:right w:val="nil"/>
          <w:insideH w:val="nil"/>
          <w:insideV w:val="nil"/>
        </w:tcBorders>
        <w:shd w:val="clear" w:color="auto" w:fill="FFFFFF" w:themeFill="background1"/>
      </w:tcPr>
    </w:tblStylePr>
    <w:tblStylePr w:type="lastRow">
      <w:tblPr/>
      <w:tcPr>
        <w:tcBorders>
          <w:top w:val="single" w:sz="8" w:space="0" w:color="B14F2F"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14F2F" w:themeColor="accent3"/>
          <w:insideH w:val="nil"/>
          <w:insideV w:val="nil"/>
        </w:tcBorders>
        <w:shd w:val="clear" w:color="auto" w:fill="FFFFFF" w:themeFill="background1"/>
      </w:tcPr>
    </w:tblStylePr>
    <w:tblStylePr w:type="lastCol">
      <w:tblPr/>
      <w:tcPr>
        <w:tcBorders>
          <w:top w:val="nil"/>
          <w:left w:val="single" w:sz="8" w:space="0" w:color="B14F2F"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0D1C7" w:themeFill="accent3" w:themeFillTint="3F"/>
      </w:tcPr>
    </w:tblStylePr>
    <w:tblStylePr w:type="band1Horz">
      <w:tblPr/>
      <w:tcPr>
        <w:tcBorders>
          <w:top w:val="nil"/>
          <w:bottom w:val="nil"/>
          <w:insideH w:val="nil"/>
          <w:insideV w:val="nil"/>
        </w:tcBorders>
        <w:shd w:val="clear" w:color="auto" w:fill="F0D1C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4">
    <w:name w:val="Medium List 2 Accent 4"/>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5">
    <w:name w:val="Medium List 2 Accent 5"/>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tblBorders>
    </w:tblPr>
    <w:tblStylePr w:type="firstRow">
      <w:rPr>
        <w:sz w:val="24"/>
        <w:szCs w:val="24"/>
      </w:rPr>
      <w:tblPr/>
      <w:tcPr>
        <w:tcBorders>
          <w:top w:val="nil"/>
          <w:left w:val="nil"/>
          <w:bottom w:val="single" w:sz="24" w:space="0" w:color="60ADFA" w:themeColor="accent5"/>
          <w:right w:val="nil"/>
          <w:insideH w:val="nil"/>
          <w:insideV w:val="nil"/>
        </w:tcBorders>
        <w:shd w:val="clear" w:color="auto" w:fill="FFFFFF" w:themeFill="background1"/>
      </w:tcPr>
    </w:tblStylePr>
    <w:tblStylePr w:type="lastRow">
      <w:tblPr/>
      <w:tcPr>
        <w:tcBorders>
          <w:top w:val="single" w:sz="8" w:space="0" w:color="60ADFA"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0ADFA" w:themeColor="accent5"/>
          <w:insideH w:val="nil"/>
          <w:insideV w:val="nil"/>
        </w:tcBorders>
        <w:shd w:val="clear" w:color="auto" w:fill="FFFFFF" w:themeFill="background1"/>
      </w:tcPr>
    </w:tblStylePr>
    <w:tblStylePr w:type="lastCol">
      <w:tblPr/>
      <w:tcPr>
        <w:tcBorders>
          <w:top w:val="nil"/>
          <w:left w:val="single" w:sz="8" w:space="0" w:color="60ADFA"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7EAFD" w:themeFill="accent5" w:themeFillTint="3F"/>
      </w:tcPr>
    </w:tblStylePr>
    <w:tblStylePr w:type="band1Horz">
      <w:tblPr/>
      <w:tcPr>
        <w:tcBorders>
          <w:top w:val="nil"/>
          <w:bottom w:val="nil"/>
          <w:insideH w:val="nil"/>
          <w:insideV w:val="nil"/>
        </w:tcBorders>
        <w:shd w:val="clear" w:color="auto" w:fill="D7EAFD"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6">
    <w:name w:val="Medium List 2 Accent 6"/>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tblBorders>
    </w:tblPr>
    <w:tblStylePr w:type="firstRow">
      <w:rPr>
        <w:sz w:val="24"/>
        <w:szCs w:val="24"/>
      </w:rPr>
      <w:tblPr/>
      <w:tcPr>
        <w:tcBorders>
          <w:top w:val="nil"/>
          <w:left w:val="nil"/>
          <w:bottom w:val="single" w:sz="24" w:space="0" w:color="F46464" w:themeColor="accent6"/>
          <w:right w:val="nil"/>
          <w:insideH w:val="nil"/>
          <w:insideV w:val="nil"/>
        </w:tcBorders>
        <w:shd w:val="clear" w:color="auto" w:fill="FFFFFF" w:themeFill="background1"/>
      </w:tcPr>
    </w:tblStylePr>
    <w:tblStylePr w:type="lastRow">
      <w:tblPr/>
      <w:tcPr>
        <w:tcBorders>
          <w:top w:val="single" w:sz="8" w:space="0" w:color="F46464"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46464" w:themeColor="accent6"/>
          <w:insideH w:val="nil"/>
          <w:insideV w:val="nil"/>
        </w:tcBorders>
        <w:shd w:val="clear" w:color="auto" w:fill="FFFFFF" w:themeFill="background1"/>
      </w:tcPr>
    </w:tblStylePr>
    <w:tblStylePr w:type="lastCol">
      <w:tblPr/>
      <w:tcPr>
        <w:tcBorders>
          <w:top w:val="nil"/>
          <w:left w:val="single" w:sz="8" w:space="0" w:color="F46464"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CD8D8" w:themeFill="accent6" w:themeFillTint="3F"/>
      </w:tcPr>
    </w:tblStylePr>
    <w:tblStylePr w:type="band1Horz">
      <w:tblPr/>
      <w:tcPr>
        <w:tcBorders>
          <w:top w:val="nil"/>
          <w:bottom w:val="nil"/>
          <w:insideH w:val="nil"/>
          <w:insideV w:val="nil"/>
        </w:tcBorders>
        <w:shd w:val="clear" w:color="auto" w:fill="FCD8D8"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skyggelegging1">
    <w:name w:val="Medium Shading 1"/>
    <w:basedOn w:val="Vanligtabell"/>
    <w:uiPriority w:val="63"/>
    <w:semiHidden/>
    <w:unhideWhenUsed/>
    <w:rsid w:val="009F058D"/>
    <w:tblPr>
      <w:tblStyleRowBandSize w:val="1"/>
      <w:tblStyleColBandSize w:val="1"/>
      <w:tblBorders>
        <w:top w:val="single" w:sz="8"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single" w:sz="8" w:space="0" w:color="565656" w:themeColor="text1" w:themeTint="BF"/>
      </w:tblBorders>
    </w:tblPr>
    <w:tblStylePr w:type="firstRow">
      <w:pPr>
        <w:spacing w:before="0" w:after="0" w:line="240" w:lineRule="auto"/>
      </w:pPr>
      <w:rPr>
        <w:b/>
        <w:bCs/>
        <w:color w:val="FFFFFF" w:themeColor="background1"/>
      </w:rPr>
      <w:tblPr/>
      <w:tcPr>
        <w:tcBorders>
          <w:top w:val="single" w:sz="8"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nil"/>
          <w:insideV w:val="nil"/>
        </w:tcBorders>
        <w:shd w:val="clear" w:color="auto" w:fill="1E1E1E" w:themeFill="text1"/>
      </w:tcPr>
    </w:tblStylePr>
    <w:tblStylePr w:type="lastRow">
      <w:pPr>
        <w:spacing w:before="0" w:after="0" w:line="240" w:lineRule="auto"/>
      </w:pPr>
      <w:rPr>
        <w:b/>
        <w:bCs/>
      </w:rPr>
      <w:tblPr/>
      <w:tcPr>
        <w:tcBorders>
          <w:top w:val="double" w:sz="6"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nil"/>
          <w:insideV w:val="nil"/>
        </w:tcBorders>
      </w:tcPr>
    </w:tblStylePr>
    <w:tblStylePr w:type="firstCol">
      <w:rPr>
        <w:b/>
        <w:bCs/>
      </w:rPr>
    </w:tblStylePr>
    <w:tblStylePr w:type="lastCol">
      <w:rPr>
        <w:b/>
        <w:bCs/>
      </w:rPr>
    </w:tblStylePr>
    <w:tblStylePr w:type="band1Vert">
      <w:tblPr/>
      <w:tcPr>
        <w:shd w:val="clear" w:color="auto" w:fill="C7C7C7" w:themeFill="text1" w:themeFillTint="3F"/>
      </w:tcPr>
    </w:tblStylePr>
    <w:tblStylePr w:type="band1Horz">
      <w:tblPr/>
      <w:tcPr>
        <w:tcBorders>
          <w:insideH w:val="nil"/>
          <w:insideV w:val="nil"/>
        </w:tcBorders>
        <w:shd w:val="clear" w:color="auto" w:fill="C7C7C7" w:themeFill="text1" w:themeFillTint="3F"/>
      </w:tcPr>
    </w:tblStylePr>
    <w:tblStylePr w:type="band2Horz">
      <w:tblPr/>
      <w:tcPr>
        <w:tcBorders>
          <w:insideH w:val="nil"/>
          <w:insideV w:val="nil"/>
        </w:tcBorders>
      </w:tcPr>
    </w:tblStylePr>
  </w:style>
  <w:style w:type="table" w:styleId="Middelsskyggelegging1uthevingsfarge1">
    <w:name w:val="Medium Shading 1 Accent 1"/>
    <w:basedOn w:val="Vanligtabell"/>
    <w:uiPriority w:val="63"/>
    <w:semiHidden/>
    <w:unhideWhenUsed/>
    <w:rsid w:val="009F058D"/>
    <w:tblPr>
      <w:tblStyleRowBandSize w:val="1"/>
      <w:tblStyleColBandSize w:val="1"/>
      <w:tblBorders>
        <w:top w:val="single" w:sz="8"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single" w:sz="8" w:space="0" w:color="AAC4D7" w:themeColor="accent1" w:themeTint="BF"/>
      </w:tblBorders>
    </w:tblPr>
    <w:tblStylePr w:type="firstRow">
      <w:pPr>
        <w:spacing w:before="0" w:after="0" w:line="240" w:lineRule="auto"/>
      </w:pPr>
      <w:rPr>
        <w:b/>
        <w:bCs/>
        <w:color w:val="FFFFFF" w:themeColor="background1"/>
      </w:rPr>
      <w:tblPr/>
      <w:tcPr>
        <w:tcBorders>
          <w:top w:val="single" w:sz="8"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nil"/>
          <w:insideV w:val="nil"/>
        </w:tcBorders>
        <w:shd w:val="clear" w:color="auto" w:fill="8EB1CA" w:themeFill="accent1"/>
      </w:tcPr>
    </w:tblStylePr>
    <w:tblStylePr w:type="lastRow">
      <w:pPr>
        <w:spacing w:before="0" w:after="0" w:line="240" w:lineRule="auto"/>
      </w:pPr>
      <w:rPr>
        <w:b/>
        <w:bCs/>
      </w:rPr>
      <w:tblPr/>
      <w:tcPr>
        <w:tcBorders>
          <w:top w:val="double" w:sz="6"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nil"/>
          <w:insideV w:val="nil"/>
        </w:tcBorders>
      </w:tcPr>
    </w:tblStylePr>
    <w:tblStylePr w:type="firstCol">
      <w:rPr>
        <w:b/>
        <w:bCs/>
      </w:rPr>
    </w:tblStylePr>
    <w:tblStylePr w:type="lastCol">
      <w:rPr>
        <w:b/>
        <w:bCs/>
      </w:rPr>
    </w:tblStylePr>
    <w:tblStylePr w:type="band1Vert">
      <w:tblPr/>
      <w:tcPr>
        <w:shd w:val="clear" w:color="auto" w:fill="E2EBF1" w:themeFill="accent1" w:themeFillTint="3F"/>
      </w:tcPr>
    </w:tblStylePr>
    <w:tblStylePr w:type="band1Horz">
      <w:tblPr/>
      <w:tcPr>
        <w:tcBorders>
          <w:insideH w:val="nil"/>
          <w:insideV w:val="nil"/>
        </w:tcBorders>
        <w:shd w:val="clear" w:color="auto" w:fill="E2EBF1" w:themeFill="accent1" w:themeFillTint="3F"/>
      </w:tcPr>
    </w:tblStylePr>
    <w:tblStylePr w:type="band2Horz">
      <w:tblPr/>
      <w:tcPr>
        <w:tcBorders>
          <w:insideH w:val="nil"/>
          <w:insideV w:val="nil"/>
        </w:tcBorders>
      </w:tcPr>
    </w:tblStylePr>
  </w:style>
  <w:style w:type="table" w:styleId="Middelsskyggelegging1uthevingsfarge2">
    <w:name w:val="Medium Shading 1 Accent 2"/>
    <w:basedOn w:val="Vanligtabell"/>
    <w:uiPriority w:val="63"/>
    <w:semiHidden/>
    <w:unhideWhenUsed/>
    <w:rsid w:val="009F058D"/>
    <w:tblPr>
      <w:tblStyleRowBandSize w:val="1"/>
      <w:tblStyleColBandSize w:val="1"/>
      <w:tblBorders>
        <w:top w:val="single" w:sz="8"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single" w:sz="8" w:space="0" w:color="A1C7A6" w:themeColor="accent2" w:themeTint="BF"/>
      </w:tblBorders>
    </w:tblPr>
    <w:tblStylePr w:type="firstRow">
      <w:pPr>
        <w:spacing w:before="0" w:after="0" w:line="240" w:lineRule="auto"/>
      </w:pPr>
      <w:rPr>
        <w:b/>
        <w:bCs/>
        <w:color w:val="FFFFFF" w:themeColor="background1"/>
      </w:rPr>
      <w:tblPr/>
      <w:tcPr>
        <w:tcBorders>
          <w:top w:val="single" w:sz="8"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nil"/>
          <w:insideV w:val="nil"/>
        </w:tcBorders>
        <w:shd w:val="clear" w:color="auto" w:fill="82B589" w:themeFill="accent2"/>
      </w:tcPr>
    </w:tblStylePr>
    <w:tblStylePr w:type="lastRow">
      <w:pPr>
        <w:spacing w:before="0" w:after="0" w:line="240" w:lineRule="auto"/>
      </w:pPr>
      <w:rPr>
        <w:b/>
        <w:bCs/>
      </w:rPr>
      <w:tblPr/>
      <w:tcPr>
        <w:tcBorders>
          <w:top w:val="double" w:sz="6"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nil"/>
          <w:insideV w:val="nil"/>
        </w:tcBorders>
      </w:tcPr>
    </w:tblStylePr>
    <w:tblStylePr w:type="firstCol">
      <w:rPr>
        <w:b/>
        <w:bCs/>
      </w:rPr>
    </w:tblStylePr>
    <w:tblStylePr w:type="lastCol">
      <w:rPr>
        <w:b/>
        <w:bCs/>
      </w:rPr>
    </w:tblStylePr>
    <w:tblStylePr w:type="band1Vert">
      <w:tblPr/>
      <w:tcPr>
        <w:shd w:val="clear" w:color="auto" w:fill="E0ECE1" w:themeFill="accent2" w:themeFillTint="3F"/>
      </w:tcPr>
    </w:tblStylePr>
    <w:tblStylePr w:type="band1Horz">
      <w:tblPr/>
      <w:tcPr>
        <w:tcBorders>
          <w:insideH w:val="nil"/>
          <w:insideV w:val="nil"/>
        </w:tcBorders>
        <w:shd w:val="clear" w:color="auto" w:fill="E0ECE1" w:themeFill="accent2" w:themeFillTint="3F"/>
      </w:tcPr>
    </w:tblStylePr>
    <w:tblStylePr w:type="band2Horz">
      <w:tblPr/>
      <w:tcPr>
        <w:tcBorders>
          <w:insideH w:val="nil"/>
          <w:insideV w:val="nil"/>
        </w:tcBorders>
      </w:tcPr>
    </w:tblStylePr>
  </w:style>
  <w:style w:type="table" w:styleId="Middelsskyggelegging1uthevingsfarge3">
    <w:name w:val="Medium Shading 1 Accent 3"/>
    <w:basedOn w:val="Vanligtabell"/>
    <w:uiPriority w:val="63"/>
    <w:semiHidden/>
    <w:unhideWhenUsed/>
    <w:rsid w:val="009F058D"/>
    <w:tblPr>
      <w:tblStyleRowBandSize w:val="1"/>
      <w:tblStyleColBandSize w:val="1"/>
      <w:tblBorders>
        <w:top w:val="single" w:sz="8"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single" w:sz="8" w:space="0" w:color="D27355" w:themeColor="accent3" w:themeTint="BF"/>
      </w:tblBorders>
    </w:tblPr>
    <w:tblStylePr w:type="firstRow">
      <w:pPr>
        <w:spacing w:before="0" w:after="0" w:line="240" w:lineRule="auto"/>
      </w:pPr>
      <w:rPr>
        <w:b/>
        <w:bCs/>
        <w:color w:val="FFFFFF" w:themeColor="background1"/>
      </w:rPr>
      <w:tblPr/>
      <w:tcPr>
        <w:tcBorders>
          <w:top w:val="single" w:sz="8"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nil"/>
          <w:insideV w:val="nil"/>
        </w:tcBorders>
        <w:shd w:val="clear" w:color="auto" w:fill="B14F2F" w:themeFill="accent3"/>
      </w:tcPr>
    </w:tblStylePr>
    <w:tblStylePr w:type="lastRow">
      <w:pPr>
        <w:spacing w:before="0" w:after="0" w:line="240" w:lineRule="auto"/>
      </w:pPr>
      <w:rPr>
        <w:b/>
        <w:bCs/>
      </w:rPr>
      <w:tblPr/>
      <w:tcPr>
        <w:tcBorders>
          <w:top w:val="double" w:sz="6"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0D1C7" w:themeFill="accent3" w:themeFillTint="3F"/>
      </w:tcPr>
    </w:tblStylePr>
    <w:tblStylePr w:type="band1Horz">
      <w:tblPr/>
      <w:tcPr>
        <w:tcBorders>
          <w:insideH w:val="nil"/>
          <w:insideV w:val="nil"/>
        </w:tcBorders>
        <w:shd w:val="clear" w:color="auto" w:fill="F0D1C7" w:themeFill="accent3" w:themeFillTint="3F"/>
      </w:tcPr>
    </w:tblStylePr>
    <w:tblStylePr w:type="band2Horz">
      <w:tblPr/>
      <w:tcPr>
        <w:tcBorders>
          <w:insideH w:val="nil"/>
          <w:insideV w:val="nil"/>
        </w:tcBorders>
      </w:tcPr>
    </w:tblStylePr>
  </w:style>
  <w:style w:type="table" w:styleId="Middelsskyggelegging1uthevingsfarge4">
    <w:name w:val="Medium Shading 1 Accent 4"/>
    <w:basedOn w:val="Vanligtabell"/>
    <w:uiPriority w:val="63"/>
    <w:semiHidden/>
    <w:unhideWhenUsed/>
    <w:rsid w:val="009F058D"/>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tblBorders>
    </w:tbl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tblStylePr w:type="band1Horz">
      <w:tblPr/>
      <w:tcPr>
        <w:tcBorders>
          <w:insideH w:val="nil"/>
          <w:insideV w:val="nil"/>
        </w:tcBorders>
        <w:shd w:val="clear" w:color="auto" w:fill="FFEFC0" w:themeFill="accent4" w:themeFillTint="3F"/>
      </w:tcPr>
    </w:tblStylePr>
    <w:tblStylePr w:type="band2Horz">
      <w:tblPr/>
      <w:tcPr>
        <w:tcBorders>
          <w:insideH w:val="nil"/>
          <w:insideV w:val="nil"/>
        </w:tcBorders>
      </w:tcPr>
    </w:tblStylePr>
  </w:style>
  <w:style w:type="table" w:styleId="Middelsskyggelegging1uthevingsfarge5">
    <w:name w:val="Medium Shading 1 Accent 5"/>
    <w:basedOn w:val="Vanligtabell"/>
    <w:uiPriority w:val="63"/>
    <w:semiHidden/>
    <w:unhideWhenUsed/>
    <w:rsid w:val="009F058D"/>
    <w:tblPr>
      <w:tblStyleRowBandSize w:val="1"/>
      <w:tblStyleColBandSize w:val="1"/>
      <w:tblBorders>
        <w:top w:val="single" w:sz="8"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single" w:sz="8" w:space="0" w:color="87C1FB" w:themeColor="accent5" w:themeTint="BF"/>
      </w:tblBorders>
    </w:tblPr>
    <w:tblStylePr w:type="firstRow">
      <w:pPr>
        <w:spacing w:before="0" w:after="0" w:line="240" w:lineRule="auto"/>
      </w:pPr>
      <w:rPr>
        <w:b/>
        <w:bCs/>
        <w:color w:val="FFFFFF" w:themeColor="background1"/>
      </w:rPr>
      <w:tblPr/>
      <w:tcPr>
        <w:tcBorders>
          <w:top w:val="single" w:sz="8"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nil"/>
          <w:insideV w:val="nil"/>
        </w:tcBorders>
        <w:shd w:val="clear" w:color="auto" w:fill="60ADFA" w:themeFill="accent5"/>
      </w:tcPr>
    </w:tblStylePr>
    <w:tblStylePr w:type="lastRow">
      <w:pPr>
        <w:spacing w:before="0" w:after="0" w:line="240" w:lineRule="auto"/>
      </w:pPr>
      <w:rPr>
        <w:b/>
        <w:bCs/>
      </w:rPr>
      <w:tblPr/>
      <w:tcPr>
        <w:tcBorders>
          <w:top w:val="double" w:sz="6"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nil"/>
          <w:insideV w:val="nil"/>
        </w:tcBorders>
      </w:tcPr>
    </w:tblStylePr>
    <w:tblStylePr w:type="firstCol">
      <w:rPr>
        <w:b/>
        <w:bCs/>
      </w:rPr>
    </w:tblStylePr>
    <w:tblStylePr w:type="lastCol">
      <w:rPr>
        <w:b/>
        <w:bCs/>
      </w:rPr>
    </w:tblStylePr>
    <w:tblStylePr w:type="band1Vert">
      <w:tblPr/>
      <w:tcPr>
        <w:shd w:val="clear" w:color="auto" w:fill="D7EAFD" w:themeFill="accent5" w:themeFillTint="3F"/>
      </w:tcPr>
    </w:tblStylePr>
    <w:tblStylePr w:type="band1Horz">
      <w:tblPr/>
      <w:tcPr>
        <w:tcBorders>
          <w:insideH w:val="nil"/>
          <w:insideV w:val="nil"/>
        </w:tcBorders>
        <w:shd w:val="clear" w:color="auto" w:fill="D7EAFD" w:themeFill="accent5" w:themeFillTint="3F"/>
      </w:tcPr>
    </w:tblStylePr>
    <w:tblStylePr w:type="band2Horz">
      <w:tblPr/>
      <w:tcPr>
        <w:tcBorders>
          <w:insideH w:val="nil"/>
          <w:insideV w:val="nil"/>
        </w:tcBorders>
      </w:tcPr>
    </w:tblStylePr>
  </w:style>
  <w:style w:type="table" w:styleId="Middelsskyggelegging1uthevingsfarge6">
    <w:name w:val="Medium Shading 1 Accent 6"/>
    <w:basedOn w:val="Vanligtabell"/>
    <w:uiPriority w:val="63"/>
    <w:semiHidden/>
    <w:unhideWhenUsed/>
    <w:rsid w:val="009F058D"/>
    <w:tblPr>
      <w:tblStyleRowBandSize w:val="1"/>
      <w:tblStyleColBandSize w:val="1"/>
      <w:tblBorders>
        <w:top w:val="single" w:sz="8"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single" w:sz="8" w:space="0" w:color="F68A8A" w:themeColor="accent6" w:themeTint="BF"/>
      </w:tblBorders>
    </w:tblPr>
    <w:tblStylePr w:type="firstRow">
      <w:pPr>
        <w:spacing w:before="0" w:after="0" w:line="240" w:lineRule="auto"/>
      </w:pPr>
      <w:rPr>
        <w:b/>
        <w:bCs/>
        <w:color w:val="FFFFFF" w:themeColor="background1"/>
      </w:rPr>
      <w:tblPr/>
      <w:tcPr>
        <w:tcBorders>
          <w:top w:val="single" w:sz="8"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nil"/>
          <w:insideV w:val="nil"/>
        </w:tcBorders>
        <w:shd w:val="clear" w:color="auto" w:fill="F46464" w:themeFill="accent6"/>
      </w:tcPr>
    </w:tblStylePr>
    <w:tblStylePr w:type="lastRow">
      <w:pPr>
        <w:spacing w:before="0" w:after="0" w:line="240" w:lineRule="auto"/>
      </w:pPr>
      <w:rPr>
        <w:b/>
        <w:bCs/>
      </w:rPr>
      <w:tblPr/>
      <w:tcPr>
        <w:tcBorders>
          <w:top w:val="double" w:sz="6"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nil"/>
          <w:insideV w:val="nil"/>
        </w:tcBorders>
      </w:tcPr>
    </w:tblStylePr>
    <w:tblStylePr w:type="firstCol">
      <w:rPr>
        <w:b/>
        <w:bCs/>
      </w:rPr>
    </w:tblStylePr>
    <w:tblStylePr w:type="lastCol">
      <w:rPr>
        <w:b/>
        <w:bCs/>
      </w:rPr>
    </w:tblStylePr>
    <w:tblStylePr w:type="band1Vert">
      <w:tblPr/>
      <w:tcPr>
        <w:shd w:val="clear" w:color="auto" w:fill="FCD8D8" w:themeFill="accent6" w:themeFillTint="3F"/>
      </w:tcPr>
    </w:tblStylePr>
    <w:tblStylePr w:type="band1Horz">
      <w:tblPr/>
      <w:tcPr>
        <w:tcBorders>
          <w:insideH w:val="nil"/>
          <w:insideV w:val="nil"/>
        </w:tcBorders>
        <w:shd w:val="clear" w:color="auto" w:fill="FCD8D8" w:themeFill="accent6" w:themeFillTint="3F"/>
      </w:tcPr>
    </w:tblStylePr>
    <w:tblStylePr w:type="band2Horz">
      <w:tblPr/>
      <w:tcPr>
        <w:tcBorders>
          <w:insideH w:val="nil"/>
          <w:insideV w:val="nil"/>
        </w:tcBorders>
      </w:tcPr>
    </w:tblStylePr>
  </w:style>
  <w:style w:type="table" w:styleId="Middelsskyggelegging2">
    <w:name w:val="Medium Shading 2"/>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E1E1E"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E1E1E" w:themeFill="text1"/>
      </w:tcPr>
    </w:tblStylePr>
    <w:tblStylePr w:type="lastCol">
      <w:rPr>
        <w:b/>
        <w:bCs/>
        <w:color w:val="FFFFFF" w:themeColor="background1"/>
      </w:rPr>
      <w:tblPr/>
      <w:tcPr>
        <w:tcBorders>
          <w:left w:val="nil"/>
          <w:right w:val="nil"/>
          <w:insideH w:val="nil"/>
          <w:insideV w:val="nil"/>
        </w:tcBorders>
        <w:shd w:val="clear" w:color="auto" w:fill="1E1E1E"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1">
    <w:name w:val="Medium Shading 2 Accent 1"/>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EB1CA"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EB1CA" w:themeFill="accent1"/>
      </w:tcPr>
    </w:tblStylePr>
    <w:tblStylePr w:type="lastCol">
      <w:rPr>
        <w:b/>
        <w:bCs/>
        <w:color w:val="FFFFFF" w:themeColor="background1"/>
      </w:rPr>
      <w:tblPr/>
      <w:tcPr>
        <w:tcBorders>
          <w:left w:val="nil"/>
          <w:right w:val="nil"/>
          <w:insideH w:val="nil"/>
          <w:insideV w:val="nil"/>
        </w:tcBorders>
        <w:shd w:val="clear" w:color="auto" w:fill="8EB1CA"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2">
    <w:name w:val="Medium Shading 2 Accent 2"/>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2B58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2B589" w:themeFill="accent2"/>
      </w:tcPr>
    </w:tblStylePr>
    <w:tblStylePr w:type="lastCol">
      <w:rPr>
        <w:b/>
        <w:bCs/>
        <w:color w:val="FFFFFF" w:themeColor="background1"/>
      </w:rPr>
      <w:tblPr/>
      <w:tcPr>
        <w:tcBorders>
          <w:left w:val="nil"/>
          <w:right w:val="nil"/>
          <w:insideH w:val="nil"/>
          <w:insideV w:val="nil"/>
        </w:tcBorders>
        <w:shd w:val="clear" w:color="auto" w:fill="82B58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3">
    <w:name w:val="Medium Shading 2 Accent 3"/>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14F2F"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14F2F" w:themeFill="accent3"/>
      </w:tcPr>
    </w:tblStylePr>
    <w:tblStylePr w:type="lastCol">
      <w:rPr>
        <w:b/>
        <w:bCs/>
        <w:color w:val="FFFFFF" w:themeColor="background1"/>
      </w:rPr>
      <w:tblPr/>
      <w:tcPr>
        <w:tcBorders>
          <w:left w:val="nil"/>
          <w:right w:val="nil"/>
          <w:insideH w:val="nil"/>
          <w:insideV w:val="nil"/>
        </w:tcBorders>
        <w:shd w:val="clear" w:color="auto" w:fill="B14F2F"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4">
    <w:name w:val="Medium Shading 2 Accent 4"/>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5">
    <w:name w:val="Medium Shading 2 Accent 5"/>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0ADFA"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0ADFA" w:themeFill="accent5"/>
      </w:tcPr>
    </w:tblStylePr>
    <w:tblStylePr w:type="lastCol">
      <w:rPr>
        <w:b/>
        <w:bCs/>
        <w:color w:val="FFFFFF" w:themeColor="background1"/>
      </w:rPr>
      <w:tblPr/>
      <w:tcPr>
        <w:tcBorders>
          <w:left w:val="nil"/>
          <w:right w:val="nil"/>
          <w:insideH w:val="nil"/>
          <w:insideV w:val="nil"/>
        </w:tcBorders>
        <w:shd w:val="clear" w:color="auto" w:fill="60ADFA"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6">
    <w:name w:val="Medium Shading 2 Accent 6"/>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46464"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46464" w:themeFill="accent6"/>
      </w:tcPr>
    </w:tblStylePr>
    <w:tblStylePr w:type="lastCol">
      <w:rPr>
        <w:b/>
        <w:bCs/>
        <w:color w:val="FFFFFF" w:themeColor="background1"/>
      </w:rPr>
      <w:tblPr/>
      <w:tcPr>
        <w:tcBorders>
          <w:left w:val="nil"/>
          <w:right w:val="nil"/>
          <w:insideH w:val="nil"/>
          <w:insideV w:val="nil"/>
        </w:tcBorders>
        <w:shd w:val="clear" w:color="auto" w:fill="F46464"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Omtale">
    <w:name w:val="Mention"/>
    <w:basedOn w:val="Standardskriftforavsnitt"/>
    <w:uiPriority w:val="99"/>
    <w:semiHidden/>
    <w:unhideWhenUsed/>
    <w:rsid w:val="009F058D"/>
    <w:rPr>
      <w:rFonts w:ascii="Aptos" w:hAnsi="Aptos"/>
      <w:color w:val="2B579A"/>
      <w:shd w:val="clear" w:color="auto" w:fill="E1DFDD"/>
      <w:lang w:val="nb-NO"/>
    </w:rPr>
  </w:style>
  <w:style w:type="paragraph" w:styleId="Meldingshode">
    <w:name w:val="Message Header"/>
    <w:basedOn w:val="Normal"/>
    <w:link w:val="MeldingshodeTegn"/>
    <w:uiPriority w:val="4"/>
    <w:rsid w:val="009F058D"/>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eastAsiaTheme="majorEastAsia" w:cstheme="majorBidi"/>
      <w:sz w:val="24"/>
      <w:szCs w:val="24"/>
    </w:rPr>
  </w:style>
  <w:style w:type="character" w:customStyle="1" w:styleId="MeldingshodeTegn">
    <w:name w:val="Meldingshode Tegn"/>
    <w:basedOn w:val="Standardskriftforavsnitt"/>
    <w:link w:val="Meldingshode"/>
    <w:uiPriority w:val="4"/>
    <w:rsid w:val="00E70DA4"/>
    <w:rPr>
      <w:rFonts w:ascii="Aptos" w:eastAsiaTheme="majorEastAsia" w:hAnsi="Aptos" w:cstheme="majorBidi"/>
      <w:sz w:val="24"/>
      <w:szCs w:val="24"/>
      <w:shd w:val="pct20" w:color="auto" w:fill="auto"/>
      <w:lang w:val="nb-NO"/>
    </w:rPr>
  </w:style>
  <w:style w:type="paragraph" w:styleId="Ingenmellomrom">
    <w:name w:val="No Spacing"/>
    <w:uiPriority w:val="4"/>
    <w:rsid w:val="009F058D"/>
    <w:rPr>
      <w:rFonts w:ascii="Aptos" w:eastAsiaTheme="minorHAnsi" w:hAnsi="Aptos" w:cstheme="minorBidi"/>
      <w:sz w:val="22"/>
      <w:szCs w:val="22"/>
    </w:rPr>
  </w:style>
  <w:style w:type="paragraph" w:styleId="NormalWeb">
    <w:name w:val="Normal (Web)"/>
    <w:basedOn w:val="Normal"/>
    <w:uiPriority w:val="99"/>
    <w:unhideWhenUsed/>
    <w:rsid w:val="009F058D"/>
    <w:rPr>
      <w:rFonts w:cs="Times New Roman"/>
      <w:sz w:val="24"/>
      <w:szCs w:val="24"/>
    </w:rPr>
  </w:style>
  <w:style w:type="paragraph" w:styleId="Vanliginnrykk">
    <w:name w:val="Normal Indent"/>
    <w:basedOn w:val="Normal"/>
    <w:uiPriority w:val="4"/>
    <w:semiHidden/>
    <w:unhideWhenUsed/>
    <w:rsid w:val="009F058D"/>
    <w:pPr>
      <w:ind w:left="708"/>
    </w:pPr>
  </w:style>
  <w:style w:type="paragraph" w:styleId="Notatoverskrift">
    <w:name w:val="Note Heading"/>
    <w:basedOn w:val="Normal"/>
    <w:next w:val="Normal"/>
    <w:link w:val="NotatoverskriftTegn"/>
    <w:uiPriority w:val="4"/>
    <w:semiHidden/>
    <w:unhideWhenUsed/>
    <w:rsid w:val="009F058D"/>
    <w:pPr>
      <w:spacing w:after="0"/>
    </w:pPr>
  </w:style>
  <w:style w:type="character" w:customStyle="1" w:styleId="NotatoverskriftTegn">
    <w:name w:val="Notatoverskrift Tegn"/>
    <w:basedOn w:val="Standardskriftforavsnitt"/>
    <w:link w:val="Notatoverskrift"/>
    <w:uiPriority w:val="4"/>
    <w:semiHidden/>
    <w:rsid w:val="00E70DA4"/>
    <w:rPr>
      <w:rFonts w:ascii="Aptos" w:eastAsiaTheme="minorHAnsi" w:hAnsi="Aptos" w:cstheme="minorBidi"/>
      <w:sz w:val="22"/>
      <w:szCs w:val="22"/>
      <w:lang w:val="nb-NO"/>
    </w:rPr>
  </w:style>
  <w:style w:type="table" w:styleId="Vanligtabell1">
    <w:name w:val="Plain Table 1"/>
    <w:basedOn w:val="Vanligtabell"/>
    <w:uiPriority w:val="41"/>
    <w:rsid w:val="009F058D"/>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2">
    <w:name w:val="Plain Table 2"/>
    <w:basedOn w:val="Vanligtabell"/>
    <w:uiPriority w:val="42"/>
    <w:rsid w:val="009F058D"/>
    <w:tblPr>
      <w:tblStyleRowBandSize w:val="1"/>
      <w:tblStyleColBandSize w:val="1"/>
      <w:tblBorders>
        <w:top w:val="single" w:sz="4" w:space="0" w:color="8E8E8E" w:themeColor="text1" w:themeTint="80"/>
        <w:bottom w:val="single" w:sz="4" w:space="0" w:color="8E8E8E" w:themeColor="text1" w:themeTint="80"/>
      </w:tblBorders>
    </w:tblPr>
    <w:tblStylePr w:type="firstRow">
      <w:rPr>
        <w:b/>
        <w:bCs/>
      </w:rPr>
      <w:tblPr/>
      <w:tcPr>
        <w:tcBorders>
          <w:bottom w:val="single" w:sz="4" w:space="0" w:color="8E8E8E" w:themeColor="text1" w:themeTint="80"/>
        </w:tcBorders>
      </w:tcPr>
    </w:tblStylePr>
    <w:tblStylePr w:type="lastRow">
      <w:rPr>
        <w:b/>
        <w:bCs/>
      </w:rPr>
      <w:tblPr/>
      <w:tcPr>
        <w:tcBorders>
          <w:top w:val="single" w:sz="4" w:space="0" w:color="8E8E8E" w:themeColor="text1" w:themeTint="80"/>
        </w:tcBorders>
      </w:tcPr>
    </w:tblStylePr>
    <w:tblStylePr w:type="firstCol">
      <w:rPr>
        <w:b/>
        <w:bCs/>
      </w:rPr>
    </w:tblStylePr>
    <w:tblStylePr w:type="lastCol">
      <w:rPr>
        <w:b/>
        <w:bCs/>
      </w:rPr>
    </w:tblStylePr>
    <w:tblStylePr w:type="band1Vert">
      <w:tblPr/>
      <w:tcPr>
        <w:tcBorders>
          <w:left w:val="single" w:sz="4" w:space="0" w:color="8E8E8E" w:themeColor="text1" w:themeTint="80"/>
          <w:right w:val="single" w:sz="4" w:space="0" w:color="8E8E8E" w:themeColor="text1" w:themeTint="80"/>
        </w:tcBorders>
      </w:tcPr>
    </w:tblStylePr>
    <w:tblStylePr w:type="band2Vert">
      <w:tblPr/>
      <w:tcPr>
        <w:tcBorders>
          <w:left w:val="single" w:sz="4" w:space="0" w:color="8E8E8E" w:themeColor="text1" w:themeTint="80"/>
          <w:right w:val="single" w:sz="4" w:space="0" w:color="8E8E8E" w:themeColor="text1" w:themeTint="80"/>
        </w:tcBorders>
      </w:tcPr>
    </w:tblStylePr>
    <w:tblStylePr w:type="band1Horz">
      <w:tblPr/>
      <w:tcPr>
        <w:tcBorders>
          <w:top w:val="single" w:sz="4" w:space="0" w:color="8E8E8E" w:themeColor="text1" w:themeTint="80"/>
          <w:bottom w:val="single" w:sz="4" w:space="0" w:color="8E8E8E" w:themeColor="text1" w:themeTint="80"/>
        </w:tcBorders>
      </w:tcPr>
    </w:tblStylePr>
  </w:style>
  <w:style w:type="table" w:styleId="Vanligtabell3">
    <w:name w:val="Plain Table 3"/>
    <w:basedOn w:val="Vanligtabell"/>
    <w:uiPriority w:val="43"/>
    <w:rsid w:val="009F058D"/>
    <w:tblPr>
      <w:tblStyleRowBandSize w:val="1"/>
      <w:tblStyleColBandSize w:val="1"/>
    </w:tblPr>
    <w:tblStylePr w:type="firstRow">
      <w:rPr>
        <w:b/>
        <w:bCs/>
        <w:caps/>
      </w:rPr>
      <w:tblPr/>
      <w:tcPr>
        <w:tcBorders>
          <w:bottom w:val="single" w:sz="4" w:space="0" w:color="8E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8E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Vanligtabell4">
    <w:name w:val="Plain Table 4"/>
    <w:basedOn w:val="Vanligtabell"/>
    <w:uiPriority w:val="44"/>
    <w:rsid w:val="009F058D"/>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5">
    <w:name w:val="Plain Table 5"/>
    <w:basedOn w:val="Vanligtabell"/>
    <w:uiPriority w:val="45"/>
    <w:rsid w:val="009F058D"/>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E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E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E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E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Rentekst">
    <w:name w:val="Plain Text"/>
    <w:basedOn w:val="Normal"/>
    <w:link w:val="RentekstTegn"/>
    <w:uiPriority w:val="4"/>
    <w:semiHidden/>
    <w:unhideWhenUsed/>
    <w:rsid w:val="009F058D"/>
    <w:pPr>
      <w:spacing w:after="0"/>
    </w:pPr>
    <w:rPr>
      <w:sz w:val="21"/>
      <w:szCs w:val="21"/>
    </w:rPr>
  </w:style>
  <w:style w:type="character" w:customStyle="1" w:styleId="RentekstTegn">
    <w:name w:val="Ren tekst Tegn"/>
    <w:basedOn w:val="Standardskriftforavsnitt"/>
    <w:link w:val="Rentekst"/>
    <w:uiPriority w:val="4"/>
    <w:semiHidden/>
    <w:rsid w:val="00E70DA4"/>
    <w:rPr>
      <w:rFonts w:ascii="Aptos" w:eastAsiaTheme="minorHAnsi" w:hAnsi="Aptos" w:cstheme="minorBidi"/>
      <w:sz w:val="21"/>
      <w:szCs w:val="21"/>
      <w:lang w:val="nb-NO"/>
    </w:rPr>
  </w:style>
  <w:style w:type="paragraph" w:styleId="Sitat">
    <w:name w:val="Quote"/>
    <w:basedOn w:val="Normal"/>
    <w:next w:val="Normal"/>
    <w:link w:val="SitatTegn"/>
    <w:uiPriority w:val="29"/>
    <w:rsid w:val="009F058D"/>
    <w:pPr>
      <w:spacing w:before="200" w:after="160"/>
      <w:ind w:left="864" w:right="864"/>
      <w:jc w:val="center"/>
    </w:pPr>
    <w:rPr>
      <w:i/>
      <w:iCs/>
      <w:color w:val="565656" w:themeColor="text1" w:themeTint="BF"/>
    </w:rPr>
  </w:style>
  <w:style w:type="character" w:customStyle="1" w:styleId="SitatTegn">
    <w:name w:val="Sitat Tegn"/>
    <w:basedOn w:val="Standardskriftforavsnitt"/>
    <w:link w:val="Sitat"/>
    <w:uiPriority w:val="29"/>
    <w:rsid w:val="009F058D"/>
    <w:rPr>
      <w:rFonts w:ascii="Aptos" w:eastAsiaTheme="minorHAnsi" w:hAnsi="Aptos" w:cstheme="minorBidi"/>
      <w:i/>
      <w:iCs/>
      <w:color w:val="565656" w:themeColor="text1" w:themeTint="BF"/>
      <w:sz w:val="22"/>
      <w:szCs w:val="22"/>
      <w:lang w:val="nb-NO"/>
    </w:rPr>
  </w:style>
  <w:style w:type="paragraph" w:styleId="Innledendehilsen">
    <w:name w:val="Salutation"/>
    <w:basedOn w:val="Normal"/>
    <w:next w:val="Normal"/>
    <w:link w:val="InnledendehilsenTegn"/>
    <w:uiPriority w:val="4"/>
    <w:semiHidden/>
    <w:unhideWhenUsed/>
    <w:rsid w:val="009F058D"/>
  </w:style>
  <w:style w:type="character" w:customStyle="1" w:styleId="InnledendehilsenTegn">
    <w:name w:val="Innledende hilsen Tegn"/>
    <w:basedOn w:val="Standardskriftforavsnitt"/>
    <w:link w:val="Innledendehilsen"/>
    <w:uiPriority w:val="4"/>
    <w:semiHidden/>
    <w:rsid w:val="00E70DA4"/>
    <w:rPr>
      <w:rFonts w:ascii="Aptos" w:eastAsiaTheme="minorHAnsi" w:hAnsi="Aptos" w:cstheme="minorBidi"/>
      <w:sz w:val="22"/>
      <w:szCs w:val="22"/>
      <w:lang w:val="nb-NO"/>
    </w:rPr>
  </w:style>
  <w:style w:type="paragraph" w:styleId="Underskrift">
    <w:name w:val="Signature"/>
    <w:basedOn w:val="Normal"/>
    <w:link w:val="UnderskriftTegn"/>
    <w:uiPriority w:val="4"/>
    <w:semiHidden/>
    <w:unhideWhenUsed/>
    <w:rsid w:val="009F058D"/>
    <w:pPr>
      <w:spacing w:after="0"/>
      <w:ind w:left="4252"/>
    </w:pPr>
  </w:style>
  <w:style w:type="character" w:customStyle="1" w:styleId="UnderskriftTegn">
    <w:name w:val="Underskrift Tegn"/>
    <w:basedOn w:val="Standardskriftforavsnitt"/>
    <w:link w:val="Underskrift"/>
    <w:uiPriority w:val="4"/>
    <w:semiHidden/>
    <w:rsid w:val="00E70DA4"/>
    <w:rPr>
      <w:rFonts w:ascii="Aptos" w:eastAsiaTheme="minorHAnsi" w:hAnsi="Aptos" w:cstheme="minorBidi"/>
      <w:sz w:val="22"/>
      <w:szCs w:val="22"/>
      <w:lang w:val="nb-NO"/>
    </w:rPr>
  </w:style>
  <w:style w:type="character" w:styleId="Smarthyperkobling">
    <w:name w:val="Smart Hyperlink"/>
    <w:basedOn w:val="Standardskriftforavsnitt"/>
    <w:uiPriority w:val="99"/>
    <w:semiHidden/>
    <w:unhideWhenUsed/>
    <w:rsid w:val="009F058D"/>
    <w:rPr>
      <w:rFonts w:ascii="Aptos" w:hAnsi="Aptos"/>
      <w:u w:val="dotted"/>
      <w:lang w:val="nb-NO"/>
    </w:rPr>
  </w:style>
  <w:style w:type="character" w:styleId="Smartkobling">
    <w:name w:val="Smart Link"/>
    <w:basedOn w:val="Standardskriftforavsnitt"/>
    <w:uiPriority w:val="99"/>
    <w:semiHidden/>
    <w:unhideWhenUsed/>
    <w:rsid w:val="009F058D"/>
    <w:rPr>
      <w:rFonts w:ascii="Aptos" w:hAnsi="Aptos"/>
      <w:color w:val="0000FF"/>
      <w:u w:val="single"/>
      <w:shd w:val="clear" w:color="auto" w:fill="F3F2F1"/>
      <w:lang w:val="nb-NO"/>
    </w:rPr>
  </w:style>
  <w:style w:type="character" w:styleId="Sterk">
    <w:name w:val="Strong"/>
    <w:basedOn w:val="Standardskriftforavsnitt"/>
    <w:uiPriority w:val="22"/>
    <w:qFormat/>
    <w:rsid w:val="009F058D"/>
    <w:rPr>
      <w:rFonts w:ascii="Aptos" w:hAnsi="Aptos"/>
      <w:b/>
      <w:bCs/>
      <w:lang w:val="nb-NO"/>
    </w:rPr>
  </w:style>
  <w:style w:type="paragraph" w:styleId="Undertittel">
    <w:name w:val="Subtitle"/>
    <w:basedOn w:val="Normal"/>
    <w:next w:val="Normal"/>
    <w:link w:val="UndertittelTegn"/>
    <w:uiPriority w:val="4"/>
    <w:rsid w:val="009F058D"/>
    <w:pPr>
      <w:numPr>
        <w:ilvl w:val="1"/>
      </w:numPr>
      <w:spacing w:after="160"/>
    </w:pPr>
    <w:rPr>
      <w:rFonts w:eastAsiaTheme="minorEastAsia"/>
      <w:color w:val="6D6D6D" w:themeColor="text1" w:themeTint="A5"/>
      <w:spacing w:val="15"/>
    </w:rPr>
  </w:style>
  <w:style w:type="character" w:customStyle="1" w:styleId="UndertittelTegn">
    <w:name w:val="Undertittel Tegn"/>
    <w:basedOn w:val="Standardskriftforavsnitt"/>
    <w:link w:val="Undertittel"/>
    <w:uiPriority w:val="4"/>
    <w:rsid w:val="00E70DA4"/>
    <w:rPr>
      <w:rFonts w:ascii="Aptos" w:eastAsiaTheme="minorEastAsia" w:hAnsi="Aptos" w:cstheme="minorBidi"/>
      <w:color w:val="6D6D6D" w:themeColor="text1" w:themeTint="A5"/>
      <w:spacing w:val="15"/>
      <w:sz w:val="22"/>
      <w:szCs w:val="22"/>
      <w:lang w:val="nb-NO"/>
    </w:rPr>
  </w:style>
  <w:style w:type="character" w:styleId="Svakutheving">
    <w:name w:val="Subtle Emphasis"/>
    <w:basedOn w:val="Standardskriftforavsnitt"/>
    <w:uiPriority w:val="19"/>
    <w:rsid w:val="009F058D"/>
    <w:rPr>
      <w:rFonts w:ascii="Aptos" w:hAnsi="Aptos"/>
      <w:i/>
      <w:iCs/>
      <w:color w:val="565656" w:themeColor="text1" w:themeTint="BF"/>
      <w:lang w:val="nb-NO"/>
    </w:rPr>
  </w:style>
  <w:style w:type="character" w:styleId="Svakreferanse">
    <w:name w:val="Subtle Reference"/>
    <w:basedOn w:val="Standardskriftforavsnitt"/>
    <w:uiPriority w:val="31"/>
    <w:rsid w:val="009F058D"/>
    <w:rPr>
      <w:rFonts w:ascii="Aptos" w:hAnsi="Aptos"/>
      <w:smallCaps/>
      <w:color w:val="6D6D6D" w:themeColor="text1" w:themeTint="A5"/>
      <w:lang w:val="nb-NO"/>
    </w:rPr>
  </w:style>
  <w:style w:type="table" w:styleId="Tabell-3D-effekt1">
    <w:name w:val="Table 3D effects 1"/>
    <w:basedOn w:val="Vanligtabell"/>
    <w:semiHidden/>
    <w:unhideWhenUsed/>
    <w:rsid w:val="009F058D"/>
    <w:pPr>
      <w:spacing w:after="12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3D-effekt2">
    <w:name w:val="Table 3D effects 2"/>
    <w:basedOn w:val="Vanligtabell"/>
    <w:semiHidden/>
    <w:unhideWhenUsed/>
    <w:rsid w:val="009F058D"/>
    <w:pPr>
      <w:spacing w:after="12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3D-effekt3">
    <w:name w:val="Table 3D effects 3"/>
    <w:basedOn w:val="Vanligtabell"/>
    <w:semiHidden/>
    <w:unhideWhenUsed/>
    <w:rsid w:val="009F058D"/>
    <w:pPr>
      <w:spacing w:after="12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lassisk1">
    <w:name w:val="Table Classic 1"/>
    <w:basedOn w:val="Vanligtabell"/>
    <w:semiHidden/>
    <w:unhideWhenUsed/>
    <w:rsid w:val="009F058D"/>
    <w:pPr>
      <w:spacing w:after="12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lassisk2">
    <w:name w:val="Table Classic 2"/>
    <w:basedOn w:val="Vanligtabell"/>
    <w:semiHidden/>
    <w:unhideWhenUsed/>
    <w:rsid w:val="009F058D"/>
    <w:pPr>
      <w:spacing w:after="12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klassisk3">
    <w:name w:val="Table Classic 3"/>
    <w:basedOn w:val="Vanligtabell"/>
    <w:semiHidden/>
    <w:unhideWhenUsed/>
    <w:rsid w:val="009F058D"/>
    <w:pPr>
      <w:spacing w:after="12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klassisk4">
    <w:name w:val="Table Classic 4"/>
    <w:basedOn w:val="Vanligtabell"/>
    <w:semiHidden/>
    <w:unhideWhenUsed/>
    <w:rsid w:val="009F058D"/>
    <w:pPr>
      <w:spacing w:after="12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l-fargerik1">
    <w:name w:val="Table Colorful 1"/>
    <w:basedOn w:val="Vanligtabell"/>
    <w:semiHidden/>
    <w:unhideWhenUsed/>
    <w:rsid w:val="009F058D"/>
    <w:pPr>
      <w:spacing w:after="12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fargerik2">
    <w:name w:val="Table Colorful 2"/>
    <w:basedOn w:val="Vanligtabell"/>
    <w:semiHidden/>
    <w:unhideWhenUsed/>
    <w:rsid w:val="009F058D"/>
    <w:pPr>
      <w:spacing w:after="12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fargerik3">
    <w:name w:val="Table Colorful 3"/>
    <w:basedOn w:val="Vanligtabell"/>
    <w:semiHidden/>
    <w:unhideWhenUsed/>
    <w:rsid w:val="009F058D"/>
    <w:pPr>
      <w:spacing w:after="12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kolonne1">
    <w:name w:val="Table Columns 1"/>
    <w:basedOn w:val="Vanligtabell"/>
    <w:semiHidden/>
    <w:unhideWhenUsed/>
    <w:rsid w:val="009F058D"/>
    <w:pPr>
      <w:spacing w:after="12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2">
    <w:name w:val="Table Columns 2"/>
    <w:basedOn w:val="Vanligtabell"/>
    <w:semiHidden/>
    <w:unhideWhenUsed/>
    <w:rsid w:val="009F058D"/>
    <w:pPr>
      <w:spacing w:after="12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3">
    <w:name w:val="Table Columns 3"/>
    <w:basedOn w:val="Vanligtabell"/>
    <w:semiHidden/>
    <w:unhideWhenUsed/>
    <w:rsid w:val="009F058D"/>
    <w:pPr>
      <w:spacing w:after="12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kolonne4">
    <w:name w:val="Table Columns 4"/>
    <w:basedOn w:val="Vanligtabell"/>
    <w:semiHidden/>
    <w:unhideWhenUsed/>
    <w:rsid w:val="009F058D"/>
    <w:pPr>
      <w:spacing w:after="12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kolonne5">
    <w:name w:val="Table Columns 5"/>
    <w:basedOn w:val="Vanligtabell"/>
    <w:semiHidden/>
    <w:unhideWhenUsed/>
    <w:rsid w:val="009F058D"/>
    <w:pPr>
      <w:spacing w:after="12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moderne">
    <w:name w:val="Table Contemporary"/>
    <w:basedOn w:val="Vanligtabell"/>
    <w:semiHidden/>
    <w:unhideWhenUsed/>
    <w:rsid w:val="009F058D"/>
    <w:pPr>
      <w:spacing w:after="12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l-elegant">
    <w:name w:val="Table Elegant"/>
    <w:basedOn w:val="Vanligtabell"/>
    <w:semiHidden/>
    <w:unhideWhenUsed/>
    <w:rsid w:val="009F058D"/>
    <w:pPr>
      <w:spacing w:after="12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lrutenett10">
    <w:name w:val="Table Grid 1"/>
    <w:basedOn w:val="Vanligtabell"/>
    <w:semiHidden/>
    <w:unhideWhenUsed/>
    <w:rsid w:val="009F058D"/>
    <w:pPr>
      <w:spacing w:after="12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enett20">
    <w:name w:val="Table Grid 2"/>
    <w:basedOn w:val="Vanligtabell"/>
    <w:semiHidden/>
    <w:unhideWhenUsed/>
    <w:rsid w:val="009F058D"/>
    <w:pPr>
      <w:spacing w:after="12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3">
    <w:name w:val="Table Grid 3"/>
    <w:basedOn w:val="Vanligtabell"/>
    <w:semiHidden/>
    <w:unhideWhenUsed/>
    <w:rsid w:val="009F058D"/>
    <w:pPr>
      <w:spacing w:after="12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4">
    <w:name w:val="Table Grid 4"/>
    <w:basedOn w:val="Vanligtabell"/>
    <w:semiHidden/>
    <w:unhideWhenUsed/>
    <w:rsid w:val="009F058D"/>
    <w:pPr>
      <w:spacing w:after="12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enett5">
    <w:name w:val="Table Grid 5"/>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6">
    <w:name w:val="Table Grid 6"/>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7">
    <w:name w:val="Table Grid 7"/>
    <w:basedOn w:val="Vanligtabell"/>
    <w:semiHidden/>
    <w:unhideWhenUsed/>
    <w:rsid w:val="009F058D"/>
    <w:pPr>
      <w:spacing w:after="12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8">
    <w:name w:val="Table Grid 8"/>
    <w:basedOn w:val="Vanligtabell"/>
    <w:semiHidden/>
    <w:unhideWhenUsed/>
    <w:rsid w:val="009F058D"/>
    <w:pPr>
      <w:spacing w:after="12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Rutenettabelllys">
    <w:name w:val="Grid Table Light"/>
    <w:basedOn w:val="Vanligtabell"/>
    <w:uiPriority w:val="40"/>
    <w:rsid w:val="009F058D"/>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iste1">
    <w:name w:val="Table List 1"/>
    <w:basedOn w:val="Vanligtabell"/>
    <w:semiHidden/>
    <w:unhideWhenUsed/>
    <w:rsid w:val="009F058D"/>
    <w:pPr>
      <w:spacing w:after="12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Vanligtabell"/>
    <w:semiHidden/>
    <w:unhideWhenUsed/>
    <w:rsid w:val="009F058D"/>
    <w:pPr>
      <w:spacing w:after="12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Vanligtabell"/>
    <w:semiHidden/>
    <w:unhideWhenUsed/>
    <w:rsid w:val="009F058D"/>
    <w:pPr>
      <w:spacing w:after="12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Vanligtabell"/>
    <w:semiHidden/>
    <w:unhideWhenUsed/>
    <w:rsid w:val="009F058D"/>
    <w:pPr>
      <w:spacing w:after="12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Vanligtabell"/>
    <w:semiHidden/>
    <w:unhideWhenUsed/>
    <w:rsid w:val="009F058D"/>
    <w:pPr>
      <w:spacing w:after="12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Vanligtabell"/>
    <w:semiHidden/>
    <w:unhideWhenUsed/>
    <w:rsid w:val="009F058D"/>
    <w:pPr>
      <w:spacing w:after="12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Vanligtabell"/>
    <w:semiHidden/>
    <w:unhideWhenUsed/>
    <w:rsid w:val="009F058D"/>
    <w:pPr>
      <w:spacing w:after="12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Kildeliste">
    <w:name w:val="table of authorities"/>
    <w:basedOn w:val="Normal"/>
    <w:next w:val="Normal"/>
    <w:uiPriority w:val="4"/>
    <w:semiHidden/>
    <w:unhideWhenUsed/>
    <w:rsid w:val="009F058D"/>
    <w:pPr>
      <w:spacing w:after="0"/>
      <w:ind w:left="220" w:hanging="220"/>
    </w:pPr>
  </w:style>
  <w:style w:type="paragraph" w:styleId="Figurliste">
    <w:name w:val="table of figures"/>
    <w:basedOn w:val="Normal"/>
    <w:next w:val="Normal"/>
    <w:uiPriority w:val="4"/>
    <w:semiHidden/>
    <w:unhideWhenUsed/>
    <w:rsid w:val="009F058D"/>
    <w:pPr>
      <w:spacing w:after="0"/>
    </w:pPr>
  </w:style>
  <w:style w:type="table" w:styleId="Tabell-profesjonell">
    <w:name w:val="Table Professional"/>
    <w:basedOn w:val="Vanligtabell"/>
    <w:semiHidden/>
    <w:unhideWhenUsed/>
    <w:rsid w:val="009F058D"/>
    <w:pPr>
      <w:spacing w:after="12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Enkelttabell1">
    <w:name w:val="Table Simple 1"/>
    <w:basedOn w:val="Vanligtabell"/>
    <w:semiHidden/>
    <w:unhideWhenUsed/>
    <w:rsid w:val="009F058D"/>
    <w:pPr>
      <w:spacing w:after="12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tabell2">
    <w:name w:val="Table Simple 2"/>
    <w:basedOn w:val="Vanligtabell"/>
    <w:semiHidden/>
    <w:unhideWhenUsed/>
    <w:rsid w:val="009F058D"/>
    <w:pPr>
      <w:spacing w:after="12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tabell3">
    <w:name w:val="Table Simple 3"/>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l-svak1">
    <w:name w:val="Table Subtle 1"/>
    <w:basedOn w:val="Vanligtabell"/>
    <w:semiHidden/>
    <w:unhideWhenUsed/>
    <w:rsid w:val="009F058D"/>
    <w:pPr>
      <w:spacing w:after="12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svak2">
    <w:name w:val="Table Subtle 2"/>
    <w:basedOn w:val="Vanligtabell"/>
    <w:semiHidden/>
    <w:unhideWhenUsed/>
    <w:rsid w:val="009F058D"/>
    <w:pPr>
      <w:spacing w:after="12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temaer">
    <w:name w:val="Table Theme"/>
    <w:basedOn w:val="Vanligtabell"/>
    <w:semiHidden/>
    <w:unhideWhenUsed/>
    <w:rsid w:val="009F058D"/>
    <w:pPr>
      <w:spacing w:after="12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Web1">
    <w:name w:val="Table Web 1"/>
    <w:basedOn w:val="Vanligtabell"/>
    <w:semiHidden/>
    <w:unhideWhenUsed/>
    <w:rsid w:val="009F058D"/>
    <w:pPr>
      <w:spacing w:after="12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2">
    <w:name w:val="Table Web 2"/>
    <w:basedOn w:val="Vanligtabell"/>
    <w:semiHidden/>
    <w:unhideWhenUsed/>
    <w:rsid w:val="009F058D"/>
    <w:pPr>
      <w:spacing w:after="12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3">
    <w:name w:val="Table Web 3"/>
    <w:basedOn w:val="Vanligtabell"/>
    <w:semiHidden/>
    <w:unhideWhenUsed/>
    <w:rsid w:val="009F058D"/>
    <w:pPr>
      <w:spacing w:after="12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tel">
    <w:name w:val="Title"/>
    <w:basedOn w:val="Normal"/>
    <w:next w:val="Normal"/>
    <w:link w:val="TittelTegn"/>
    <w:uiPriority w:val="4"/>
    <w:rsid w:val="009F058D"/>
    <w:pPr>
      <w:spacing w:after="0"/>
      <w:contextualSpacing/>
    </w:pPr>
    <w:rPr>
      <w:rFonts w:eastAsiaTheme="majorEastAsia" w:cstheme="majorBidi"/>
      <w:spacing w:val="-10"/>
      <w:kern w:val="28"/>
      <w:sz w:val="56"/>
      <w:szCs w:val="56"/>
    </w:rPr>
  </w:style>
  <w:style w:type="character" w:customStyle="1" w:styleId="TittelTegn">
    <w:name w:val="Tittel Tegn"/>
    <w:basedOn w:val="Standardskriftforavsnitt"/>
    <w:link w:val="Tittel"/>
    <w:uiPriority w:val="4"/>
    <w:rsid w:val="00E70DA4"/>
    <w:rPr>
      <w:rFonts w:ascii="Aptos" w:eastAsiaTheme="majorEastAsia" w:hAnsi="Aptos" w:cstheme="majorBidi"/>
      <w:spacing w:val="-10"/>
      <w:kern w:val="28"/>
      <w:sz w:val="56"/>
      <w:szCs w:val="56"/>
      <w:lang w:val="nb-NO"/>
    </w:rPr>
  </w:style>
  <w:style w:type="paragraph" w:styleId="Kildelisteoverskrift">
    <w:name w:val="toa heading"/>
    <w:basedOn w:val="Normal"/>
    <w:next w:val="Normal"/>
    <w:uiPriority w:val="4"/>
    <w:semiHidden/>
    <w:unhideWhenUsed/>
    <w:rsid w:val="009F058D"/>
    <w:pPr>
      <w:spacing w:before="120"/>
    </w:pPr>
    <w:rPr>
      <w:rFonts w:eastAsiaTheme="majorEastAsia" w:cstheme="majorBidi"/>
      <w:b/>
      <w:bCs/>
      <w:sz w:val="24"/>
      <w:szCs w:val="24"/>
    </w:rPr>
  </w:style>
  <w:style w:type="paragraph" w:styleId="INNH1">
    <w:name w:val="toc 1"/>
    <w:basedOn w:val="Normal"/>
    <w:next w:val="Normal"/>
    <w:autoRedefine/>
    <w:uiPriority w:val="39"/>
    <w:rsid w:val="001342C0"/>
    <w:pPr>
      <w:tabs>
        <w:tab w:val="left" w:pos="426"/>
        <w:tab w:val="right" w:leader="dot" w:pos="9639"/>
      </w:tabs>
      <w:spacing w:before="40" w:after="20"/>
    </w:pPr>
    <w:rPr>
      <w:rFonts w:eastAsia="Times New Roman" w:cstheme="minorHAnsi"/>
      <w:b/>
      <w:noProof/>
      <w:sz w:val="18"/>
      <w:szCs w:val="18"/>
    </w:rPr>
  </w:style>
  <w:style w:type="paragraph" w:styleId="INNH2">
    <w:name w:val="toc 2"/>
    <w:basedOn w:val="Normal"/>
    <w:next w:val="Normal"/>
    <w:autoRedefine/>
    <w:uiPriority w:val="39"/>
    <w:rsid w:val="00F94BA2"/>
    <w:pPr>
      <w:tabs>
        <w:tab w:val="left" w:pos="851"/>
        <w:tab w:val="left" w:pos="960"/>
        <w:tab w:val="right" w:leader="dot" w:pos="9639"/>
      </w:tabs>
      <w:spacing w:after="0"/>
      <w:ind w:left="426"/>
    </w:pPr>
    <w:rPr>
      <w:rFonts w:eastAsia="Times New Roman" w:cs="Arial"/>
      <w:noProof/>
      <w:sz w:val="18"/>
      <w:szCs w:val="18"/>
    </w:rPr>
  </w:style>
  <w:style w:type="paragraph" w:styleId="INNH3">
    <w:name w:val="toc 3"/>
    <w:basedOn w:val="Normal"/>
    <w:next w:val="Normal"/>
    <w:autoRedefine/>
    <w:uiPriority w:val="39"/>
    <w:rsid w:val="00E24D52"/>
    <w:pPr>
      <w:tabs>
        <w:tab w:val="left" w:pos="1440"/>
        <w:tab w:val="right" w:leader="dot" w:pos="9639"/>
      </w:tabs>
      <w:spacing w:after="0"/>
      <w:ind w:left="851"/>
    </w:pPr>
    <w:rPr>
      <w:rFonts w:eastAsia="Times New Roman" w:cs="Arial"/>
      <w:noProof/>
      <w:sz w:val="16"/>
    </w:rPr>
  </w:style>
  <w:style w:type="paragraph" w:styleId="INNH4">
    <w:name w:val="toc 4"/>
    <w:basedOn w:val="Normal"/>
    <w:next w:val="Normal"/>
    <w:autoRedefine/>
    <w:uiPriority w:val="39"/>
    <w:unhideWhenUsed/>
    <w:rsid w:val="009F058D"/>
    <w:pPr>
      <w:spacing w:after="100"/>
      <w:ind w:left="660"/>
    </w:pPr>
  </w:style>
  <w:style w:type="paragraph" w:styleId="INNH5">
    <w:name w:val="toc 5"/>
    <w:basedOn w:val="Normal"/>
    <w:next w:val="Normal"/>
    <w:autoRedefine/>
    <w:uiPriority w:val="39"/>
    <w:unhideWhenUsed/>
    <w:rsid w:val="009F058D"/>
    <w:pPr>
      <w:spacing w:after="100"/>
      <w:ind w:left="880"/>
    </w:pPr>
  </w:style>
  <w:style w:type="paragraph" w:styleId="INNH6">
    <w:name w:val="toc 6"/>
    <w:basedOn w:val="Normal"/>
    <w:next w:val="Normal"/>
    <w:autoRedefine/>
    <w:uiPriority w:val="39"/>
    <w:unhideWhenUsed/>
    <w:rsid w:val="009F058D"/>
    <w:pPr>
      <w:spacing w:after="100"/>
      <w:ind w:left="1100"/>
    </w:pPr>
  </w:style>
  <w:style w:type="paragraph" w:styleId="INNH7">
    <w:name w:val="toc 7"/>
    <w:basedOn w:val="Normal"/>
    <w:next w:val="Normal"/>
    <w:autoRedefine/>
    <w:uiPriority w:val="39"/>
    <w:unhideWhenUsed/>
    <w:rsid w:val="009F058D"/>
    <w:pPr>
      <w:spacing w:after="100"/>
      <w:ind w:left="1320"/>
    </w:pPr>
  </w:style>
  <w:style w:type="paragraph" w:styleId="INNH8">
    <w:name w:val="toc 8"/>
    <w:basedOn w:val="Normal"/>
    <w:next w:val="Normal"/>
    <w:autoRedefine/>
    <w:uiPriority w:val="39"/>
    <w:unhideWhenUsed/>
    <w:rsid w:val="009F058D"/>
    <w:pPr>
      <w:spacing w:after="100"/>
      <w:ind w:left="1540"/>
    </w:pPr>
  </w:style>
  <w:style w:type="paragraph" w:styleId="INNH9">
    <w:name w:val="toc 9"/>
    <w:basedOn w:val="Normal"/>
    <w:next w:val="Normal"/>
    <w:autoRedefine/>
    <w:uiPriority w:val="39"/>
    <w:unhideWhenUsed/>
    <w:rsid w:val="009F058D"/>
    <w:pPr>
      <w:spacing w:after="100"/>
      <w:ind w:left="1760"/>
    </w:pPr>
  </w:style>
  <w:style w:type="paragraph" w:styleId="Overskriftforinnholdsfortegnelse">
    <w:name w:val="TOC Heading"/>
    <w:basedOn w:val="Overskrift1"/>
    <w:next w:val="Normal"/>
    <w:link w:val="OverskriftforinnholdsfortegnelseTegn"/>
    <w:uiPriority w:val="39"/>
    <w:unhideWhenUsed/>
    <w:qFormat/>
    <w:rsid w:val="009F058D"/>
    <w:pPr>
      <w:keepLines/>
      <w:numPr>
        <w:numId w:val="0"/>
      </w:numPr>
      <w:spacing w:before="240" w:after="0"/>
      <w:outlineLvl w:val="9"/>
    </w:pPr>
    <w:rPr>
      <w:b w:val="0"/>
      <w:color w:val="5388AE" w:themeColor="accent1" w:themeShade="BF"/>
      <w:sz w:val="32"/>
      <w:szCs w:val="32"/>
    </w:rPr>
  </w:style>
  <w:style w:type="character" w:styleId="Ulstomtale">
    <w:name w:val="Unresolved Mention"/>
    <w:basedOn w:val="Standardskriftforavsnitt"/>
    <w:uiPriority w:val="99"/>
    <w:semiHidden/>
    <w:unhideWhenUsed/>
    <w:rsid w:val="009F058D"/>
    <w:rPr>
      <w:rFonts w:ascii="Aptos" w:hAnsi="Aptos"/>
      <w:color w:val="605E5C"/>
      <w:shd w:val="clear" w:color="auto" w:fill="E1DFDD"/>
      <w:lang w:val="nb-NO"/>
    </w:rPr>
  </w:style>
  <w:style w:type="character" w:customStyle="1" w:styleId="BildetekstTegn">
    <w:name w:val="Bildetekst Tegn"/>
    <w:basedOn w:val="Standardskriftforavsnitt"/>
    <w:link w:val="Bildetekst"/>
    <w:uiPriority w:val="2"/>
    <w:rsid w:val="00E70DA4"/>
    <w:rPr>
      <w:rFonts w:ascii="Aptos" w:hAnsi="Aptos"/>
      <w:bCs/>
      <w:i/>
      <w:szCs w:val="18"/>
      <w:lang w:val="nb-NO"/>
    </w:rPr>
  </w:style>
  <w:style w:type="paragraph" w:customStyle="1" w:styleId="Caption-Figure">
    <w:name w:val="Caption - Figure"/>
    <w:basedOn w:val="Bildetekst"/>
    <w:next w:val="Brdtekst"/>
    <w:link w:val="Caption-FigureChar"/>
    <w:uiPriority w:val="2"/>
    <w:qFormat/>
    <w:rsid w:val="00F94BA2"/>
    <w:pPr>
      <w:spacing w:after="240"/>
    </w:pPr>
    <w:rPr>
      <w:szCs w:val="22"/>
    </w:rPr>
  </w:style>
  <w:style w:type="character" w:customStyle="1" w:styleId="Caption-FigureChar">
    <w:name w:val="Caption - Figure Char"/>
    <w:basedOn w:val="BildetekstTegn"/>
    <w:link w:val="Caption-Figure"/>
    <w:uiPriority w:val="2"/>
    <w:rsid w:val="00E70DA4"/>
    <w:rPr>
      <w:rFonts w:ascii="Aptos" w:hAnsi="Aptos"/>
      <w:bCs/>
      <w:i/>
      <w:szCs w:val="22"/>
      <w:lang w:val="nb-NO"/>
    </w:rPr>
  </w:style>
  <w:style w:type="paragraph" w:customStyle="1" w:styleId="Caption-Table">
    <w:name w:val="Caption - Table"/>
    <w:basedOn w:val="Bildetekst"/>
    <w:next w:val="Brdtekst"/>
    <w:link w:val="Caption-TableChar"/>
    <w:uiPriority w:val="2"/>
    <w:qFormat/>
    <w:rsid w:val="00F94BA2"/>
    <w:pPr>
      <w:keepNext/>
      <w:spacing w:before="240"/>
    </w:pPr>
    <w:rPr>
      <w:szCs w:val="22"/>
    </w:rPr>
  </w:style>
  <w:style w:type="character" w:customStyle="1" w:styleId="Caption-TableChar">
    <w:name w:val="Caption - Table Char"/>
    <w:basedOn w:val="BildetekstTegn"/>
    <w:link w:val="Caption-Table"/>
    <w:uiPriority w:val="2"/>
    <w:rsid w:val="00E70DA4"/>
    <w:rPr>
      <w:rFonts w:ascii="Aptos" w:hAnsi="Aptos"/>
      <w:bCs/>
      <w:i/>
      <w:szCs w:val="22"/>
      <w:lang w:val="nb-NO"/>
    </w:rPr>
  </w:style>
  <w:style w:type="paragraph" w:customStyle="1" w:styleId="Reflist">
    <w:name w:val="Ref. list"/>
    <w:basedOn w:val="Normal"/>
    <w:link w:val="ReflistChar"/>
    <w:uiPriority w:val="4"/>
    <w:rsid w:val="00967210"/>
    <w:pPr>
      <w:numPr>
        <w:numId w:val="20"/>
      </w:numPr>
      <w:spacing w:before="20" w:line="264" w:lineRule="auto"/>
    </w:pPr>
  </w:style>
  <w:style w:type="character" w:customStyle="1" w:styleId="ReflistChar">
    <w:name w:val="Ref. list Char"/>
    <w:basedOn w:val="Standardskriftforavsnitt"/>
    <w:link w:val="Reflist"/>
    <w:uiPriority w:val="4"/>
    <w:rsid w:val="00E70DA4"/>
    <w:rPr>
      <w:rFonts w:ascii="Aptos" w:eastAsiaTheme="minorHAnsi" w:hAnsi="Aptos" w:cstheme="minorBidi"/>
      <w:sz w:val="22"/>
      <w:szCs w:val="22"/>
    </w:rPr>
  </w:style>
  <w:style w:type="paragraph" w:customStyle="1" w:styleId="Tabletext">
    <w:name w:val="Table text"/>
    <w:basedOn w:val="Brdtekst"/>
    <w:link w:val="TabletextChar"/>
    <w:uiPriority w:val="1"/>
    <w:qFormat/>
    <w:rsid w:val="0085507C"/>
    <w:pPr>
      <w:spacing w:before="40" w:after="40"/>
    </w:pPr>
    <w:rPr>
      <w:sz w:val="20"/>
    </w:rPr>
  </w:style>
  <w:style w:type="character" w:customStyle="1" w:styleId="TabletextChar">
    <w:name w:val="Table text Char"/>
    <w:basedOn w:val="Standardskriftforavsnitt"/>
    <w:link w:val="Tabletext"/>
    <w:uiPriority w:val="1"/>
    <w:rsid w:val="0085507C"/>
    <w:rPr>
      <w:rFonts w:ascii="Aptos" w:eastAsiaTheme="minorHAnsi" w:hAnsi="Aptos" w:cstheme="minorBidi"/>
      <w:szCs w:val="22"/>
      <w:lang w:val="nb-NO"/>
    </w:rPr>
  </w:style>
  <w:style w:type="paragraph" w:customStyle="1" w:styleId="StyleTabelltekstLabelsText1">
    <w:name w:val="Style TabelltekstLabels + Text 1"/>
    <w:basedOn w:val="TabelltekstLabels"/>
    <w:rsid w:val="00EF5C8B"/>
    <w:rPr>
      <w:caps/>
      <w:color w:val="1E1E1E" w:themeColor="text1"/>
    </w:rPr>
  </w:style>
  <w:style w:type="paragraph" w:customStyle="1" w:styleId="StyleResume10ptText1">
    <w:name w:val="Style Resume + 10 pt Text 1"/>
    <w:basedOn w:val="Resume"/>
    <w:rsid w:val="00A70FA8"/>
    <w:pPr>
      <w:pBdr>
        <w:bottom w:val="none" w:sz="0" w:space="0" w:color="auto"/>
      </w:pBdr>
      <w:spacing w:before="60" w:after="40"/>
      <w:ind w:left="0"/>
    </w:pPr>
    <w:rPr>
      <w:bCs/>
      <w:color w:val="1E1E1E" w:themeColor="text1"/>
      <w:sz w:val="20"/>
    </w:rPr>
  </w:style>
  <w:style w:type="paragraph" w:customStyle="1" w:styleId="Summarytext">
    <w:name w:val="Summary text"/>
    <w:basedOn w:val="Brdtekst"/>
    <w:rsid w:val="007D6272"/>
    <w:pPr>
      <w:spacing w:before="0" w:after="60"/>
    </w:pPr>
    <w:rPr>
      <w:sz w:val="20"/>
    </w:rPr>
  </w:style>
  <w:style w:type="character" w:customStyle="1" w:styleId="OverskriftforinnholdsfortegnelseTegn">
    <w:name w:val="Overskrift for innholdsfortegnelse Tegn"/>
    <w:basedOn w:val="Overskrift1Tegn"/>
    <w:link w:val="Overskriftforinnholdsfortegnelse"/>
    <w:uiPriority w:val="39"/>
    <w:rsid w:val="00E46E30"/>
    <w:rPr>
      <w:rFonts w:ascii="Aptos" w:eastAsiaTheme="majorEastAsia" w:hAnsi="Aptos" w:cstheme="majorBidi"/>
      <w:b w:val="0"/>
      <w:bCs/>
      <w:color w:val="5388AE" w:themeColor="accent1" w:themeShade="BF"/>
      <w:sz w:val="32"/>
      <w:szCs w:val="32"/>
      <w:lang w:val="nb-NO"/>
    </w:rPr>
  </w:style>
  <w:style w:type="paragraph" w:customStyle="1" w:styleId="Tittelhoved">
    <w:name w:val="Tittel hoved"/>
    <w:basedOn w:val="Overskrift1"/>
    <w:link w:val="TittelhovedChar"/>
    <w:qFormat/>
    <w:rsid w:val="00E46E30"/>
    <w:pPr>
      <w:keepLines/>
      <w:pageBreakBefore/>
      <w:numPr>
        <w:numId w:val="0"/>
      </w:numPr>
      <w:spacing w:before="120" w:after="0" w:line="278" w:lineRule="auto"/>
    </w:pPr>
    <w:rPr>
      <w:rFonts w:asciiTheme="majorHAnsi" w:hAnsiTheme="majorHAnsi"/>
      <w:color w:val="5388AE" w:themeColor="accent1" w:themeShade="BF"/>
      <w:kern w:val="2"/>
      <w:sz w:val="40"/>
      <w:szCs w:val="40"/>
      <w14:ligatures w14:val="standardContextual"/>
    </w:rPr>
  </w:style>
  <w:style w:type="character" w:customStyle="1" w:styleId="TittelhovedChar">
    <w:name w:val="Tittel hoved Char"/>
    <w:basedOn w:val="Overskrift1Tegn"/>
    <w:link w:val="Tittelhoved"/>
    <w:rsid w:val="00E46E30"/>
    <w:rPr>
      <w:rFonts w:asciiTheme="majorHAnsi" w:eastAsiaTheme="majorEastAsia" w:hAnsiTheme="majorHAnsi" w:cstheme="majorBidi"/>
      <w:b/>
      <w:bCs/>
      <w:color w:val="5388AE" w:themeColor="accent1" w:themeShade="BF"/>
      <w:kern w:val="2"/>
      <w:sz w:val="40"/>
      <w:szCs w:val="40"/>
      <w:lang w:val="nb-NO"/>
      <w14:ligatures w14:val="standardContextual"/>
    </w:rPr>
  </w:style>
  <w:style w:type="paragraph" w:customStyle="1" w:styleId="Punktlisteitabell">
    <w:name w:val="Punktliste i tabell"/>
    <w:basedOn w:val="Normal"/>
    <w:link w:val="PunktlisteitabellChar"/>
    <w:qFormat/>
    <w:rsid w:val="00E46E30"/>
    <w:pPr>
      <w:spacing w:after="0"/>
      <w:contextualSpacing/>
    </w:pPr>
    <w:rPr>
      <w:rFonts w:asciiTheme="minorHAnsi" w:eastAsiaTheme="minorEastAsia" w:hAnsiTheme="minorHAnsi"/>
      <w:kern w:val="2"/>
      <w:sz w:val="12"/>
      <w:szCs w:val="12"/>
      <w14:ligatures w14:val="standardContextual"/>
    </w:rPr>
  </w:style>
  <w:style w:type="character" w:customStyle="1" w:styleId="PunktlisteitabellChar">
    <w:name w:val="Punktliste i tabell Char"/>
    <w:basedOn w:val="Standardskriftforavsnitt"/>
    <w:link w:val="Punktlisteitabell"/>
    <w:rsid w:val="00E46E30"/>
    <w:rPr>
      <w:rFonts w:asciiTheme="minorHAnsi" w:eastAsiaTheme="minorEastAsia" w:hAnsiTheme="minorHAnsi" w:cstheme="minorBidi"/>
      <w:kern w:val="2"/>
      <w:sz w:val="12"/>
      <w:szCs w:val="12"/>
      <w:lang w:val="nb-NO"/>
      <w14:ligatures w14:val="standardContextual"/>
    </w:rPr>
  </w:style>
  <w:style w:type="paragraph" w:customStyle="1" w:styleId="Punktlisteiteksten">
    <w:name w:val="Punktliste i teksten"/>
    <w:basedOn w:val="Normal"/>
    <w:link w:val="PunktlisteitekstenChar"/>
    <w:qFormat/>
    <w:rsid w:val="00E46E30"/>
    <w:pPr>
      <w:spacing w:after="0"/>
      <w:contextualSpacing/>
    </w:pPr>
    <w:rPr>
      <w:rFonts w:asciiTheme="minorHAnsi" w:eastAsiaTheme="minorEastAsia" w:hAnsiTheme="minorHAnsi"/>
      <w:kern w:val="2"/>
      <w14:ligatures w14:val="standardContextual"/>
    </w:rPr>
  </w:style>
  <w:style w:type="character" w:customStyle="1" w:styleId="PunktlisteitekstenChar">
    <w:name w:val="Punktliste i teksten Char"/>
    <w:basedOn w:val="Standardskriftforavsnitt"/>
    <w:link w:val="Punktlisteiteksten"/>
    <w:rsid w:val="00E46E30"/>
    <w:rPr>
      <w:rFonts w:asciiTheme="minorHAnsi" w:eastAsiaTheme="minorEastAsia" w:hAnsiTheme="minorHAnsi" w:cstheme="minorBidi"/>
      <w:kern w:val="2"/>
      <w:sz w:val="22"/>
      <w:szCs w:val="22"/>
      <w:lang w:val="nb-NO"/>
      <w14:ligatures w14:val="standardContextual"/>
    </w:rPr>
  </w:style>
  <w:style w:type="paragraph" w:customStyle="1" w:styleId="Style1">
    <w:name w:val="Style1"/>
    <w:basedOn w:val="Normal"/>
    <w:link w:val="Style1Char"/>
    <w:uiPriority w:val="4"/>
    <w:qFormat/>
    <w:rsid w:val="00B706C9"/>
    <w:pPr>
      <w:numPr>
        <w:numId w:val="26"/>
      </w:numPr>
      <w:spacing w:after="40"/>
    </w:pPr>
    <w:rPr>
      <w:bCs/>
    </w:rPr>
  </w:style>
  <w:style w:type="character" w:customStyle="1" w:styleId="Style1Char">
    <w:name w:val="Style1 Char"/>
    <w:basedOn w:val="Standardskriftforavsnitt"/>
    <w:link w:val="Style1"/>
    <w:uiPriority w:val="4"/>
    <w:rsid w:val="00B706C9"/>
    <w:rPr>
      <w:rFonts w:ascii="Aptos" w:eastAsiaTheme="minorHAnsi" w:hAnsi="Aptos" w:cstheme="minorBidi"/>
      <w:bCs/>
      <w:sz w:val="22"/>
      <w:szCs w:val="22"/>
    </w:rPr>
  </w:style>
  <w:style w:type="paragraph" w:customStyle="1" w:styleId="PunktlisteitabellSISTE">
    <w:name w:val="Punktliste i tabell SISTE"/>
    <w:basedOn w:val="Listeavsnitt"/>
    <w:link w:val="PunktlisteitabellSISTEChar"/>
    <w:uiPriority w:val="4"/>
    <w:qFormat/>
    <w:rsid w:val="003D22F0"/>
    <w:pPr>
      <w:framePr w:hSpace="141" w:wrap="around" w:vAnchor="text" w:hAnchor="text" w:y="1"/>
      <w:numPr>
        <w:numId w:val="25"/>
      </w:numPr>
      <w:ind w:left="142" w:hanging="142"/>
      <w:suppressOverlap/>
    </w:pPr>
    <w:rPr>
      <w:sz w:val="16"/>
      <w:szCs w:val="16"/>
    </w:rPr>
  </w:style>
  <w:style w:type="character" w:customStyle="1" w:styleId="PunktlisteitabellSISTEChar">
    <w:name w:val="Punktliste i tabell SISTE Char"/>
    <w:basedOn w:val="ListeavsnittTegn"/>
    <w:link w:val="PunktlisteitabellSISTE"/>
    <w:uiPriority w:val="4"/>
    <w:rsid w:val="003D22F0"/>
    <w:rPr>
      <w:rFonts w:ascii="Aptos" w:hAnsi="Aptos"/>
      <w:sz w:val="16"/>
      <w:szCs w:val="16"/>
    </w:rPr>
  </w:style>
  <w:style w:type="paragraph" w:customStyle="1" w:styleId="Punktitabellene">
    <w:name w:val="Punkt i tabellene"/>
    <w:basedOn w:val="Listeavsnitt"/>
    <w:link w:val="PunktitabelleneChar"/>
    <w:uiPriority w:val="4"/>
    <w:qFormat/>
    <w:rsid w:val="00922BC0"/>
    <w:pPr>
      <w:numPr>
        <w:numId w:val="32"/>
      </w:numPr>
      <w:ind w:left="177" w:hanging="177"/>
    </w:pPr>
    <w:rPr>
      <w:sz w:val="16"/>
      <w:szCs w:val="16"/>
    </w:rPr>
  </w:style>
  <w:style w:type="character" w:customStyle="1" w:styleId="PunktitabelleneChar">
    <w:name w:val="Punkt i tabellene Char"/>
    <w:basedOn w:val="ListeavsnittTegn"/>
    <w:link w:val="Punktitabellene"/>
    <w:uiPriority w:val="4"/>
    <w:rsid w:val="00922BC0"/>
    <w:rPr>
      <w:rFonts w:ascii="Aptos" w:hAnsi="Aptos"/>
      <w:sz w:val="16"/>
      <w:szCs w:val="16"/>
    </w:rPr>
  </w:style>
  <w:style w:type="paragraph" w:customStyle="1" w:styleId="Tittel1">
    <w:name w:val="Tittel1"/>
    <w:basedOn w:val="Overskrift1"/>
    <w:qFormat/>
    <w:rsid w:val="00F563AD"/>
    <w:pPr>
      <w:pageBreakBefore/>
      <w:spacing w:line="259" w:lineRule="auto"/>
      <w:ind w:left="432" w:hanging="432"/>
    </w:pPr>
    <w:rPr>
      <w:color w:val="5388AE"/>
      <w:sz w:val="32"/>
    </w:rPr>
  </w:style>
  <w:style w:type="paragraph" w:customStyle="1" w:styleId="Punktliste1">
    <w:name w:val="Punktliste1"/>
    <w:basedOn w:val="Listeavsnitt"/>
    <w:qFormat/>
    <w:rsid w:val="00F563AD"/>
    <w:pPr>
      <w:numPr>
        <w:numId w:val="0"/>
      </w:numPr>
      <w:spacing w:line="240" w:lineRule="auto"/>
    </w:pPr>
    <w:rPr>
      <w:rFonts w:asciiTheme="minorHAnsi" w:eastAsiaTheme="minorEastAsia" w:hAnsiTheme="minorHAnsi" w:cstheme="minorBidi"/>
      <w:kern w:val="2"/>
      <w14:ligatures w14:val="standardContextual"/>
    </w:rPr>
  </w:style>
  <w:style w:type="paragraph" w:customStyle="1" w:styleId="Figurtekst">
    <w:name w:val="Figurtekst"/>
    <w:basedOn w:val="Brdtekst"/>
    <w:link w:val="FigurtekstChar"/>
    <w:uiPriority w:val="4"/>
    <w:qFormat/>
    <w:rsid w:val="00AB3FB7"/>
    <w:pPr>
      <w:numPr>
        <w:numId w:val="43"/>
      </w:numPr>
      <w:ind w:left="720"/>
    </w:pPr>
    <w:rPr>
      <w:sz w:val="20"/>
    </w:rPr>
  </w:style>
  <w:style w:type="character" w:customStyle="1" w:styleId="FigurtekstChar">
    <w:name w:val="Figurtekst Char"/>
    <w:basedOn w:val="BrdtekstTegn"/>
    <w:link w:val="Figurtekst"/>
    <w:uiPriority w:val="4"/>
    <w:rsid w:val="00AB3FB7"/>
    <w:rPr>
      <w:rFonts w:ascii="Aptos" w:eastAsiaTheme="minorHAnsi" w:hAnsi="Aptos" w:cstheme="minorBidi"/>
      <w:sz w:val="22"/>
      <w:szCs w:val="22"/>
      <w:lang w:val="nb-NO"/>
    </w:rPr>
  </w:style>
  <w:style w:type="paragraph" w:customStyle="1" w:styleId="Figur">
    <w:name w:val="Figur"/>
    <w:basedOn w:val="Figurtekst"/>
    <w:link w:val="FigurChar"/>
    <w:uiPriority w:val="4"/>
    <w:qFormat/>
    <w:rsid w:val="00AB3FB7"/>
    <w:pPr>
      <w:spacing w:before="120"/>
      <w:ind w:hanging="720"/>
    </w:pPr>
  </w:style>
  <w:style w:type="character" w:customStyle="1" w:styleId="FigurChar">
    <w:name w:val="Figur Char"/>
    <w:basedOn w:val="FigurtekstChar"/>
    <w:link w:val="Figur"/>
    <w:uiPriority w:val="4"/>
    <w:rsid w:val="00AB3FB7"/>
    <w:rPr>
      <w:rFonts w:ascii="Aptos" w:eastAsiaTheme="minorHAnsi" w:hAnsi="Aptos" w:cstheme="minorBidi"/>
      <w:sz w:val="22"/>
      <w:szCs w:val="22"/>
      <w:lang w:val="nb-NO"/>
    </w:rPr>
  </w:style>
  <w:style w:type="paragraph" w:customStyle="1" w:styleId="Tabell">
    <w:name w:val="Tabell"/>
    <w:basedOn w:val="Normal"/>
    <w:link w:val="TabellChar"/>
    <w:autoRedefine/>
    <w:uiPriority w:val="4"/>
    <w:qFormat/>
    <w:rsid w:val="009B252B"/>
    <w:pPr>
      <w:numPr>
        <w:numId w:val="45"/>
      </w:numPr>
      <w:tabs>
        <w:tab w:val="left" w:pos="851"/>
      </w:tabs>
      <w:spacing w:before="240" w:after="60" w:line="264" w:lineRule="auto"/>
      <w:ind w:left="0" w:right="-142" w:firstLine="0"/>
    </w:pPr>
    <w:rPr>
      <w:sz w:val="20"/>
      <w:szCs w:val="20"/>
    </w:rPr>
  </w:style>
  <w:style w:type="character" w:customStyle="1" w:styleId="TabellChar">
    <w:name w:val="Tabell Char"/>
    <w:basedOn w:val="Standardskriftforavsnitt"/>
    <w:link w:val="Tabell"/>
    <w:uiPriority w:val="4"/>
    <w:rsid w:val="009B252B"/>
    <w:rPr>
      <w:rFonts w:ascii="Aptos" w:eastAsiaTheme="minorHAnsi" w:hAnsi="Aptos" w:cstheme="minorBidi"/>
    </w:rPr>
  </w:style>
  <w:style w:type="character" w:customStyle="1" w:styleId="TopptekstTegn">
    <w:name w:val="Topptekst Tegn"/>
    <w:basedOn w:val="Standardskriftforavsnitt"/>
    <w:link w:val="Topptekst"/>
    <w:uiPriority w:val="4"/>
    <w:rsid w:val="0057592E"/>
    <w:rPr>
      <w:rFonts w:ascii="Aptos" w:eastAsiaTheme="minorHAnsi" w:hAnsi="Aptos" w:cstheme="minorBidi"/>
      <w:szCs w:val="22"/>
    </w:rPr>
  </w:style>
  <w:style w:type="paragraph" w:customStyle="1" w:styleId="Punktliste20">
    <w:name w:val="Punktliste2"/>
    <w:basedOn w:val="Listeavsnitt"/>
    <w:qFormat/>
    <w:rsid w:val="005C7B39"/>
    <w:pPr>
      <w:numPr>
        <w:numId w:val="0"/>
      </w:numPr>
      <w:spacing w:line="240" w:lineRule="auto"/>
    </w:pPr>
    <w:rPr>
      <w:rFonts w:asciiTheme="minorHAnsi" w:eastAsiaTheme="minorEastAsia" w:hAnsiTheme="minorHAnsi" w:cstheme="minorBidi"/>
      <w:kern w:val="2"/>
      <w14:ligatures w14:val="standardContextual"/>
    </w:rPr>
  </w:style>
  <w:style w:type="paragraph" w:styleId="Revisjon">
    <w:name w:val="Revision"/>
    <w:hidden/>
    <w:uiPriority w:val="99"/>
    <w:semiHidden/>
    <w:rsid w:val="005C7B39"/>
    <w:rPr>
      <w:rFonts w:ascii="Aptos" w:eastAsiaTheme="minorHAnsi" w:hAnsi="Aptos" w:cstheme="minorBidi"/>
      <w:sz w:val="22"/>
      <w:szCs w:val="22"/>
    </w:rPr>
  </w:style>
  <w:style w:type="paragraph" w:customStyle="1" w:styleId="Punktiretningslinjene">
    <w:name w:val="Punkt i retningslinjene"/>
    <w:basedOn w:val="Listeavsnitt"/>
    <w:link w:val="PunktiretningslinjeneChar"/>
    <w:uiPriority w:val="4"/>
    <w:qFormat/>
    <w:rsid w:val="00781EC1"/>
    <w:pPr>
      <w:framePr w:hSpace="141" w:wrap="around" w:vAnchor="text" w:hAnchor="text" w:xAlign="center" w:y="1"/>
      <w:numPr>
        <w:numId w:val="109"/>
      </w:numPr>
      <w:suppressOverlap/>
    </w:pPr>
    <w:rPr>
      <w:b/>
      <w:bCs/>
      <w:sz w:val="18"/>
      <w:szCs w:val="18"/>
    </w:rPr>
  </w:style>
  <w:style w:type="character" w:customStyle="1" w:styleId="PunktiretningslinjeneChar">
    <w:name w:val="Punkt i retningslinjene Char"/>
    <w:basedOn w:val="ListeavsnittTegn"/>
    <w:link w:val="Punktiretningslinjene"/>
    <w:uiPriority w:val="4"/>
    <w:rsid w:val="00781EC1"/>
    <w:rPr>
      <w:rFonts w:ascii="Aptos" w:hAnsi="Aptos"/>
      <w:b/>
      <w:bCs/>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0.jpeg"/><Relationship Id="rId21" Type="http://schemas.openxmlformats.org/officeDocument/2006/relationships/image" Target="media/image5.png"/><Relationship Id="rId42" Type="http://schemas.openxmlformats.org/officeDocument/2006/relationships/image" Target="media/image16.png"/><Relationship Id="rId47" Type="http://schemas.openxmlformats.org/officeDocument/2006/relationships/hyperlink" Target="https://kilden.nibio.no/?topic=arealinformasjon&amp;zoom=9&amp;x=399266.86&amp;y=7277845.66&amp;bgLayer=farger&amp;layers=eksterne_marin_grense&amp;layers_opacity=0.41&amp;layers_visibility=true" TargetMode="External"/><Relationship Id="rId63" Type="http://schemas.openxmlformats.org/officeDocument/2006/relationships/hyperlink" Target="https://www.miljodirektoratet.no/ansvarsomrader/vernet-natur/opprette-og-forvalte-verneomrader/besoksforvaltning-i-norske-verneomrader/" TargetMode="External"/><Relationship Id="rId68" Type="http://schemas.openxmlformats.org/officeDocument/2006/relationships/image" Target="media/image28.png"/><Relationship Id="rId84" Type="http://schemas.openxmlformats.org/officeDocument/2006/relationships/glossaryDocument" Target="glossary/document.xml"/><Relationship Id="rId16" Type="http://schemas.openxmlformats.org/officeDocument/2006/relationships/image" Target="media/image3.png"/><Relationship Id="rId11" Type="http://schemas.openxmlformats.org/officeDocument/2006/relationships/footnotes" Target="footnotes.xml"/><Relationship Id="rId32" Type="http://schemas.openxmlformats.org/officeDocument/2006/relationships/hyperlink" Target="https://artskart.artsdatabanken.no/" TargetMode="External"/><Relationship Id="rId37" Type="http://schemas.openxmlformats.org/officeDocument/2006/relationships/footer" Target="footer1.xml"/><Relationship Id="rId53" Type="http://schemas.openxmlformats.org/officeDocument/2006/relationships/hyperlink" Target="https://kilden.nibio.no/?topic=arealinformasjon&amp;zoom=8.9&amp;x=398298.57&amp;y=7277497.06&amp;bgLayer=farger&amp;layers=reindrift_hostbeite,hostbeite_parringsland,sommerbeite_sentrhligg_lufting,sommerbeite_lavreliggende,varbeite_kalv_tidlig,varbeite_okse_simle,reindrift_anlegg,reindrift_trekklei,reindrift_drivingslei&amp;layers_opacity=0.75,0.75,0.59,0.59,0.43,0.66,1,0.69,0.64&amp;layers_visibility=true,true,true,true,true,true,true,true,true" TargetMode="External"/><Relationship Id="rId58" Type="http://schemas.openxmlformats.org/officeDocument/2006/relationships/image" Target="media/image26.svg"/><Relationship Id="rId74" Type="http://schemas.openxmlformats.org/officeDocument/2006/relationships/hyperlink" Target="https://lister.artsdatabanken.no/naturtyper/2025" TargetMode="External"/><Relationship Id="rId79" Type="http://schemas.openxmlformats.org/officeDocument/2006/relationships/hyperlink" Target="https://www.nfk.no/_f/p1/ie3863cdb-0c2c-4722-81c8-549bfe3f8b7c/landskapstyper-i-nordland-typeinndeling-2017.pdf" TargetMode="External"/><Relationship Id="rId5" Type="http://schemas.openxmlformats.org/officeDocument/2006/relationships/customXml" Target="../customXml/item5.xml"/><Relationship Id="rId19" Type="http://schemas.openxmlformats.org/officeDocument/2006/relationships/image" Target="media/image4.png"/><Relationship Id="rId14" Type="http://schemas.openxmlformats.org/officeDocument/2006/relationships/image" Target="cid:0a7b959c-64f1-46be-a999-7690218a0d0d@NORP279.PROD.OUTLOOK.COM" TargetMode="External"/><Relationship Id="rId22" Type="http://schemas.openxmlformats.org/officeDocument/2006/relationships/image" Target="media/image6.jpeg"/><Relationship Id="rId27" Type="http://schemas.openxmlformats.org/officeDocument/2006/relationships/image" Target="media/image11.jpeg"/><Relationship Id="rId30" Type="http://schemas.openxmlformats.org/officeDocument/2006/relationships/hyperlink" Target="https://artskart.artsdatabanken.no/" TargetMode="External"/><Relationship Id="rId35" Type="http://schemas.openxmlformats.org/officeDocument/2006/relationships/header" Target="header1.xml"/><Relationship Id="rId43" Type="http://schemas.openxmlformats.org/officeDocument/2006/relationships/hyperlink" Target="https://kilden.nibio.no/?topic=arealinformasjon&amp;zoom=8.8&amp;x=399706.17&amp;y=7276944.15&amp;bgLayer=graatone&amp;layers=eksterne_marin_grense,eksterne_losmasser&amp;layers_opacity=0.41,0.58&amp;layers_visibility=false,true" TargetMode="External"/><Relationship Id="rId48" Type="http://schemas.openxmlformats.org/officeDocument/2006/relationships/image" Target="media/image19.png"/><Relationship Id="rId56" Type="http://schemas.openxmlformats.org/officeDocument/2006/relationships/image" Target="media/image24.svg"/><Relationship Id="rId64" Type="http://schemas.openxmlformats.org/officeDocument/2006/relationships/hyperlink" Target="https://www.nfk.no/reiseliv/temaside/besoksforvaltning/" TargetMode="External"/><Relationship Id="rId69" Type="http://schemas.openxmlformats.org/officeDocument/2006/relationships/hyperlink" Target="https://www.nasjonalparkstyre.no/uploads/files_lomsdal_visten/Forvaltningsplan_web_komprimert.pdf" TargetMode="External"/><Relationship Id="rId77" Type="http://schemas.openxmlformats.org/officeDocument/2006/relationships/hyperlink" Target="https://www.regjeringen.no/contentassets/bcbcac3469db4bb9913661ee39e58d6d/no/pdfs/stm202020210040000dddpdfs.pdf" TargetMode="External"/><Relationship Id="rId8" Type="http://schemas.openxmlformats.org/officeDocument/2006/relationships/styles" Target="styles.xml"/><Relationship Id="rId51" Type="http://schemas.openxmlformats.org/officeDocument/2006/relationships/hyperlink" Target="https://kilden.nibio.no/?topic=arealinformasjon&amp;zoom=8.9&amp;x=399372.43&amp;y=7277304.24&amp;bgLayer=graatone&amp;layers=naturskog_sannsynlighet,naturskog_etablert&amp;layers_opacity=0.75,0.75&amp;layers_visibility=true,true" TargetMode="External"/><Relationship Id="rId72" Type="http://schemas.openxmlformats.org/officeDocument/2006/relationships/hyperlink" Target="https://www.miljodirektoratet.no/globalassets/publikasjoner/M106/M106.pdf" TargetMode="External"/><Relationship Id="rId80" Type="http://schemas.openxmlformats.org/officeDocument/2006/relationships/hyperlink" Target="https://www.nfk.no/_f/p1/i29bdaea3-197c-449f-84e0-27910a7f4771/sjeldne-og-typiske-landskap-i-nordland-2017.pdf" TargetMode="Externa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www.miljodirektoratet.no/om-oss/miljodirektoratets-organisasjon/statens-naturoppsyn/fylker/nordland/" TargetMode="External"/><Relationship Id="rId25" Type="http://schemas.openxmlformats.org/officeDocument/2006/relationships/image" Target="media/image9.jpeg"/><Relationship Id="rId33" Type="http://schemas.openxmlformats.org/officeDocument/2006/relationships/image" Target="media/image14.png"/><Relationship Id="rId38" Type="http://schemas.openxmlformats.org/officeDocument/2006/relationships/footer" Target="footer2.xml"/><Relationship Id="rId46" Type="http://schemas.openxmlformats.org/officeDocument/2006/relationships/image" Target="media/image18.png"/><Relationship Id="rId59" Type="http://schemas.openxmlformats.org/officeDocument/2006/relationships/image" Target="media/image27.png"/><Relationship Id="rId67" Type="http://schemas.openxmlformats.org/officeDocument/2006/relationships/hyperlink" Target="https://www.miljodirektoratet.no/ansvarsomrader/overvaking-arealplanlegging/arealplanlegging/kart-over-naturskog/" TargetMode="External"/><Relationship Id="rId20" Type="http://schemas.openxmlformats.org/officeDocument/2006/relationships/hyperlink" Target="https://lovdata.no/dokument/LF/forskrift/2009-05-29-552/KAPITTEL_2-2" TargetMode="External"/><Relationship Id="rId41" Type="http://schemas.openxmlformats.org/officeDocument/2006/relationships/hyperlink" Target="https://kilden.nibio.no/?topic=arealinformasjon&amp;zoom=6.5&amp;x=398258.41&amp;y=7277338.04&amp;bgLayer=graatone&amp;layers=eksterne_losmasser,eksterne_berggrunn_regional&amp;layers_opacity=0.58,0.36&amp;layers_visibility=false,true" TargetMode="External"/><Relationship Id="rId54" Type="http://schemas.openxmlformats.org/officeDocument/2006/relationships/image" Target="media/image22.png"/><Relationship Id="rId62" Type="http://schemas.openxmlformats.org/officeDocument/2006/relationships/hyperlink" Target="https://www.miljodirektoratet.no/ansvarsomrader/vernet-natur/myndigheter/forvaltning-av-verneomrader-rundskriv-og-veiledere/" TargetMode="External"/><Relationship Id="rId70" Type="http://schemas.openxmlformats.org/officeDocument/2006/relationships/hyperlink" Target="https://www.nasjonalparkstyre.no/Lomsdal-Visten/publikasjoner/besoksstrategi" TargetMode="External"/><Relationship Id="rId75" Type="http://schemas.openxmlformats.org/officeDocument/2006/relationships/hyperlink" Target="https://temakart.nve.no/tema/innsjodatabase" TargetMode="External"/><Relationship Id="rId83"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2.jpeg"/><Relationship Id="rId23" Type="http://schemas.openxmlformats.org/officeDocument/2006/relationships/image" Target="media/image7.jpeg"/><Relationship Id="rId28" Type="http://schemas.openxmlformats.org/officeDocument/2006/relationships/image" Target="media/image12.png"/><Relationship Id="rId36" Type="http://schemas.openxmlformats.org/officeDocument/2006/relationships/header" Target="header2.xml"/><Relationship Id="rId49" Type="http://schemas.openxmlformats.org/officeDocument/2006/relationships/hyperlink" Target="https://kilden.nibio.no/?topic=arealinformasjon&amp;zoom=8.9&amp;x=399372.43&amp;y=7277304.24&amp;bgLayer=graatone&amp;layers=naturskog_sannsynlighet,naturskog_etablert&amp;layers_opacity=0.75,0.75&amp;layers_visibility=true,true" TargetMode="External"/><Relationship Id="rId57" Type="http://schemas.openxmlformats.org/officeDocument/2006/relationships/image" Target="media/image25.png"/><Relationship Id="rId10" Type="http://schemas.openxmlformats.org/officeDocument/2006/relationships/webSettings" Target="webSettings.xml"/><Relationship Id="rId31" Type="http://schemas.openxmlformats.org/officeDocument/2006/relationships/image" Target="media/image13.png"/><Relationship Id="rId44" Type="http://schemas.openxmlformats.org/officeDocument/2006/relationships/image" Target="media/image17.png"/><Relationship Id="rId52" Type="http://schemas.openxmlformats.org/officeDocument/2006/relationships/image" Target="media/image21.png"/><Relationship Id="rId60" Type="http://schemas.openxmlformats.org/officeDocument/2006/relationships/hyperlink" Target="https://artsdatabanken.no/arter/fremmedartslista/om-fremmedartslista/risikokategorier-og-kriterier" TargetMode="External"/><Relationship Id="rId65" Type="http://schemas.openxmlformats.org/officeDocument/2006/relationships/hyperlink" Target="https://www.nfk.no/_f/p1/ie7cefccb-0188-4b60-9470-d627763715b7/kulturminner-pa-sor-helgeland-utvalgte-nasjonale-og-regional-viktige-kulturminner-pa-sor-helgeland.pdf" TargetMode="External"/><Relationship Id="rId73" Type="http://schemas.openxmlformats.org/officeDocument/2006/relationships/hyperlink" Target="https://lister.artsdatabanken.no/rodlisteforarter/2021/" TargetMode="External"/><Relationship Id="rId78" Type="http://schemas.openxmlformats.org/officeDocument/2006/relationships/hyperlink" Target="https://www.statsforvalteren.no/siteassets/fm-nordland/dokument-fmno/landbruk-og-mat-dokumenter/reindrift-dokumenter/div-dokumenter-reindrift/begrunnelse---palegg-om-etablering-av-siidaandel-i-jillen-njaarke.pdf" TargetMode="External"/><Relationship Id="rId81" Type="http://schemas.openxmlformats.org/officeDocument/2006/relationships/hyperlink" Target="https://lovdata.no/dokument/LF/forskrift/2009-05-29-552/KAPITTEL_2-2" TargetMode="Externa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yperlink" Target="https://lovdata.no/dokument/LF/forskrift/2009-05-29-552/KAPITTEL_2-2" TargetMode="External"/><Relationship Id="rId39" Type="http://schemas.openxmlformats.org/officeDocument/2006/relationships/header" Target="header3.xml"/><Relationship Id="rId34" Type="http://schemas.openxmlformats.org/officeDocument/2006/relationships/image" Target="media/image15.png"/><Relationship Id="rId50" Type="http://schemas.openxmlformats.org/officeDocument/2006/relationships/image" Target="media/image20.png"/><Relationship Id="rId55" Type="http://schemas.openxmlformats.org/officeDocument/2006/relationships/image" Target="media/image23.png"/><Relationship Id="rId76" Type="http://schemas.openxmlformats.org/officeDocument/2006/relationships/hyperlink" Target="https://www.regjeringen.no/no/dokumenter/naturmangfoldloven-kapittelii/id2481368/?q=naturmangfoldloven" TargetMode="External"/><Relationship Id="rId7" Type="http://schemas.openxmlformats.org/officeDocument/2006/relationships/numbering" Target="numbering.xml"/><Relationship Id="rId71" Type="http://schemas.openxmlformats.org/officeDocument/2006/relationships/hyperlink" Target="https://www.statsforvalteren.no/siteassets/fm-nordland/dokument-fmno/landbruk-og-mat-dokumenter/reindrift-dokumenter/distriktsplaner/distriktsplan-for-jillen-njaarke-rbd_sladdet.pdf" TargetMode="External"/><Relationship Id="rId2" Type="http://schemas.openxmlformats.org/officeDocument/2006/relationships/customXml" Target="../customXml/item2.xml"/><Relationship Id="rId29" Type="http://schemas.openxmlformats.org/officeDocument/2006/relationships/hyperlink" Target="https://geocortex02.miljodirektoratet.no/vertigisstudio/web/?app=a3a09afee5c24c459c53a9a9ff0915f1&amp;scale-default=37396.98136764686&amp;center-default=401172.1477826038%2C7277685.189071452&amp;basemap-default=d9b202d0-0a64-4503-9909-f9035877bf0d&amp;layers-default=130%2C144%2C150%2C152%2C154%2C175" TargetMode="External"/><Relationship Id="rId24" Type="http://schemas.openxmlformats.org/officeDocument/2006/relationships/image" Target="media/image8.jpeg"/><Relationship Id="rId40" Type="http://schemas.openxmlformats.org/officeDocument/2006/relationships/footer" Target="footer3.xml"/><Relationship Id="rId45" Type="http://schemas.openxmlformats.org/officeDocument/2006/relationships/hyperlink" Target="https://geocortex02.miljodirektoratet.no/vertigisstudio/web/?app=a3a09afee5c24c459c53a9a9ff0915f1&amp;scale-default=40000&amp;center-default=400273.6017319531%2C7279061.152463863&amp;basemap-default=c5c707fc-11f0-4786-bda8-2e3f45cdbc63&amp;layers-default=105%2C106%2C107%2C130%2C138%2C138-1%2C138-2" TargetMode="External"/><Relationship Id="rId66" Type="http://schemas.openxmlformats.org/officeDocument/2006/relationships/hyperlink" Target="https://www.miljodirektoratet.no/ansvarsomrader/overvaking-arealplanlegging/arealplanlegging/kart-over-naturskog/" TargetMode="External"/><Relationship Id="rId61" Type="http://schemas.openxmlformats.org/officeDocument/2006/relationships/hyperlink" Target="https://lovdata.no/dokument/LF/forskrift/2009-05-29-552" TargetMode="External"/><Relationship Id="rId82" Type="http://schemas.openxmlformats.org/officeDocument/2006/relationships/hyperlink" Target="https://www.nasjonalparkstyre.no/uploads/files_lomsdal_visten/Vedtekter-nasjonalpark-og-verneomradestyrer-januar-2024.pdf"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rp\AppData\Local\Temp\Templafy\WordVsto\Notatmal%20_%20Memo%20template2.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84B9D14126B40158F54D1FFC70AF96F"/>
        <w:category>
          <w:name w:val="General"/>
          <w:gallery w:val="placeholder"/>
        </w:category>
        <w:types>
          <w:type w:val="bbPlcHdr"/>
        </w:types>
        <w:behaviors>
          <w:behavior w:val="content"/>
        </w:behaviors>
        <w:guid w:val="{6A335D97-D3B4-4260-AEB3-0F0BF2936E9D}"/>
      </w:docPartPr>
      <w:docPartBody>
        <w:p w:rsidR="00202C6D" w:rsidRDefault="00407EF5" w:rsidP="00407EF5">
          <w:pPr>
            <w:pStyle w:val="984B9D14126B40158F54D1FFC70AF96F"/>
          </w:pPr>
          <w:r w:rsidRPr="00433193">
            <w:rPr>
              <w:rStyle w:val="Plassholderteks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Display">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116B1"/>
    <w:rsid w:val="0000752F"/>
    <w:rsid w:val="00007F71"/>
    <w:rsid w:val="000273CB"/>
    <w:rsid w:val="0004366A"/>
    <w:rsid w:val="00061753"/>
    <w:rsid w:val="00067E7C"/>
    <w:rsid w:val="000A74C3"/>
    <w:rsid w:val="000B7B8B"/>
    <w:rsid w:val="000C1D81"/>
    <w:rsid w:val="000D1DE9"/>
    <w:rsid w:val="001133A3"/>
    <w:rsid w:val="00131184"/>
    <w:rsid w:val="00166A48"/>
    <w:rsid w:val="00197425"/>
    <w:rsid w:val="001A6C3E"/>
    <w:rsid w:val="001E2FC1"/>
    <w:rsid w:val="001F6030"/>
    <w:rsid w:val="002015E8"/>
    <w:rsid w:val="00202C6D"/>
    <w:rsid w:val="00204391"/>
    <w:rsid w:val="00213B2F"/>
    <w:rsid w:val="00222438"/>
    <w:rsid w:val="00255CE1"/>
    <w:rsid w:val="00293008"/>
    <w:rsid w:val="002A6AFA"/>
    <w:rsid w:val="002C3C9F"/>
    <w:rsid w:val="002D28C1"/>
    <w:rsid w:val="002F73DB"/>
    <w:rsid w:val="00303485"/>
    <w:rsid w:val="00304CFD"/>
    <w:rsid w:val="0031112F"/>
    <w:rsid w:val="00336948"/>
    <w:rsid w:val="003A52E0"/>
    <w:rsid w:val="003C61F8"/>
    <w:rsid w:val="003F4621"/>
    <w:rsid w:val="00405DC0"/>
    <w:rsid w:val="00407EF5"/>
    <w:rsid w:val="004121D9"/>
    <w:rsid w:val="0042511D"/>
    <w:rsid w:val="00447EB4"/>
    <w:rsid w:val="00496ED4"/>
    <w:rsid w:val="004C5B71"/>
    <w:rsid w:val="004D20B9"/>
    <w:rsid w:val="004F6020"/>
    <w:rsid w:val="005320C4"/>
    <w:rsid w:val="0053365C"/>
    <w:rsid w:val="0054631A"/>
    <w:rsid w:val="005A5B8C"/>
    <w:rsid w:val="005C6C7D"/>
    <w:rsid w:val="005C7E1C"/>
    <w:rsid w:val="00607381"/>
    <w:rsid w:val="00655105"/>
    <w:rsid w:val="00696646"/>
    <w:rsid w:val="0069786E"/>
    <w:rsid w:val="006B0D34"/>
    <w:rsid w:val="006B2A02"/>
    <w:rsid w:val="006C4C59"/>
    <w:rsid w:val="006E0DD4"/>
    <w:rsid w:val="006E757C"/>
    <w:rsid w:val="006E7733"/>
    <w:rsid w:val="00705653"/>
    <w:rsid w:val="00722F97"/>
    <w:rsid w:val="0075147F"/>
    <w:rsid w:val="007D0631"/>
    <w:rsid w:val="007F042B"/>
    <w:rsid w:val="007F2EE2"/>
    <w:rsid w:val="007F4619"/>
    <w:rsid w:val="00806493"/>
    <w:rsid w:val="00825CF4"/>
    <w:rsid w:val="008464DE"/>
    <w:rsid w:val="00870443"/>
    <w:rsid w:val="0087349B"/>
    <w:rsid w:val="008B12B7"/>
    <w:rsid w:val="008C3BDD"/>
    <w:rsid w:val="008D1A8F"/>
    <w:rsid w:val="00922B7B"/>
    <w:rsid w:val="00930DD2"/>
    <w:rsid w:val="00936A31"/>
    <w:rsid w:val="00961030"/>
    <w:rsid w:val="009A09E0"/>
    <w:rsid w:val="009A61C7"/>
    <w:rsid w:val="009E6CC3"/>
    <w:rsid w:val="00A04730"/>
    <w:rsid w:val="00A1030C"/>
    <w:rsid w:val="00A1131C"/>
    <w:rsid w:val="00A36EA9"/>
    <w:rsid w:val="00A70D47"/>
    <w:rsid w:val="00AB03EA"/>
    <w:rsid w:val="00AB4C78"/>
    <w:rsid w:val="00B116B1"/>
    <w:rsid w:val="00B15E73"/>
    <w:rsid w:val="00B466BD"/>
    <w:rsid w:val="00B536C2"/>
    <w:rsid w:val="00B62BFD"/>
    <w:rsid w:val="00BC58E9"/>
    <w:rsid w:val="00C02163"/>
    <w:rsid w:val="00C31879"/>
    <w:rsid w:val="00C82557"/>
    <w:rsid w:val="00CE4056"/>
    <w:rsid w:val="00CF542B"/>
    <w:rsid w:val="00D02A15"/>
    <w:rsid w:val="00D16481"/>
    <w:rsid w:val="00D20D06"/>
    <w:rsid w:val="00D47FC1"/>
    <w:rsid w:val="00D63B72"/>
    <w:rsid w:val="00D646C7"/>
    <w:rsid w:val="00DA1C6A"/>
    <w:rsid w:val="00DA3151"/>
    <w:rsid w:val="00DE3EC7"/>
    <w:rsid w:val="00DE73DD"/>
    <w:rsid w:val="00DF7896"/>
    <w:rsid w:val="00E05F79"/>
    <w:rsid w:val="00E422DB"/>
    <w:rsid w:val="00E917DB"/>
    <w:rsid w:val="00E95329"/>
    <w:rsid w:val="00EA053B"/>
    <w:rsid w:val="00ED5D75"/>
    <w:rsid w:val="00EE5415"/>
    <w:rsid w:val="00F04715"/>
    <w:rsid w:val="00F22F67"/>
    <w:rsid w:val="00F26D00"/>
    <w:rsid w:val="00F44A4F"/>
    <w:rsid w:val="00F51B2B"/>
    <w:rsid w:val="00F771FC"/>
    <w:rsid w:val="00F83A52"/>
    <w:rsid w:val="00F940CB"/>
    <w:rsid w:val="00FB66C3"/>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b-NO" w:eastAsia="nb-NO"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04366A"/>
    <w:rPr>
      <w:rFonts w:ascii="Aptos" w:hAnsi="Aptos"/>
      <w:color w:val="808080"/>
    </w:rPr>
  </w:style>
  <w:style w:type="paragraph" w:customStyle="1" w:styleId="984B9D14126B40158F54D1FFC70AF96F">
    <w:name w:val="984B9D14126B40158F54D1FFC70AF96F"/>
    <w:rsid w:val="00407EF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Multiconsult (Word)">
  <a:themeElements>
    <a:clrScheme name="Multiconsult (Excel)">
      <a:dk1>
        <a:srgbClr val="1E1E1E"/>
      </a:dk1>
      <a:lt1>
        <a:sysClr val="window" lastClr="FFFFFF"/>
      </a:lt1>
      <a:dk2>
        <a:srgbClr val="EA8C27"/>
      </a:dk2>
      <a:lt2>
        <a:srgbClr val="E8E4E2"/>
      </a:lt2>
      <a:accent1>
        <a:srgbClr val="8EB1CA"/>
      </a:accent1>
      <a:accent2>
        <a:srgbClr val="82B589"/>
      </a:accent2>
      <a:accent3>
        <a:srgbClr val="B14F2F"/>
      </a:accent3>
      <a:accent4>
        <a:srgbClr val="FFC000"/>
      </a:accent4>
      <a:accent5>
        <a:srgbClr val="60ADFA"/>
      </a:accent5>
      <a:accent6>
        <a:srgbClr val="F46464"/>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MS Dokument" ma:contentTypeID="0x010100E1932B9B0887764CB2921D71743D45560082689E7C230AC04D999E143426ADAF24" ma:contentTypeVersion="39" ma:contentTypeDescription="Opprett et nytt dokument." ma:contentTypeScope="" ma:versionID="0e37ff3a2b0fcd3eb5d75dd09390fb3d">
  <xsd:schema xmlns:xsd="http://www.w3.org/2001/XMLSchema" xmlns:xs="http://www.w3.org/2001/XMLSchema" xmlns:p="http://schemas.microsoft.com/office/2006/metadata/properties" xmlns:ns2="04c8d250-8838-44c7-a53c-05d8d2dce26e" xmlns:ns3="8c9b5b58-7a13-422e-843a-b85540349f23" xmlns:ns4="a9c82f20-c595-4fa1-ae9f-9aa76eff071e" xmlns:ns5="afa39bea-2d94-49b5-b656-9f0d475860f5" xmlns:ns6="2870a568-d1da-4fd4-943a-aa286d5c72d7" xmlns:ns7="51a1f57f-f69d-4eb9-916d-05876841bf9c" xmlns:ns8="97343071-9ae4-4ad2-bc93-bd350b389be0" xmlns:ns9="db662a8b-79e5-497b-a11b-029ba587c20a" targetNamespace="http://schemas.microsoft.com/office/2006/metadata/properties" ma:root="true" ma:fieldsID="89fae7999ab19d5c9efcfa51365f3b74" ns2:_="" ns3:_="" ns4:_="" ns5:_="" ns6:_="" ns7:_="" ns8:_="" ns9:_="">
    <xsd:import namespace="04c8d250-8838-44c7-a53c-05d8d2dce26e"/>
    <xsd:import namespace="8c9b5b58-7a13-422e-843a-b85540349f23"/>
    <xsd:import namespace="a9c82f20-c595-4fa1-ae9f-9aa76eff071e"/>
    <xsd:import namespace="afa39bea-2d94-49b5-b656-9f0d475860f5"/>
    <xsd:import namespace="2870a568-d1da-4fd4-943a-aa286d5c72d7"/>
    <xsd:import namespace="51a1f57f-f69d-4eb9-916d-05876841bf9c"/>
    <xsd:import namespace="97343071-9ae4-4ad2-bc93-bd350b389be0"/>
    <xsd:import namespace="db662a8b-79e5-497b-a11b-029ba587c20a"/>
    <xsd:element name="properties">
      <xsd:complexType>
        <xsd:sequence>
          <xsd:element name="documentManagement">
            <xsd:complexType>
              <xsd:all>
                <xsd:element ref="ns2:MultiDocID" minOccurs="0"/>
                <xsd:element ref="ns3:MultiRevNr" minOccurs="0"/>
                <xsd:element ref="ns4:MultiRevDate" minOccurs="0"/>
                <xsd:element ref="ns4:MultiTransmittalDate" minOccurs="0"/>
                <xsd:element ref="ns2:MultiDocumentControlStatus" minOccurs="0"/>
                <xsd:element ref="ns2:MultiDocControlItemId" minOccurs="0"/>
                <xsd:element ref="ns5:MultiCheckListTemplateId" minOccurs="0"/>
                <xsd:element ref="ns5:MultiChecklistUrl" minOccurs="0"/>
                <xsd:element ref="ns2:MultiEKController" minOccurs="0"/>
                <xsd:element ref="ns2:MultiSKController" minOccurs="0"/>
                <xsd:element ref="ns2:MultiDCApprover" minOccurs="0"/>
                <xsd:element ref="ns6:MultiCorrespondence" minOccurs="0"/>
                <xsd:element ref="ns6:MultiExternalReference" minOccurs="0"/>
                <xsd:element ref="ns2:MultiRelatedDocument" minOccurs="0"/>
                <xsd:element ref="ns2:MultiRelatedDocument1" minOccurs="0"/>
                <xsd:element ref="ns2:MultiRelatedDocument2" minOccurs="0"/>
                <xsd:element ref="ns2:MultiRelatedDocument3" minOccurs="0"/>
                <xsd:element ref="ns7:MultiDocCustomer" minOccurs="0"/>
                <xsd:element ref="ns7:MultiDocOppdragsID" minOccurs="0"/>
                <xsd:element ref="ns8:MultiGenerateDocID" minOccurs="0"/>
                <xsd:element ref="ns8:MultiCurrentRevision" minOccurs="0"/>
                <xsd:element ref="ns2:MultiKeepFileType" minOccurs="0"/>
                <xsd:element ref="ns2:e8b935274fbe4ab28d1f3712fd027ada" minOccurs="0"/>
                <xsd:element ref="ns2:TaxCatchAll" minOccurs="0"/>
                <xsd:element ref="ns2:TaxCatchAllLabel" minOccurs="0"/>
                <xsd:element ref="ns2:l22ecdd164dc42b888f702fb90cc9bed" minOccurs="0"/>
                <xsd:element ref="ns2:ae99449e957042328f913849a5530ecd" minOccurs="0"/>
                <xsd:element ref="ns9:MediaServiceMetadata" minOccurs="0"/>
                <xsd:element ref="ns9:MediaServiceFastMetadata" minOccurs="0"/>
                <xsd:element ref="ns9:MediaServiceSearchProperties" minOccurs="0"/>
                <xsd:element ref="ns9: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c8d250-8838-44c7-a53c-05d8d2dce26e" elementFormDefault="qualified">
    <xsd:import namespace="http://schemas.microsoft.com/office/2006/documentManagement/types"/>
    <xsd:import namespace="http://schemas.microsoft.com/office/infopath/2007/PartnerControls"/>
    <xsd:element name="MultiDocID" ma:index="1" nillable="true" ma:displayName="DocID" ma:internalName="MultiDocID">
      <xsd:simpleType>
        <xsd:restriction base="dms:Text">
          <xsd:maxLength value="255"/>
        </xsd:restriction>
      </xsd:simpleType>
    </xsd:element>
    <xsd:element name="MultiDocumentControlStatus" ma:index="5" nillable="true" ma:displayName="Dokumentkontrollstatus" ma:default="Under utarbeidelse" ma:format="Dropdown" ma:internalName="MultiDocumentControlStatus">
      <xsd:simpleType>
        <xsd:restriction base="dms:Choice">
          <xsd:enumeration value="Under utarbeidelse"/>
          <xsd:enumeration value="Klar til kontroll"/>
          <xsd:enumeration value="Under kontroll"/>
          <xsd:enumeration value="Venter på godkjenning"/>
          <xsd:enumeration value="Klar for utsendelse"/>
          <xsd:enumeration value="Utsendt"/>
          <xsd:enumeration value="Ny revisjon"/>
          <xsd:enumeration value="Utgått"/>
        </xsd:restriction>
      </xsd:simpleType>
    </xsd:element>
    <xsd:element name="MultiDocControlItemId" ma:index="6" nillable="true" ma:displayName="Dokumentkontrollelement" ma:format="Dropdown" ma:internalName="MultiDocControlItemId" ma:percentage="FALSE">
      <xsd:simpleType>
        <xsd:restriction base="dms:Number"/>
      </xsd:simpleType>
    </xsd:element>
    <xsd:element name="MultiEKController" ma:index="9" nillable="true" ma:displayName="Egenkontrollør" ma:list="UserInfo" ma:SharePointGroup="0" ma:internalName="MultiEKControll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ultiSKController" ma:index="10" nillable="true" ma:displayName="Sidemannskontrollør" ma:list="UserInfo" ma:SharePointGroup="0" ma:internalName="MultiSKControll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ultiDCApprover" ma:index="11" nillable="true" ma:displayName="Endelig godkjenner" ma:list="UserInfo" ma:SharePointGroup="0" ma:internalName="MultiDCApprov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ultiRelatedDocument" ma:index="14" nillable="true" ma:displayName="Relatert dokument" ma:hidden="true" ma:list="{db662a8b-79e5-497b-a11b-029ba587c20a}" ma:internalName="MultiRelatedDocument" ma:showField="Title" ma:web="04c8d250-8838-44c7-a53c-05d8d2dce26e">
      <xsd:complexType>
        <xsd:complexContent>
          <xsd:extension base="dms:MultiChoiceLookup">
            <xsd:sequence>
              <xsd:element name="Value" type="dms:Lookup" maxOccurs="unbounded" minOccurs="0" nillable="true"/>
            </xsd:sequence>
          </xsd:extension>
        </xsd:complexContent>
      </xsd:complexType>
    </xsd:element>
    <xsd:element name="MultiRelatedDocument1" ma:index="15" nillable="true" ma:displayName="Relatert dokument 1" ma:format="Hyperlink" ma:internalName="MultiRelatedDocument1">
      <xsd:complexType>
        <xsd:complexContent>
          <xsd:extension base="dms:URL">
            <xsd:sequence>
              <xsd:element name="Url" type="dms:ValidUrl" minOccurs="0" nillable="true"/>
              <xsd:element name="Description" type="xsd:string" nillable="true"/>
            </xsd:sequence>
          </xsd:extension>
        </xsd:complexContent>
      </xsd:complexType>
    </xsd:element>
    <xsd:element name="MultiRelatedDocument2" ma:index="16" nillable="true" ma:displayName="Relatert dokument 2" ma:format="Hyperlink" ma:internalName="MultiRelatedDocument2">
      <xsd:complexType>
        <xsd:complexContent>
          <xsd:extension base="dms:URL">
            <xsd:sequence>
              <xsd:element name="Url" type="dms:ValidUrl" minOccurs="0" nillable="true"/>
              <xsd:element name="Description" type="xsd:string" nillable="true"/>
            </xsd:sequence>
          </xsd:extension>
        </xsd:complexContent>
      </xsd:complexType>
    </xsd:element>
    <xsd:element name="MultiRelatedDocument3" ma:index="17" nillable="true" ma:displayName="Relatert dokument 3" ma:format="Hyperlink" ma:internalName="MultiRelatedDocument3">
      <xsd:complexType>
        <xsd:complexContent>
          <xsd:extension base="dms:URL">
            <xsd:sequence>
              <xsd:element name="Url" type="dms:ValidUrl" minOccurs="0" nillable="true"/>
              <xsd:element name="Description" type="xsd:string" nillable="true"/>
            </xsd:sequence>
          </xsd:extension>
        </xsd:complexContent>
      </xsd:complexType>
    </xsd:element>
    <xsd:element name="MultiKeepFileType" ma:index="24" nillable="true" ma:displayName="Bevar opprinnelig filtype" ma:default="0" ma:internalName="MultiKeepFileType">
      <xsd:simpleType>
        <xsd:restriction base="dms:Boolean"/>
      </xsd:simpleType>
    </xsd:element>
    <xsd:element name="e8b935274fbe4ab28d1f3712fd027ada" ma:index="32" ma:taxonomy="true" ma:internalName="e8b935274fbe4ab28d1f3712fd027ada" ma:taxonomyFieldName="MultiDocumentTypeTerm" ma:displayName="Dokumenttype" ma:default="" ma:fieldId="{e8b93527-4fbe-4ab2-8d1f-3712fd027ada}" ma:sspId="cad10f3f-49cb-4079-8b26-3f4f8f79d809" ma:termSetId="797a1072-b04d-4bec-8f90-ab6ee7f400ef" ma:anchorId="00000000-0000-0000-0000-000000000000" ma:open="false" ma:isKeyword="false">
      <xsd:complexType>
        <xsd:sequence>
          <xsd:element ref="pc:Terms" minOccurs="0" maxOccurs="1"/>
        </xsd:sequence>
      </xsd:complexType>
    </xsd:element>
    <xsd:element name="TaxCatchAll" ma:index="34" nillable="true" ma:displayName="Taxonomy Catch All Column" ma:hidden="true" ma:list="{0eb7b903-286b-4268-88b9-e2a7d7136234}" ma:internalName="TaxCatchAll" ma:showField="CatchAllData" ma:web="04c8d250-8838-44c7-a53c-05d8d2dce26e">
      <xsd:complexType>
        <xsd:complexContent>
          <xsd:extension base="dms:MultiChoiceLookup">
            <xsd:sequence>
              <xsd:element name="Value" type="dms:Lookup" maxOccurs="unbounded" minOccurs="0" nillable="true"/>
            </xsd:sequence>
          </xsd:extension>
        </xsd:complexContent>
      </xsd:complexType>
    </xsd:element>
    <xsd:element name="TaxCatchAllLabel" ma:index="35" nillable="true" ma:displayName="Taxonomy Catch All Column1" ma:hidden="true" ma:list="{0eb7b903-286b-4268-88b9-e2a7d7136234}" ma:internalName="TaxCatchAllLabel" ma:readOnly="true" ma:showField="CatchAllDataLabel" ma:web="04c8d250-8838-44c7-a53c-05d8d2dce26e">
      <xsd:complexType>
        <xsd:complexContent>
          <xsd:extension base="dms:MultiChoiceLookup">
            <xsd:sequence>
              <xsd:element name="Value" type="dms:Lookup" maxOccurs="unbounded" minOccurs="0" nillable="true"/>
            </xsd:sequence>
          </xsd:extension>
        </xsd:complexContent>
      </xsd:complexType>
    </xsd:element>
    <xsd:element name="l22ecdd164dc42b888f702fb90cc9bed" ma:index="36" nillable="true" ma:taxonomy="true" ma:internalName="l22ecdd164dc42b888f702fb90cc9bed" ma:taxonomyFieldName="MultiActivity" ma:displayName="Aktivitet" ma:default="" ma:fieldId="{522ecdd1-64dc-42b8-88f7-02fb90cc9bed}" ma:sspId="cad10f3f-49cb-4079-8b26-3f4f8f79d809" ma:termSetId="9ad33d21-49ae-4d13-9699-c6e447096c70" ma:anchorId="00000000-0000-0000-0000-000000000000" ma:open="false" ma:isKeyword="false">
      <xsd:complexType>
        <xsd:sequence>
          <xsd:element ref="pc:Terms" minOccurs="0" maxOccurs="1"/>
        </xsd:sequence>
      </xsd:complexType>
    </xsd:element>
    <xsd:element name="ae99449e957042328f913849a5530ecd" ma:index="37" ma:taxonomy="true" ma:internalName="ae99449e957042328f913849a5530ecd" ma:taxonomyFieldName="MultiDisciplineTerm" ma:displayName="Fagdisiplin" ma:default="" ma:fieldId="{ae99449e-9570-4232-8f91-3849a5530ecd}" ma:sspId="cad10f3f-49cb-4079-8b26-3f4f8f79d809" ma:termSetId="c685bbc3-7ca4-4533-939a-2906fa1e2d1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c9b5b58-7a13-422e-843a-b85540349f23" elementFormDefault="qualified">
    <xsd:import namespace="http://schemas.microsoft.com/office/2006/documentManagement/types"/>
    <xsd:import namespace="http://schemas.microsoft.com/office/infopath/2007/PartnerControls"/>
    <xsd:element name="MultiRevNr" ma:index="2" nillable="true" ma:displayName="Rev. nr" ma:default="0" ma:internalName="MultiRevN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c82f20-c595-4fa1-ae9f-9aa76eff071e" elementFormDefault="qualified">
    <xsd:import namespace="http://schemas.microsoft.com/office/2006/documentManagement/types"/>
    <xsd:import namespace="http://schemas.microsoft.com/office/infopath/2007/PartnerControls"/>
    <xsd:element name="MultiRevDate" ma:index="3" nillable="true" ma:displayName="Rev. dato" ma:default="" ma:format="DateOnly" ma:internalName="MultiRevDate">
      <xsd:simpleType>
        <xsd:restriction base="dms:DateTime"/>
      </xsd:simpleType>
    </xsd:element>
    <xsd:element name="MultiTransmittalDate" ma:index="4" nillable="true" ma:displayName="Utsendelsesdato" ma:default="" ma:format="DateOnly" ma:internalName="MultiTransmittal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fa39bea-2d94-49b5-b656-9f0d475860f5" elementFormDefault="qualified">
    <xsd:import namespace="http://schemas.microsoft.com/office/2006/documentManagement/types"/>
    <xsd:import namespace="http://schemas.microsoft.com/office/infopath/2007/PartnerControls"/>
    <xsd:element name="MultiCheckListTemplateId" ma:index="7" nillable="true" ma:displayName="ID sjekklistemal" ma:internalName="MultiCheckListTemplateId">
      <xsd:simpleType>
        <xsd:restriction base="dms:Text">
          <xsd:maxLength value="255"/>
        </xsd:restriction>
      </xsd:simpleType>
    </xsd:element>
    <xsd:element name="MultiChecklistUrl" ma:index="8" nillable="true" ma:displayName="Sjekkliste URL" ma:internalName="MultiChecklistUr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870a568-d1da-4fd4-943a-aa286d5c72d7" elementFormDefault="qualified">
    <xsd:import namespace="http://schemas.microsoft.com/office/2006/documentManagement/types"/>
    <xsd:import namespace="http://schemas.microsoft.com/office/infopath/2007/PartnerControls"/>
    <xsd:element name="MultiCorrespondence" ma:index="12" nillable="true" ma:displayName="Korrespondanse" ma:format="Dropdown" ma:internalName="MultiCorrespondence">
      <xsd:simpleType>
        <xsd:restriction base="dms:Choice">
          <xsd:enumeration value="Kunde"/>
          <xsd:enumeration value="Internt"/>
          <xsd:enumeration value="Underleverandør"/>
          <xsd:enumeration value="Styringsgruppe"/>
          <xsd:enumeration value="Andre"/>
          <xsd:enumeration value="NA"/>
        </xsd:restriction>
      </xsd:simpleType>
    </xsd:element>
    <xsd:element name="MultiExternalReference" ma:index="13" nillable="true" ma:displayName="Ekstern referanse/Ekstern ID" ma:internalName="MultiExternalReferen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1a1f57f-f69d-4eb9-916d-05876841bf9c" elementFormDefault="qualified">
    <xsd:import namespace="http://schemas.microsoft.com/office/2006/documentManagement/types"/>
    <xsd:import namespace="http://schemas.microsoft.com/office/infopath/2007/PartnerControls"/>
    <xsd:element name="MultiDocCustomer" ma:index="20" nillable="true" ma:displayName="Kunde" ma:internalName="MultiDocCustomer">
      <xsd:simpleType>
        <xsd:restriction base="dms:Text">
          <xsd:maxLength value="255"/>
        </xsd:restriction>
      </xsd:simpleType>
    </xsd:element>
    <xsd:element name="MultiDocOppdragsID" ma:index="21" nillable="true" ma:displayName="OppdragsID" ma:internalName="MultiDocOppdragsI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7343071-9ae4-4ad2-bc93-bd350b389be0" elementFormDefault="qualified">
    <xsd:import namespace="http://schemas.microsoft.com/office/2006/documentManagement/types"/>
    <xsd:import namespace="http://schemas.microsoft.com/office/infopath/2007/PartnerControls"/>
    <xsd:element name="MultiGenerateDocID" ma:index="22" nillable="true" ma:displayName="Opprett DocID" ma:default="0" ma:internalName="MultiGenerateDocID">
      <xsd:simpleType>
        <xsd:restriction base="dms:Boolean"/>
      </xsd:simpleType>
    </xsd:element>
    <xsd:element name="MultiCurrentRevision" ma:index="23" nillable="true" ma:displayName="Gjeldende revisjon" ma:default="0" ma:internalName="MultiCurrentRevis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b662a8b-79e5-497b-a11b-029ba587c20a" elementFormDefault="qualified">
    <xsd:import namespace="http://schemas.microsoft.com/office/2006/documentManagement/types"/>
    <xsd:import namespace="http://schemas.microsoft.com/office/infopath/2007/PartnerControls"/>
    <xsd:element name="MediaServiceMetadata" ma:index="38" nillable="true" ma:displayName="MediaServiceMetadata" ma:hidden="true" ma:internalName="MediaServiceMetadata" ma:readOnly="true">
      <xsd:simpleType>
        <xsd:restriction base="dms:Note"/>
      </xsd:simpleType>
    </xsd:element>
    <xsd:element name="MediaServiceFastMetadata" ma:index="39" nillable="true" ma:displayName="MediaServiceFastMetadata" ma:hidden="true" ma:internalName="MediaServiceFastMetadata" ma:readOnly="true">
      <xsd:simpleType>
        <xsd:restriction base="dms:Note"/>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1"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9" ma:displayName="Innholdstype"/>
        <xsd:element ref="dc:title" minOccurs="0" maxOccurs="1" ma:index="0"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ultiRevDate xmlns="a9c82f20-c595-4fa1-ae9f-9aa76eff071e" xsi:nil="true"/>
    <MultiTransmittalDate xmlns="a9c82f20-c595-4fa1-ae9f-9aa76eff071e" xsi:nil="true"/>
    <TaxCatchAll xmlns="04c8d250-8838-44c7-a53c-05d8d2dce26e">
      <Value>4</Value>
      <Value>3</Value>
    </TaxCatchAll>
    <MultiDocID xmlns="04c8d250-8838-44c7-a53c-05d8d2dce26e">10266707-01-RIM-NOT-002</MultiDocID>
    <MultiSKController xmlns="04c8d250-8838-44c7-a53c-05d8d2dce26e">
      <UserInfo>
        <DisplayName>Løvdal, Ingunn</DisplayName>
        <AccountId>52</AccountId>
        <AccountType/>
      </UserInfo>
    </MultiSKController>
    <MultiDocumentControlStatus xmlns="04c8d250-8838-44c7-a53c-05d8d2dce26e">Klar for utsendelse</MultiDocumentControlStatus>
    <l22ecdd164dc42b888f702fb90cc9bed xmlns="04c8d250-8838-44c7-a53c-05d8d2dce26e">
      <Terms xmlns="http://schemas.microsoft.com/office/infopath/2007/PartnerControls"/>
    </l22ecdd164dc42b888f702fb90cc9bed>
    <MultiGenerateDocID xmlns="97343071-9ae4-4ad2-bc93-bd350b389be0">false</MultiGenerateDocID>
    <MultiRevNr xmlns="8c9b5b58-7a13-422e-843a-b85540349f23">0</MultiRevNr>
    <MultiDCApprover xmlns="04c8d250-8838-44c7-a53c-05d8d2dce26e">
      <UserInfo>
        <DisplayName>Bjørnå, Ragnhild</DisplayName>
        <AccountId>26</AccountId>
        <AccountType/>
      </UserInfo>
    </MultiDCApprover>
    <MultiCurrentRevision xmlns="97343071-9ae4-4ad2-bc93-bd350b389be0">false</MultiCurrentRevision>
    <MultiExternalReference xmlns="2870a568-d1da-4fd4-943a-aa286d5c72d7" xsi:nil="true"/>
    <e8b935274fbe4ab28d1f3712fd027ada xmlns="04c8d250-8838-44c7-a53c-05d8d2dce26e">
      <Terms xmlns="http://schemas.microsoft.com/office/infopath/2007/PartnerControls">
        <TermInfo xmlns="http://schemas.microsoft.com/office/infopath/2007/PartnerControls">
          <TermName xmlns="http://schemas.microsoft.com/office/infopath/2007/PartnerControls">Notat</TermName>
          <TermId xmlns="http://schemas.microsoft.com/office/infopath/2007/PartnerControls">80fa9806-1ffc-4a6c-a19c-c0df237b5ff1</TermId>
        </TermInfo>
      </Terms>
    </e8b935274fbe4ab28d1f3712fd027ada>
    <MultiDocCustomer xmlns="51a1f57f-f69d-4eb9-916d-05876841bf9c" xsi:nil="true"/>
    <ae99449e957042328f913849a5530ecd xmlns="04c8d250-8838-44c7-a53c-05d8d2dce26e">
      <Terms xmlns="http://schemas.microsoft.com/office/infopath/2007/PartnerControls">
        <TermInfo xmlns="http://schemas.microsoft.com/office/infopath/2007/PartnerControls">
          <TermName xmlns="http://schemas.microsoft.com/office/infopath/2007/PartnerControls">RIM</TermName>
          <TermId xmlns="http://schemas.microsoft.com/office/infopath/2007/PartnerControls">34394e7d-7767-4b0d-b362-bf949d8cd4a6</TermId>
        </TermInfo>
      </Terms>
    </ae99449e957042328f913849a5530ecd>
    <MultiCorrespondence xmlns="2870a568-d1da-4fd4-943a-aa286d5c72d7" xsi:nil="true"/>
    <MultiRelatedDocument2 xmlns="04c8d250-8838-44c7-a53c-05d8d2dce26e">
      <Url xsi:nil="true"/>
      <Description xsi:nil="true"/>
    </MultiRelatedDocument2>
    <MultiRelatedDocument3 xmlns="04c8d250-8838-44c7-a53c-05d8d2dce26e">
      <Url xsi:nil="true"/>
      <Description xsi:nil="true"/>
    </MultiRelatedDocument3>
    <MultiCheckListTemplateId xmlns="afa39bea-2d94-49b5-b656-9f0d475860f5" xsi:nil="true"/>
    <MultiKeepFileType xmlns="04c8d250-8838-44c7-a53c-05d8d2dce26e">false</MultiKeepFileType>
    <MultiRelatedDocument1 xmlns="04c8d250-8838-44c7-a53c-05d8d2dce26e">
      <Url xsi:nil="true"/>
      <Description xsi:nil="true"/>
    </MultiRelatedDocument1>
    <MultiDocOppdragsID xmlns="51a1f57f-f69d-4eb9-916d-05876841bf9c" xsi:nil="true"/>
    <MultiDocControlItemId xmlns="04c8d250-8838-44c7-a53c-05d8d2dce26e" xsi:nil="true"/>
    <MultiEKController xmlns="04c8d250-8838-44c7-a53c-05d8d2dce26e">
      <UserInfo>
        <DisplayName>Pedersen, Halvard Ranestad</DisplayName>
        <AccountId>20</AccountId>
        <AccountType/>
      </UserInfo>
    </MultiEKController>
    <MultiRelatedDocument xmlns="04c8d250-8838-44c7-a53c-05d8d2dce26e" xsi:nil="true"/>
    <MultiChecklistUrl xmlns="afa39bea-2d94-49b5-b656-9f0d475860f5" xsi:nil="true"/>
  </documentManagement>
</p:properties>
</file>

<file path=customXml/item3.xml><?xml version="1.0" encoding="utf-8"?>
<TemplafyFormConfiguration><![CDATA[{"formFields":[{"required":false,"placeholder":"","lines":1,"spacing":{"before":"medium"},"shareValue":false,"type":"textBox","name":"Assignment","label":"Navn på oppdraget / Assignment name"},{"required":false,"placeholder":"","lines":1,"shareValue":false,"type":"textBox","name":"Subject","label":"Notatets tittel eller emne / Memo title or subject"},{"required":false,"placeholder":"","lines":1,"shareValue":false,"type":"textBox","name":"Client","label":"Kunde / Client"},{"required":false,"placeholder":"","lines":1,"shareValue":false,"type":"textBox","name":"Contact","label":"Kundens representant / Client representative"},{"required":false,"placeholder":"","lines":1,"shareValue":false,"type":"textBox","name":"DocumentCode","label":"Dokumentkode / Document code"},{"required":false,"placeholder":"","lines":1,"shareValue":false,"type":"textBox","name":"Revision","label":"Revisjonsnr. / Revision no."},{"required":false,"shareValue":false,"type":"datePicker","name":"Date","label":"Dato / Date"},{"required":false,"placeholder":"","lines":1,"shareValue":false,"type":"textBox","name":"PreparedBy","label":"Laget av / Prepared by"},{"required":false,"placeholder":"","lines":1,"spacing":{"before":"medium"},"shareValue":false,"type":"textBox","name":"ProjectManager","label":"Oppdragsleder (OL) / Project lead (OL)"},{"required":false,"placeholder":"","lines":1,"helpTexts":{},"spacing":{},"shareValue":false,"type":"textBox","name":"ResponsibleUnit","label":"Ansvarlig enhet / Responsible unit"},{"distinct":false,"hideIfNoUserInteractionRequired":false,"required":false,"autoSelectFirstOption":false,"shareValue":false,"type":"dropDown","dataSourceName":"AccessibilityGrades","dataSourceFieldName":"Grade","filterCondition":{"type":"and","conditions":[{"type":"userProfileFieldMatch","userProfileFieldName":"DocumentLanguage","dataSourceFieldName":"LanguageRef"}]},"name":"Grade","label":"Tilgjengelighet / Accessability"},{"required":false,"placeholder":"","lines":1,"shareValue":false,"type":"textBox","name":"CopyTo","label":"Kopi til / Copy to"}],"formDataEntries":[{"name":"Assignment","value":"/bSkpOwHsMY9xUqLBq6NTtc0bh6k4HsxAnezOBhJ/Y234M6O8O+r7wZdLeRRaZbh"},{"name":"Subject","value":"n1ZrKXcnbYHIC8FLsA0bcxIFefM7+2zNVbcHPtCB+DUpkm3QZzgvtQ/4MKbaAl0KEQqIDCJbQiTARKgSdVrsbwa3iSJ8xuSDDnK0tJGrJvM="},{"name":"Client","value":"7LtpR9jHXSZQpSrJTlzNhc8FRop2Hmj7yF1Lak/9bIXcXWry273kZ+VrF12X/2sy"},{"name":"Contact","value":"NtkN3crTqR0Ezy+CQlKKVF3c5/ZDd+IVEymujU3W9d4="},{"name":"DocumentCode","value":"Koi0z2hFd/yjTP3x5wcxnfb2ybptgvv9c4JsOkOrmLs="},{"name":"Revision","value":"6QhnNpAOA6eHfOiyg8iG/g=="},{"name":"PreparedBy","value":"zUamFcEGxuHb3m25j16fQZWUXL4ApzZshREDox/HNtI="},{"name":"ProjectManager","value":"G7hj17V/+m/yocOorXDaZQ=="},{"name":"ResponsibleUnit","value":"Y8pw0fSHzB0Jgbemxvp3ZlH0UoLLeeqTm3sdmhn9POk="},{"name":"Grade","value":"iminP3D+HA/8c73Ff4CfSGT8FyezmvYe24f3U0O9EEY="},{"name":"CopyTo","value":"FJQafpXBzQm1IEnYG2GiYw=="}]}]]></TemplafyFormConfiguration>
</file>

<file path=customXml/item4.xml><?xml version="1.0" encoding="utf-8"?>
<TemplafyTemplateConfiguration><![CDATA[{"elementsMetadata":[{"elementConfiguration":{"binding":"{{Translate(\"Memo\",DocumentLanguage)}}","promptAiService":false,"removeAndKeepContent":false,"disableUpdates":false,"type":"text"},"type":"richTextContentControl","id":"da8c0573-fb98-440d-bcd2-d23d30c47feb"},{"elementConfiguration":{"binding":"{{Translate(\"Project\",DocumentLanguage)}}","promptAiService":false,"removeAndKeepContent":false,"disableUpdates":false,"type":"text"},"type":"richTextContentControl","id":"471139ec-91cf-4efe-8e57-64a0807293ec"},{"elementConfiguration":{"binding":"{{Form.Assignment}}","promptAiService":false,"removeAndKeepContent":false,"disableUpdates":false,"type":"text"},"type":"richTextContentControl","id":"a9d87fa7-1b78-442f-acf8-6c452ecaf968"},{"elementConfiguration":{"binding":"{{Translate(\"DocumentCode\",DocumentLanguage)}}","promptAiService":false,"removeAndKeepContent":false,"disableUpdates":false,"type":"text"},"type":"richTextContentControl","id":"141022b1-58b7-4549-bd3c-325c71a5faba"},{"elementConfiguration":{"binding":"{{Form.DocumentCode}}","promptAiService":false,"removeAndKeepContent":false,"disableUpdates":false,"type":"text"},"type":"richTextContentControl","id":"08487bbe-6337-463d-829b-9e17a412a304"},{"elementConfiguration":{"binding":"{{Translate(\"Subject\",DocumentLanguage)}}","promptAiService":false,"removeAndKeepContent":false,"disableUpdates":false,"type":"text"},"type":"richTextContentControl","id":"e5462a88-5ebc-4de1-bc97-96c7277fb961"},{"elementConfiguration":{"binding":"{{Form.Subject}}","promptAiService":false,"removeAndKeepContent":false,"disableUpdates":false,"type":"text"},"type":"richTextContentControl","id":"3e01073b-8a2a-4d08-9781-a1549593c5e2"},{"elementConfiguration":{"binding":"{{Translate(\"Accessibility\",DocumentLanguage)}}","promptAiService":false,"removeAndKeepContent":false,"disableUpdates":false,"type":"text"},"type":"richTextContentControl","id":"c3790aa9-3f27-45ed-98d7-9b03e95b8293"},{"elementConfiguration":{"binding":"{{Form.Grade.Grade}}","promptAiService":false,"removeAndKeepContent":false,"disableUpdates":false,"type":"text"},"type":"richTextContentControl","id":"286ed455-f7da-4fe8-bc58-85013b6a40ba"},{"elementConfiguration":{"binding":"{{Translate(\"Client\",DocumentLanguage)}}","promptAiService":false,"removeAndKeepContent":false,"disableUpdates":false,"type":"text"},"type":"richTextContentControl","id":"dc8d5042-5f78-4636-8efc-02eb4cff23f4"},{"elementConfiguration":{"binding":"{{Form.Client}}","promptAiService":false,"removeAndKeepContent":false,"disableUpdates":false,"type":"text"},"type":"richTextContentControl","id":"2558a60d-d5cf-4602-880f-3c285817ea7e"},{"elementConfiguration":{"binding":"{{Translate(\"ProjectManager\",DocumentLanguage)}}","promptAiService":false,"removeAndKeepContent":false,"disableUpdates":false,"type":"text"},"type":"richTextContentControl","id":"0b55ff2a-1a04-4c89-b7c6-4783c475fba6"},{"elementConfiguration":{"binding":"{{Form.ProjectManager}}","promptAiService":false,"removeAndKeepContent":false,"disableUpdates":false,"type":"text"},"type":"richTextContentControl","id":"38793b57-ef3e-4600-ab48-2c79f5b4fb00"},{"elementConfiguration":{"binding":"{{Translate(\"Contact\",DocumentLanguage)}}","promptAiService":false,"removeAndKeepContent":false,"disableUpdates":false,"type":"text"},"type":"richTextContentControl","id":"cf81ba21-8733-43e3-81ed-17ad9a6effe0"},{"elementConfiguration":{"binding":"{{Form.Contact}}","promptAiService":false,"removeAndKeepContent":false,"disableUpdates":false,"type":"text"},"type":"richTextContentControl","id":"2a9aa4ec-b29d-4a1f-ab3c-a95d35a858e0"},{"elementConfiguration":{"binding":"{{Translate(\"PreparedBy\",DocumentLanguage)}}","promptAiService":false,"removeAndKeepContent":false,"disableUpdates":false,"type":"text"},"type":"richTextContentControl","id":"a1313d61-d9a0-4f1e-9d4b-5c29b00f12d8"},{"elementConfiguration":{"binding":"{{Form.PreparedBy}}","promptAiService":false,"removeAndKeepContent":false,"disableUpdates":false,"type":"text"},"type":"richTextContentControl","id":"5653c514-f894-4b68-b403-aeda10a4dfcc"},{"elementConfiguration":{"binding":"{{Translate(\"CopyTo\",DocumentLanguage)}}","promptAiService":false,"removeAndKeepContent":false,"disableUpdates":false,"type":"text"},"type":"richTextContentControl","id":"ce7d019b-c43e-47e5-80f1-2ae2a60a9812"},{"elementConfiguration":{"binding":"{{Form.CopyTo}}","promptAiService":false,"removeAndKeepContent":false,"disableUpdates":false,"type":"text"},"type":"richTextContentControl","id":"14374b92-9225-4bc3-87cf-eaca44e723d7"},{"elementConfiguration":{"binding":"{{Translate(\"ResponsibleUnit\",DocumentLanguage)}}","promptAiService":false,"removeAndKeepContent":false,"disableUpdates":false,"type":"text"},"type":"richTextContentControl","id":"bf7fb81c-4deb-4611-b0ff-42b12c9ca595"},{"elementConfiguration":{"binding":"{{Form.ResponsibleUnit}}","promptAiService":false,"visibility":"","removeAndKeepContent":false,"disableUpdates":false,"type":"text"},"type":"richTextContentControl","id":"b1714b3e-2049-4dc0-841d-73e601312e63"},{"elementConfiguration":{"binding":"{{Translate(\"Summary\",DocumentLanguage)}}","promptAiService":false,"removeAndKeepContent":false,"disableUpdates":false,"type":"text"},"type":"richTextContentControl","id":"d6ec4af4-fa2c-44a0-a302-6b5bd5fd1873"},{"elementConfiguration":{"binding":"{{Form.Assignment}}","promptAiService":false,"removeAndKeepContent":false,"disableUpdates":false,"type":"text"},"type":"richTextContentControl","id":"2001504c-afc3-4f31-8bbd-b9d4ce191e2f"},{"elementConfiguration":{"binding":"{{Form.Subject}}","promptAiService":false,"removeAndKeepContent":false,"disableUpdates":false,"type":"text"},"type":"richTextContentControl","id":"71a73b0c-3e1d-4d25-bd97-b590a3acd871"},{"elementConfiguration":{"binding":"{{Form.DocumentCode}}","promptAiService":false,"removeAndKeepContent":false,"disableUpdates":false,"type":"text"},"type":"richTextContentControl","id":"cf8c5e34-300c-4649-8077-39a65d58bbd1"},{"elementConfiguration":{"binding":"{{FormatDateTime(Form.Date, Translate(\"FormatGeneralDate\", DocumentLanguage), DocumentLanguage)}}","promptAiService":false,"removeAndKeepContent":false,"disableUpdates":false,"type":"text"},"type":"richTextContentControl","id":"62ca6a01-1ac8-4cd2-b6f0-ebc2dc8bf701"},{"elementConfiguration":{"binding":"{{Form.Revision}}","promptAiService":false,"removeAndKeepContent":false,"disableUpdates":false,"type":"text"},"type":"richTextContentControl","id":"740b249c-aff4-4059-9ccb-dd16d20438b1"},{"elementConfiguration":{"binding":"{{Translate(\"Page\", DocumentLanguage)}}","promptAiService":false,"removeAndKeepContent":false,"disableUpdates":false,"type":"text"},"type":"richTextContentControl","id":"7b9e930b-ba10-42a4-b470-b550426d74b7"},{"elementConfiguration":{"binding":"{{Translate(\"Of\", DocumentLanguage)}}","promptAiService":false,"removeAndKeepContent":false,"disableUpdates":false,"type":"text"},"type":"richTextContentControl","id":"d6ecbd99-fd76-4037-b3c9-c785184c28c4"},{"elementConfiguration":{"binding":"{{Translate(\"Rev\",DocumentLanguage)}}","promptAiService":false,"removeAndKeepContent":false,"disableUpdates":false,"type":"text"},"type":"richTextContentControl","id":"7998fb21-ac55-4c1a-a994-3f70e6e5554c"},{"elementConfiguration":{"binding":"{{Translate(\"Date\",DocumentLanguage)}}","promptAiService":false,"removeAndKeepContent":false,"disableUpdates":false,"type":"text"},"type":"richTextContentControl","id":"c84b0b90-62b9-41b7-a49d-699c1c631cce"},{"elementConfiguration":{"binding":"{{Translate(\"Description\",DocumentLanguage)}}","promptAiService":false,"removeAndKeepContent":false,"disableUpdates":false,"type":"text"},"type":"richTextContentControl","id":"98b198d0-9f87-4255-a3fc-f66a2b9da2c5"},{"elementConfiguration":{"binding":"{{Translate(\"Prepared\",DocumentLanguage)}}","promptAiService":false,"removeAndKeepContent":false,"disableUpdates":false,"type":"text"},"type":"richTextContentControl","id":"4f1b4601-4096-4370-b89d-f09fba0c9773"},{"elementConfiguration":{"binding":"{{Translate(\"CheckedBy\",DocumentLanguage)}}","promptAiService":false,"removeAndKeepContent":false,"disableUpdates":false,"type":"text"},"type":"richTextContentControl","id":"d716be3f-e3c5-49d2-841b-031546e0202f"},{"elementConfiguration":{"binding":"{{Translate(\"ApprovedBy\",DocumentLanguage)}}","promptAiService":false,"removeAndKeepContent":false,"disableUpdates":false,"type":"text"},"type":"richTextContentControl","id":"337cc50f-2d42-43a1-ad59-613f3907a43a"},{"elementConfiguration":{"binding":"{{UserProfile.City.CompanyNameShort}}","promptAiService":false,"removeAndKeepContent":false,"disableUpdates":false,"type":"text"},"type":"richTextContentControl","id":"504538e3-1365-48d7-b401-de891332bf65"},{"elementConfiguration":{"binding":"{{UserProfile.City.AddressOneLiner}}","promptAiService":false,"removeAndKeepContent":false,"disableUpdates":false,"type":"text"},"type":"richTextContentControl","id":"59ec1c80-dae0-4f9c-bec0-baa386a3d736"}],"transformationConfigurations":[{"language":"{{DocumentLanguage}}","disableUpdates":false,"type":"proofingLanguage"}],"templateName":"Notatmal / Memo template","templateDescription":"Flerspråklig / Multi language","enableDocumentContentUpdater":true,"version":"2.0"}]]></TemplafyTemplateConfiguratio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7A754F-FCA3-4D7F-BBF8-7B58FD039E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c8d250-8838-44c7-a53c-05d8d2dce26e"/>
    <ds:schemaRef ds:uri="8c9b5b58-7a13-422e-843a-b85540349f23"/>
    <ds:schemaRef ds:uri="a9c82f20-c595-4fa1-ae9f-9aa76eff071e"/>
    <ds:schemaRef ds:uri="afa39bea-2d94-49b5-b656-9f0d475860f5"/>
    <ds:schemaRef ds:uri="2870a568-d1da-4fd4-943a-aa286d5c72d7"/>
    <ds:schemaRef ds:uri="51a1f57f-f69d-4eb9-916d-05876841bf9c"/>
    <ds:schemaRef ds:uri="97343071-9ae4-4ad2-bc93-bd350b389be0"/>
    <ds:schemaRef ds:uri="db662a8b-79e5-497b-a11b-029ba587c2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1F62FCA-F786-4FA2-BDFB-CB3253C74334}">
  <ds:schemaRefs>
    <ds:schemaRef ds:uri="http://schemas.microsoft.com/office/2006/metadata/properties"/>
    <ds:schemaRef ds:uri="http://schemas.microsoft.com/office/infopath/2007/PartnerControls"/>
    <ds:schemaRef ds:uri="a9c82f20-c595-4fa1-ae9f-9aa76eff071e"/>
    <ds:schemaRef ds:uri="04c8d250-8838-44c7-a53c-05d8d2dce26e"/>
    <ds:schemaRef ds:uri="97343071-9ae4-4ad2-bc93-bd350b389be0"/>
    <ds:schemaRef ds:uri="8c9b5b58-7a13-422e-843a-b85540349f23"/>
    <ds:schemaRef ds:uri="2870a568-d1da-4fd4-943a-aa286d5c72d7"/>
    <ds:schemaRef ds:uri="51a1f57f-f69d-4eb9-916d-05876841bf9c"/>
    <ds:schemaRef ds:uri="afa39bea-2d94-49b5-b656-9f0d475860f5"/>
  </ds:schemaRefs>
</ds:datastoreItem>
</file>

<file path=customXml/itemProps3.xml><?xml version="1.0" encoding="utf-8"?>
<ds:datastoreItem xmlns:ds="http://schemas.openxmlformats.org/officeDocument/2006/customXml" ds:itemID="{5831DAE6-A6F5-4C98-8F85-1DE17D27467C}">
  <ds:schemaRefs/>
</ds:datastoreItem>
</file>

<file path=customXml/itemProps4.xml><?xml version="1.0" encoding="utf-8"?>
<ds:datastoreItem xmlns:ds="http://schemas.openxmlformats.org/officeDocument/2006/customXml" ds:itemID="{681F61E7-96F6-4273-8772-0A512359010B}">
  <ds:schemaRefs/>
</ds:datastoreItem>
</file>

<file path=customXml/itemProps5.xml><?xml version="1.0" encoding="utf-8"?>
<ds:datastoreItem xmlns:ds="http://schemas.openxmlformats.org/officeDocument/2006/customXml" ds:itemID="{61ECC2F1-0DE0-4E9B-8A34-3C8ADDEB8F44}">
  <ds:schemaRefs>
    <ds:schemaRef ds:uri="http://schemas.openxmlformats.org/officeDocument/2006/bibliography"/>
  </ds:schemaRefs>
</ds:datastoreItem>
</file>

<file path=customXml/itemProps6.xml><?xml version="1.0" encoding="utf-8"?>
<ds:datastoreItem xmlns:ds="http://schemas.openxmlformats.org/officeDocument/2006/customXml" ds:itemID="{1DF7C6D9-9C34-40E6-915E-3A58D023C8C4}">
  <ds:schemaRefs>
    <ds:schemaRef ds:uri="http://schemas.microsoft.com/sharepoint/v3/contenttype/forms"/>
  </ds:schemaRefs>
</ds:datastoreItem>
</file>

<file path=docMetadata/LabelInfo.xml><?xml version="1.0" encoding="utf-8"?>
<clbl:labelList xmlns:clbl="http://schemas.microsoft.com/office/2020/mipLabelMetadata">
  <clbl:label id="{8a6fa58e-5153-4bfa-9a8b-573d985a4186}" enabled="0" method="" siteId="{8a6fa58e-5153-4bfa-9a8b-573d985a4186}" removed="1"/>
</clbl:labelList>
</file>

<file path=docProps/app.xml><?xml version="1.0" encoding="utf-8"?>
<Properties xmlns="http://schemas.openxmlformats.org/officeDocument/2006/extended-properties" xmlns:vt="http://schemas.openxmlformats.org/officeDocument/2006/docPropsVTypes">
  <Template>Notatmal _ Memo template2</Template>
  <TotalTime>32</TotalTime>
  <Pages>54</Pages>
  <Words>24252</Words>
  <Characters>128537</Characters>
  <Application>Microsoft Office Word</Application>
  <DocSecurity>0</DocSecurity>
  <Lines>1071</Lines>
  <Paragraphs>304</Paragraphs>
  <ScaleCrop>false</ScaleCrop>
  <Company>Multiconsult</Company>
  <LinksUpToDate>false</LinksUpToDate>
  <CharactersWithSpaces>152485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UTKAST - Forvaltningsplan - Strauman landskapsvernområde</dc:title>
  <dc:subject/>
  <dc:creator>Pedersen, Halvard Ranestad</dc:creator>
  <cp:keywords/>
  <cp:lastModifiedBy>Aarstrand, Bjørnar</cp:lastModifiedBy>
  <cp:revision>2</cp:revision>
  <cp:lastPrinted>2026-04-17T14:15:00Z</cp:lastPrinted>
  <dcterms:created xsi:type="dcterms:W3CDTF">2026-05-12T12:20:00Z</dcterms:created>
  <dcterms:modified xsi:type="dcterms:W3CDTF">2026-05-12T12:20:00Z</dcterms:modified>
  <cp:category>Notat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0x010100E1932B9B0887764CB2921D71743D45560082689E7C230AC04D999E143426ADAF24</vt:lpwstr>
  </property>
  <property fmtid="{D5CDD505-2E9C-101B-9397-08002B2CF9AE}" pid="3" name="MediaServiceImageTags">
    <vt:lpwstr/>
  </property>
  <property fmtid="{D5CDD505-2E9C-101B-9397-08002B2CF9AE}" pid="4" name="TemplafyTenantId">
    <vt:lpwstr>multiconsult</vt:lpwstr>
  </property>
  <property fmtid="{D5CDD505-2E9C-101B-9397-08002B2CF9AE}" pid="5" name="TemplafyTemplateId">
    <vt:lpwstr>637516093095986280</vt:lpwstr>
  </property>
  <property fmtid="{D5CDD505-2E9C-101B-9397-08002B2CF9AE}" pid="6" name="TemplafyUserProfileId">
    <vt:lpwstr>1151441468429173728</vt:lpwstr>
  </property>
  <property fmtid="{D5CDD505-2E9C-101B-9397-08002B2CF9AE}" pid="7" name="TemplafyLanguageCode">
    <vt:lpwstr>nb-NO</vt:lpwstr>
  </property>
  <property fmtid="{D5CDD505-2E9C-101B-9397-08002B2CF9AE}" pid="8" name="TemplafyFromBlank">
    <vt:bool>false</vt:bool>
  </property>
  <property fmtid="{D5CDD505-2E9C-101B-9397-08002B2CF9AE}" pid="9" name="Original sist endret av">
    <vt:lpwstr>HalvardRanestad.Pedersen@multiconsult.no</vt:lpwstr>
  </property>
  <property fmtid="{D5CDD505-2E9C-101B-9397-08002B2CF9AE}" pid="10" name="Original filbane">
    <vt:lpwstr>Enterprise:02 OPPDRAG:10 Multiconsult Norge AS:102 Regioner Norge:10266500 - 10266999:10266707-01 Forvaltningsplanarbeid – Lomsdal-Visten nasjonalparkstyre:10266707-01-03 ARBEIDSOMRÅDE:10266707-01 RIM:10266707-01-RIM-NOT-002 - Forvaltningsplan for Strauman landskapsvernområde (2026-2035)</vt:lpwstr>
  </property>
  <property fmtid="{D5CDD505-2E9C-101B-9397-08002B2CF9AE}" pid="11" name="Original forfatter">
    <vt:lpwstr>HalvardRanestad.Pedersen@multiconsult.no</vt:lpwstr>
  </property>
  <property fmtid="{D5CDD505-2E9C-101B-9397-08002B2CF9AE}" pid="12" name="Discipline">
    <vt:lpwstr>RIM</vt:lpwstr>
  </property>
  <property fmtid="{D5CDD505-2E9C-101B-9397-08002B2CF9AE}" pid="13" name="Original ID">
    <vt:lpwstr>98264725</vt:lpwstr>
  </property>
  <property fmtid="{D5CDD505-2E9C-101B-9397-08002B2CF9AE}" pid="14" name="ProcessType">
    <vt:lpwstr>Oppdragsdokumenter</vt:lpwstr>
  </property>
  <property fmtid="{D5CDD505-2E9C-101B-9397-08002B2CF9AE}" pid="15" name="MultiDocumentTypeTerm">
    <vt:lpwstr>3;#Notat|80fa9806-1ffc-4a6c-a19c-c0df237b5ff1</vt:lpwstr>
  </property>
  <property fmtid="{D5CDD505-2E9C-101B-9397-08002B2CF9AE}" pid="16" name="MultiDisciplineTerm">
    <vt:lpwstr>4;#RIM|34394e7d-7767-4b0d-b362-bf949d8cd4a6</vt:lpwstr>
  </property>
  <property fmtid="{D5CDD505-2E9C-101B-9397-08002B2CF9AE}" pid="17" name="MultiActivity">
    <vt:lpwstr/>
  </property>
</Properties>
</file>